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7" r:id="rId1"/>
  </p:sldMasterIdLst>
  <p:notesMasterIdLst>
    <p:notesMasterId r:id="rId14"/>
  </p:notesMasterIdLst>
  <p:sldIdLst>
    <p:sldId id="256" r:id="rId2"/>
    <p:sldId id="263" r:id="rId3"/>
    <p:sldId id="258" r:id="rId4"/>
    <p:sldId id="257" r:id="rId5"/>
    <p:sldId id="285" r:id="rId6"/>
    <p:sldId id="286" r:id="rId7"/>
    <p:sldId id="297" r:id="rId8"/>
    <p:sldId id="298" r:id="rId9"/>
    <p:sldId id="287" r:id="rId10"/>
    <p:sldId id="296" r:id="rId11"/>
    <p:sldId id="289" r:id="rId12"/>
    <p:sldId id="295" r:id="rId13"/>
  </p:sldIdLst>
  <p:sldSz cx="9144000" cy="5143500" type="screen16x9"/>
  <p:notesSz cx="6858000" cy="9144000"/>
  <p:embeddedFontLst>
    <p:embeddedFont>
      <p:font typeface="Calibri" panose="020F0502020204030204" pitchFamily="34" charset="0"/>
      <p:regular r:id="rId15"/>
      <p:bold r:id="rId16"/>
      <p:italic r:id="rId17"/>
      <p:boldItalic r:id="rId18"/>
    </p:embeddedFont>
    <p:embeddedFont>
      <p:font typeface="Mali Light" panose="020B0604020202020204" charset="-34"/>
      <p:regular r:id="rId19"/>
      <p:bold r:id="rId20"/>
      <p:italic r:id="rId21"/>
      <p:boldItalic r:id="rId22"/>
    </p:embeddedFont>
    <p:embeddedFont>
      <p:font typeface="Nunito" panose="020B0604020202020204" charset="0"/>
      <p:regular r:id="rId23"/>
      <p:bold r:id="rId24"/>
      <p:italic r:id="rId25"/>
      <p:boldItalic r:id="rId2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92"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p:scale>
          <a:sx n="80" d="100"/>
          <a:sy n="80" d="100"/>
        </p:scale>
        <p:origin x="1116" y="162"/>
      </p:cViewPr>
      <p:guideLst>
        <p:guide orient="horz" pos="1692"/>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4.fntdata"/><Relationship Id="rId26" Type="http://schemas.openxmlformats.org/officeDocument/2006/relationships/font" Target="fonts/font12.fntdata"/><Relationship Id="rId3" Type="http://schemas.openxmlformats.org/officeDocument/2006/relationships/slide" Target="slides/slide2.xml"/><Relationship Id="rId21" Type="http://schemas.openxmlformats.org/officeDocument/2006/relationships/font" Target="fonts/font7.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5" Type="http://schemas.openxmlformats.org/officeDocument/2006/relationships/font" Target="fonts/font11.fntdata"/><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0.fntdata"/><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font" Target="fonts/font9.fntdata"/><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font" Target="fonts/font8.fntdata"/><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extLst>
      <p:ext uri="{BB962C8B-B14F-4D97-AF65-F5344CB8AC3E}">
        <p14:creationId xmlns:p14="http://schemas.microsoft.com/office/powerpoint/2010/main" val="3308080993"/>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6"/>
        <p:cNvGrpSpPr/>
        <p:nvPr/>
      </p:nvGrpSpPr>
      <p:grpSpPr>
        <a:xfrm>
          <a:off x="0" y="0"/>
          <a:ext cx="0" cy="0"/>
          <a:chOff x="0" y="0"/>
          <a:chExt cx="0" cy="0"/>
        </a:xfrm>
      </p:grpSpPr>
      <p:sp>
        <p:nvSpPr>
          <p:cNvPr id="757" name="Google Shape;757;g1073adb8a79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58" name="Google Shape;758;g1073adb8a79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291910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99"/>
        <p:cNvGrpSpPr/>
        <p:nvPr/>
      </p:nvGrpSpPr>
      <p:grpSpPr>
        <a:xfrm>
          <a:off x="0" y="0"/>
          <a:ext cx="0" cy="0"/>
          <a:chOff x="0" y="0"/>
          <a:chExt cx="0" cy="0"/>
        </a:xfrm>
      </p:grpSpPr>
      <p:sp>
        <p:nvSpPr>
          <p:cNvPr id="3700" name="Google Shape;3700;g1073adb8a79_0_31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701" name="Google Shape;3701;g1073adb8a79_0_31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44756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6"/>
        <p:cNvGrpSpPr/>
        <p:nvPr/>
      </p:nvGrpSpPr>
      <p:grpSpPr>
        <a:xfrm>
          <a:off x="0" y="0"/>
          <a:ext cx="0" cy="0"/>
          <a:chOff x="0" y="0"/>
          <a:chExt cx="0" cy="0"/>
        </a:xfrm>
      </p:grpSpPr>
      <p:sp>
        <p:nvSpPr>
          <p:cNvPr id="847" name="Google Shape;847;g1073adb8a79_0_2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48" name="Google Shape;848;g1073adb8a79_0_2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197032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0"/>
        <p:cNvGrpSpPr/>
        <p:nvPr/>
      </p:nvGrpSpPr>
      <p:grpSpPr>
        <a:xfrm>
          <a:off x="0" y="0"/>
          <a:ext cx="0" cy="0"/>
          <a:chOff x="0" y="0"/>
          <a:chExt cx="0" cy="0"/>
        </a:xfrm>
      </p:grpSpPr>
      <p:sp>
        <p:nvSpPr>
          <p:cNvPr id="1861" name="Google Shape;1861;g1073adb8a79_0_12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62" name="Google Shape;1862;g1073adb8a79_0_12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765947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4"/>
        <p:cNvGrpSpPr/>
        <p:nvPr/>
      </p:nvGrpSpPr>
      <p:grpSpPr>
        <a:xfrm>
          <a:off x="0" y="0"/>
          <a:ext cx="0" cy="0"/>
          <a:chOff x="0" y="0"/>
          <a:chExt cx="0" cy="0"/>
        </a:xfrm>
      </p:grpSpPr>
      <p:sp>
        <p:nvSpPr>
          <p:cNvPr id="985" name="Google Shape;985;g1073adb8a79_0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86" name="Google Shape;986;g1073adb8a79_0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671627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1"/>
        <p:cNvGrpSpPr/>
        <p:nvPr/>
      </p:nvGrpSpPr>
      <p:grpSpPr>
        <a:xfrm>
          <a:off x="0" y="0"/>
          <a:ext cx="0" cy="0"/>
          <a:chOff x="0" y="0"/>
          <a:chExt cx="0" cy="0"/>
        </a:xfrm>
      </p:grpSpPr>
      <p:sp>
        <p:nvSpPr>
          <p:cNvPr id="792" name="Google Shape;792;g1073adb8a79_0_1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93" name="Google Shape;793;g1073adb8a79_0_1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696937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1"/>
        <p:cNvGrpSpPr/>
        <p:nvPr/>
      </p:nvGrpSpPr>
      <p:grpSpPr>
        <a:xfrm>
          <a:off x="0" y="0"/>
          <a:ext cx="0" cy="0"/>
          <a:chOff x="0" y="0"/>
          <a:chExt cx="0" cy="0"/>
        </a:xfrm>
      </p:grpSpPr>
      <p:sp>
        <p:nvSpPr>
          <p:cNvPr id="762" name="Google Shape;762;g1073adb8a79_0_1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63" name="Google Shape;763;g1073adb8a79_0_1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880358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99"/>
        <p:cNvGrpSpPr/>
        <p:nvPr/>
      </p:nvGrpSpPr>
      <p:grpSpPr>
        <a:xfrm>
          <a:off x="0" y="0"/>
          <a:ext cx="0" cy="0"/>
          <a:chOff x="0" y="0"/>
          <a:chExt cx="0" cy="0"/>
        </a:xfrm>
      </p:grpSpPr>
      <p:sp>
        <p:nvSpPr>
          <p:cNvPr id="3700" name="Google Shape;3700;g1073adb8a79_0_31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3701" name="Google Shape;3701;g1073adb8a79_0_31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214544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99"/>
        <p:cNvGrpSpPr/>
        <p:nvPr/>
      </p:nvGrpSpPr>
      <p:grpSpPr>
        <a:xfrm>
          <a:off x="0" y="0"/>
          <a:ext cx="0" cy="0"/>
          <a:chOff x="0" y="0"/>
          <a:chExt cx="0" cy="0"/>
        </a:xfrm>
      </p:grpSpPr>
      <p:sp>
        <p:nvSpPr>
          <p:cNvPr id="3700" name="Google Shape;3700;g1073adb8a79_0_31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701" name="Google Shape;3701;g1073adb8a79_0_31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670541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99"/>
        <p:cNvGrpSpPr/>
        <p:nvPr/>
      </p:nvGrpSpPr>
      <p:grpSpPr>
        <a:xfrm>
          <a:off x="0" y="0"/>
          <a:ext cx="0" cy="0"/>
          <a:chOff x="0" y="0"/>
          <a:chExt cx="0" cy="0"/>
        </a:xfrm>
      </p:grpSpPr>
      <p:sp>
        <p:nvSpPr>
          <p:cNvPr id="3700" name="Google Shape;3700;g1073adb8a79_0_31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701" name="Google Shape;3701;g1073adb8a79_0_31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548919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99"/>
        <p:cNvGrpSpPr/>
        <p:nvPr/>
      </p:nvGrpSpPr>
      <p:grpSpPr>
        <a:xfrm>
          <a:off x="0" y="0"/>
          <a:ext cx="0" cy="0"/>
          <a:chOff x="0" y="0"/>
          <a:chExt cx="0" cy="0"/>
        </a:xfrm>
      </p:grpSpPr>
      <p:sp>
        <p:nvSpPr>
          <p:cNvPr id="3700" name="Google Shape;3700;g1073adb8a79_0_31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701" name="Google Shape;3701;g1073adb8a79_0_31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975514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99"/>
        <p:cNvGrpSpPr/>
        <p:nvPr/>
      </p:nvGrpSpPr>
      <p:grpSpPr>
        <a:xfrm>
          <a:off x="0" y="0"/>
          <a:ext cx="0" cy="0"/>
          <a:chOff x="0" y="0"/>
          <a:chExt cx="0" cy="0"/>
        </a:xfrm>
      </p:grpSpPr>
      <p:sp>
        <p:nvSpPr>
          <p:cNvPr id="3700" name="Google Shape;3700;g1073adb8a79_0_31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701" name="Google Shape;3701;g1073adb8a79_0_31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12800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bg>
      <p:bgPr>
        <a:solidFill>
          <a:schemeClr val="dk2"/>
        </a:solidFill>
        <a:effectLst/>
      </p:bgPr>
    </p:bg>
    <p:spTree>
      <p:nvGrpSpPr>
        <p:cNvPr id="1" name="Shape 8"/>
        <p:cNvGrpSpPr/>
        <p:nvPr/>
      </p:nvGrpSpPr>
      <p:grpSpPr>
        <a:xfrm>
          <a:off x="0" y="0"/>
          <a:ext cx="0" cy="0"/>
          <a:chOff x="0" y="0"/>
          <a:chExt cx="0" cy="0"/>
        </a:xfrm>
      </p:grpSpPr>
      <p:grpSp>
        <p:nvGrpSpPr>
          <p:cNvPr id="9" name="Google Shape;9;p2"/>
          <p:cNvGrpSpPr/>
          <p:nvPr/>
        </p:nvGrpSpPr>
        <p:grpSpPr>
          <a:xfrm>
            <a:off x="3313288" y="587428"/>
            <a:ext cx="3931022" cy="3968649"/>
            <a:chOff x="6626575" y="1174856"/>
            <a:chExt cx="7862043" cy="7937298"/>
          </a:xfrm>
        </p:grpSpPr>
        <p:sp>
          <p:nvSpPr>
            <p:cNvPr id="10" name="Google Shape;10;p2"/>
            <p:cNvSpPr/>
            <p:nvPr/>
          </p:nvSpPr>
          <p:spPr>
            <a:xfrm>
              <a:off x="6636954" y="1174856"/>
              <a:ext cx="7840848" cy="7937298"/>
            </a:xfrm>
            <a:custGeom>
              <a:avLst/>
              <a:gdLst/>
              <a:ahLst/>
              <a:cxnLst/>
              <a:rect l="l" t="t" r="r" b="b"/>
              <a:pathLst>
                <a:path w="7840848" h="7937298" extrusionOk="0">
                  <a:moveTo>
                    <a:pt x="2" y="7807818"/>
                  </a:moveTo>
                  <a:cubicBezTo>
                    <a:pt x="-395" y="7880159"/>
                    <a:pt x="58903" y="7938625"/>
                    <a:pt x="131294" y="7937276"/>
                  </a:cubicBezTo>
                  <a:cubicBezTo>
                    <a:pt x="7967245" y="7791023"/>
                    <a:pt x="7833808" y="7928291"/>
                    <a:pt x="7835063" y="7703618"/>
                  </a:cubicBezTo>
                  <a:cubicBezTo>
                    <a:pt x="7836874" y="7376522"/>
                    <a:pt x="7840847" y="130485"/>
                    <a:pt x="7840847" y="131548"/>
                  </a:cubicBezTo>
                  <a:cubicBezTo>
                    <a:pt x="7841244" y="59874"/>
                    <a:pt x="7782978" y="1678"/>
                    <a:pt x="7711254" y="2075"/>
                  </a:cubicBezTo>
                  <a:cubicBezTo>
                    <a:pt x="-120581" y="45206"/>
                    <a:pt x="7025" y="-91172"/>
                    <a:pt x="5770" y="135850"/>
                  </a:cubicBezTo>
                  <a:cubicBezTo>
                    <a:pt x="3958" y="467534"/>
                    <a:pt x="-14" y="7808866"/>
                    <a:pt x="2" y="7807818"/>
                  </a:cubicBezTo>
                  <a:close/>
                </a:path>
              </a:pathLst>
            </a:custGeom>
            <a:solidFill>
              <a:schemeClr val="accen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nvGrpSpPr>
            <p:cNvPr id="11" name="Google Shape;11;p2"/>
            <p:cNvGrpSpPr/>
            <p:nvPr/>
          </p:nvGrpSpPr>
          <p:grpSpPr>
            <a:xfrm>
              <a:off x="6626575" y="1709497"/>
              <a:ext cx="7862043" cy="6953680"/>
              <a:chOff x="6626575" y="1709497"/>
              <a:chExt cx="7862043" cy="6953680"/>
            </a:xfrm>
          </p:grpSpPr>
          <p:sp>
            <p:nvSpPr>
              <p:cNvPr id="12" name="Google Shape;12;p2"/>
              <p:cNvSpPr/>
              <p:nvPr/>
            </p:nvSpPr>
            <p:spPr>
              <a:xfrm>
                <a:off x="6630764" y="3558125"/>
                <a:ext cx="7853863" cy="72377"/>
              </a:xfrm>
              <a:custGeom>
                <a:avLst/>
                <a:gdLst/>
                <a:ahLst/>
                <a:cxnLst/>
                <a:rect l="l" t="t" r="r" b="b"/>
                <a:pathLst>
                  <a:path w="7853863" h="72377" extrusionOk="0">
                    <a:moveTo>
                      <a:pt x="7844542" y="29426"/>
                    </a:moveTo>
                    <a:cubicBezTo>
                      <a:pt x="7844240" y="-17864"/>
                      <a:pt x="8447028" y="-4355"/>
                      <a:pt x="9322" y="42951"/>
                    </a:cubicBezTo>
                    <a:cubicBezTo>
                      <a:pt x="9624" y="90241"/>
                      <a:pt x="-593179" y="76732"/>
                      <a:pt x="7844542" y="29426"/>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3" name="Google Shape;13;p2"/>
              <p:cNvSpPr/>
              <p:nvPr/>
            </p:nvSpPr>
            <p:spPr>
              <a:xfrm>
                <a:off x="6634789" y="4173722"/>
                <a:ext cx="7853829" cy="85569"/>
              </a:xfrm>
              <a:custGeom>
                <a:avLst/>
                <a:gdLst/>
                <a:ahLst/>
                <a:cxnLst/>
                <a:rect l="l" t="t" r="r" b="b"/>
                <a:pathLst>
                  <a:path w="7853829" h="85569" extrusionOk="0">
                    <a:moveTo>
                      <a:pt x="7844506" y="28700"/>
                    </a:moveTo>
                    <a:cubicBezTo>
                      <a:pt x="7844204" y="-18607"/>
                      <a:pt x="8447055" y="-6209"/>
                      <a:pt x="9318" y="56877"/>
                    </a:cubicBezTo>
                    <a:cubicBezTo>
                      <a:pt x="9635" y="104167"/>
                      <a:pt x="-593184" y="91785"/>
                      <a:pt x="7844506" y="28700"/>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4" name="Google Shape;14;p2"/>
              <p:cNvSpPr/>
              <p:nvPr/>
            </p:nvSpPr>
            <p:spPr>
              <a:xfrm>
                <a:off x="6632129" y="4789249"/>
                <a:ext cx="7854106" cy="98995"/>
              </a:xfrm>
              <a:custGeom>
                <a:avLst/>
                <a:gdLst/>
                <a:ahLst/>
                <a:cxnLst/>
                <a:rect l="l" t="t" r="r" b="b"/>
                <a:pathLst>
                  <a:path w="7854106" h="98995" extrusionOk="0">
                    <a:moveTo>
                      <a:pt x="7844592" y="28091"/>
                    </a:moveTo>
                    <a:cubicBezTo>
                      <a:pt x="7844894" y="-19215"/>
                      <a:pt x="8447554" y="-7960"/>
                      <a:pt x="9515" y="70905"/>
                    </a:cubicBezTo>
                    <a:cubicBezTo>
                      <a:pt x="9213" y="118211"/>
                      <a:pt x="-593448" y="106956"/>
                      <a:pt x="7844592" y="28091"/>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5" name="Google Shape;15;p2"/>
              <p:cNvSpPr/>
              <p:nvPr/>
            </p:nvSpPr>
            <p:spPr>
              <a:xfrm>
                <a:off x="6631022" y="1709497"/>
                <a:ext cx="7853862" cy="36278"/>
              </a:xfrm>
              <a:custGeom>
                <a:avLst/>
                <a:gdLst/>
                <a:ahLst/>
                <a:cxnLst/>
                <a:rect l="l" t="t" r="r" b="b"/>
                <a:pathLst>
                  <a:path w="7853862" h="36278" extrusionOk="0">
                    <a:moveTo>
                      <a:pt x="9335" y="33347"/>
                    </a:moveTo>
                    <a:cubicBezTo>
                      <a:pt x="8447119" y="33347"/>
                      <a:pt x="7844269" y="50238"/>
                      <a:pt x="7844523" y="2931"/>
                    </a:cubicBezTo>
                    <a:cubicBezTo>
                      <a:pt x="-593246" y="2931"/>
                      <a:pt x="9605" y="-13959"/>
                      <a:pt x="9335" y="33347"/>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6" name="Google Shape;16;p2"/>
              <p:cNvSpPr/>
              <p:nvPr/>
            </p:nvSpPr>
            <p:spPr>
              <a:xfrm>
                <a:off x="6626744" y="2942333"/>
                <a:ext cx="7853911" cy="59553"/>
              </a:xfrm>
              <a:custGeom>
                <a:avLst/>
                <a:gdLst/>
                <a:ahLst/>
                <a:cxnLst/>
                <a:rect l="l" t="t" r="r" b="b"/>
                <a:pathLst>
                  <a:path w="7853911" h="59553" extrusionOk="0">
                    <a:moveTo>
                      <a:pt x="7844590" y="30332"/>
                    </a:moveTo>
                    <a:cubicBezTo>
                      <a:pt x="7844288" y="-16958"/>
                      <a:pt x="8447091" y="-2322"/>
                      <a:pt x="9322" y="29221"/>
                    </a:cubicBezTo>
                    <a:cubicBezTo>
                      <a:pt x="9624" y="76511"/>
                      <a:pt x="-593179" y="61875"/>
                      <a:pt x="7844590" y="30332"/>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7" name="Google Shape;17;p2"/>
              <p:cNvSpPr/>
              <p:nvPr/>
            </p:nvSpPr>
            <p:spPr>
              <a:xfrm>
                <a:off x="6627581" y="2326214"/>
                <a:ext cx="7853917" cy="47308"/>
              </a:xfrm>
              <a:custGeom>
                <a:avLst/>
                <a:gdLst/>
                <a:ahLst/>
                <a:cxnLst/>
                <a:rect l="l" t="t" r="r" b="b"/>
                <a:pathLst>
                  <a:path w="7853917" h="47308" extrusionOk="0">
                    <a:moveTo>
                      <a:pt x="7844421" y="31533"/>
                    </a:moveTo>
                    <a:cubicBezTo>
                      <a:pt x="7844675" y="-15757"/>
                      <a:pt x="8447287" y="-10"/>
                      <a:pt x="9503" y="15769"/>
                    </a:cubicBezTo>
                    <a:cubicBezTo>
                      <a:pt x="9233" y="63076"/>
                      <a:pt x="-593380" y="47312"/>
                      <a:pt x="7844421" y="31533"/>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8" name="Google Shape;18;p2"/>
              <p:cNvSpPr/>
              <p:nvPr/>
            </p:nvSpPr>
            <p:spPr>
              <a:xfrm>
                <a:off x="6630606" y="6635368"/>
                <a:ext cx="7853655" cy="140133"/>
              </a:xfrm>
              <a:custGeom>
                <a:avLst/>
                <a:gdLst/>
                <a:ahLst/>
                <a:cxnLst/>
                <a:rect l="l" t="t" r="r" b="b"/>
                <a:pathLst>
                  <a:path w="7853655" h="140133" extrusionOk="0">
                    <a:moveTo>
                      <a:pt x="7844335" y="26695"/>
                    </a:moveTo>
                    <a:cubicBezTo>
                      <a:pt x="7844033" y="-20612"/>
                      <a:pt x="8446804" y="-12738"/>
                      <a:pt x="9321" y="113449"/>
                    </a:cubicBezTo>
                    <a:cubicBezTo>
                      <a:pt x="9623" y="160740"/>
                      <a:pt x="-593148" y="152866"/>
                      <a:pt x="7844335" y="26695"/>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9" name="Google Shape;19;p2"/>
              <p:cNvSpPr/>
              <p:nvPr/>
            </p:nvSpPr>
            <p:spPr>
              <a:xfrm>
                <a:off x="6632765" y="7865824"/>
                <a:ext cx="7854236" cy="168038"/>
              </a:xfrm>
              <a:custGeom>
                <a:avLst/>
                <a:gdLst/>
                <a:ahLst/>
                <a:cxnLst/>
                <a:rect l="l" t="t" r="r" b="b"/>
                <a:pathLst>
                  <a:path w="7854236" h="168038" extrusionOk="0">
                    <a:moveTo>
                      <a:pt x="7844734" y="25996"/>
                    </a:moveTo>
                    <a:cubicBezTo>
                      <a:pt x="7845004" y="-21310"/>
                      <a:pt x="8447633" y="-15675"/>
                      <a:pt x="9498" y="142039"/>
                    </a:cubicBezTo>
                    <a:cubicBezTo>
                      <a:pt x="9244" y="189345"/>
                      <a:pt x="-593401" y="183726"/>
                      <a:pt x="7844734" y="25996"/>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0" name="Google Shape;20;p2"/>
              <p:cNvSpPr/>
              <p:nvPr/>
            </p:nvSpPr>
            <p:spPr>
              <a:xfrm>
                <a:off x="6628101" y="5404711"/>
                <a:ext cx="7854142" cy="112592"/>
              </a:xfrm>
              <a:custGeom>
                <a:avLst/>
                <a:gdLst/>
                <a:ahLst/>
                <a:cxnLst/>
                <a:rect l="l" t="t" r="r" b="b"/>
                <a:pathLst>
                  <a:path w="7854142" h="112592" extrusionOk="0">
                    <a:moveTo>
                      <a:pt x="7844631" y="27563"/>
                    </a:moveTo>
                    <a:cubicBezTo>
                      <a:pt x="7844933" y="-19743"/>
                      <a:pt x="8447514" y="-9615"/>
                      <a:pt x="9507" y="85029"/>
                    </a:cubicBezTo>
                    <a:cubicBezTo>
                      <a:pt x="9221" y="132335"/>
                      <a:pt x="-593376" y="122208"/>
                      <a:pt x="7844631" y="27563"/>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1" name="Google Shape;21;p2"/>
              <p:cNvSpPr/>
              <p:nvPr/>
            </p:nvSpPr>
            <p:spPr>
              <a:xfrm>
                <a:off x="6629331" y="8481087"/>
                <a:ext cx="7854256" cy="182090"/>
              </a:xfrm>
              <a:custGeom>
                <a:avLst/>
                <a:gdLst/>
                <a:ahLst/>
                <a:cxnLst/>
                <a:rect l="l" t="t" r="r" b="b"/>
                <a:pathLst>
                  <a:path w="7854256" h="182090" extrusionOk="0">
                    <a:moveTo>
                      <a:pt x="7844752" y="25699"/>
                    </a:moveTo>
                    <a:cubicBezTo>
                      <a:pt x="7845022" y="-21607"/>
                      <a:pt x="8447697" y="-17114"/>
                      <a:pt x="9500" y="156395"/>
                    </a:cubicBezTo>
                    <a:cubicBezTo>
                      <a:pt x="9246" y="203701"/>
                      <a:pt x="-593446" y="199193"/>
                      <a:pt x="7844752" y="25699"/>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2" name="Google Shape;22;p2"/>
              <p:cNvSpPr/>
              <p:nvPr/>
            </p:nvSpPr>
            <p:spPr>
              <a:xfrm>
                <a:off x="6634639" y="7250576"/>
                <a:ext cx="7853614" cy="154036"/>
              </a:xfrm>
              <a:custGeom>
                <a:avLst/>
                <a:gdLst/>
                <a:ahLst/>
                <a:cxnLst/>
                <a:rect l="l" t="t" r="r" b="b"/>
                <a:pathLst>
                  <a:path w="7853614" h="154036" extrusionOk="0">
                    <a:moveTo>
                      <a:pt x="7844290" y="26326"/>
                    </a:moveTo>
                    <a:cubicBezTo>
                      <a:pt x="7843988" y="-20980"/>
                      <a:pt x="8446839" y="-14218"/>
                      <a:pt x="9325" y="127717"/>
                    </a:cubicBezTo>
                    <a:cubicBezTo>
                      <a:pt x="9627" y="175007"/>
                      <a:pt x="-593224" y="168261"/>
                      <a:pt x="7844290" y="26326"/>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3" name="Google Shape;23;p2"/>
              <p:cNvSpPr/>
              <p:nvPr/>
            </p:nvSpPr>
            <p:spPr>
              <a:xfrm>
                <a:off x="6626575" y="6020109"/>
                <a:ext cx="7853699" cy="126304"/>
              </a:xfrm>
              <a:custGeom>
                <a:avLst/>
                <a:gdLst/>
                <a:ahLst/>
                <a:cxnLst/>
                <a:rect l="l" t="t" r="r" b="b"/>
                <a:pathLst>
                  <a:path w="7853699" h="126304" extrusionOk="0">
                    <a:moveTo>
                      <a:pt x="7844378" y="27099"/>
                    </a:moveTo>
                    <a:cubicBezTo>
                      <a:pt x="7844076" y="-20207"/>
                      <a:pt x="8446863" y="-11191"/>
                      <a:pt x="9317" y="99202"/>
                    </a:cubicBezTo>
                    <a:cubicBezTo>
                      <a:pt x="9634" y="146508"/>
                      <a:pt x="-593153" y="137507"/>
                      <a:pt x="7844378" y="27099"/>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grpSp>
      <p:grpSp>
        <p:nvGrpSpPr>
          <p:cNvPr id="24" name="Google Shape;24;p2"/>
          <p:cNvGrpSpPr/>
          <p:nvPr/>
        </p:nvGrpSpPr>
        <p:grpSpPr>
          <a:xfrm>
            <a:off x="2066128" y="850684"/>
            <a:ext cx="5011929" cy="3442131"/>
            <a:chOff x="4132255" y="1701369"/>
            <a:chExt cx="10023857" cy="6884261"/>
          </a:xfrm>
        </p:grpSpPr>
        <p:sp>
          <p:nvSpPr>
            <p:cNvPr id="25" name="Google Shape;25;p2"/>
            <p:cNvSpPr/>
            <p:nvPr/>
          </p:nvSpPr>
          <p:spPr>
            <a:xfrm>
              <a:off x="4575588" y="2102542"/>
              <a:ext cx="9122749" cy="6103943"/>
            </a:xfrm>
            <a:custGeom>
              <a:avLst/>
              <a:gdLst/>
              <a:ahLst/>
              <a:cxnLst/>
              <a:rect l="l" t="t" r="r" b="b"/>
              <a:pathLst>
                <a:path w="9122749" h="6103943" extrusionOk="0">
                  <a:moveTo>
                    <a:pt x="9062085" y="3798047"/>
                  </a:moveTo>
                  <a:cubicBezTo>
                    <a:pt x="9095749" y="4505405"/>
                    <a:pt x="9102042" y="5266102"/>
                    <a:pt x="9122749" y="5968310"/>
                  </a:cubicBezTo>
                  <a:cubicBezTo>
                    <a:pt x="8601501" y="6018717"/>
                    <a:pt x="7613279" y="5991221"/>
                    <a:pt x="6106204" y="5991221"/>
                  </a:cubicBezTo>
                  <a:cubicBezTo>
                    <a:pt x="2955388" y="5991221"/>
                    <a:pt x="641684" y="6103944"/>
                    <a:pt x="196382" y="6103944"/>
                  </a:cubicBezTo>
                  <a:cubicBezTo>
                    <a:pt x="196382" y="5378371"/>
                    <a:pt x="-72806" y="815482"/>
                    <a:pt x="19140" y="214638"/>
                  </a:cubicBezTo>
                  <a:cubicBezTo>
                    <a:pt x="1558199" y="53573"/>
                    <a:pt x="6116654" y="269120"/>
                    <a:pt x="8849747" y="0"/>
                  </a:cubicBezTo>
                  <a:cubicBezTo>
                    <a:pt x="8970511" y="1446218"/>
                    <a:pt x="8943607" y="2522435"/>
                    <a:pt x="9062085" y="3798047"/>
                  </a:cubicBezTo>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6" name="Google Shape;26;p2"/>
            <p:cNvSpPr/>
            <p:nvPr/>
          </p:nvSpPr>
          <p:spPr>
            <a:xfrm>
              <a:off x="4132255" y="1701369"/>
              <a:ext cx="10023857" cy="6884261"/>
            </a:xfrm>
            <a:custGeom>
              <a:avLst/>
              <a:gdLst/>
              <a:ahLst/>
              <a:cxnLst/>
              <a:rect l="l" t="t" r="r" b="b"/>
              <a:pathLst>
                <a:path w="10023857" h="6884261" extrusionOk="0">
                  <a:moveTo>
                    <a:pt x="197470" y="6884261"/>
                  </a:moveTo>
                  <a:cubicBezTo>
                    <a:pt x="197470" y="5479955"/>
                    <a:pt x="-108907" y="1250154"/>
                    <a:pt x="41583" y="266930"/>
                  </a:cubicBezTo>
                  <a:cubicBezTo>
                    <a:pt x="2123287" y="49043"/>
                    <a:pt x="6320732" y="333845"/>
                    <a:pt x="9710968" y="0"/>
                  </a:cubicBezTo>
                  <a:cubicBezTo>
                    <a:pt x="9825881" y="1375586"/>
                    <a:pt x="9970973" y="4927796"/>
                    <a:pt x="10023858" y="6720085"/>
                  </a:cubicBezTo>
                  <a:cubicBezTo>
                    <a:pt x="9689723" y="6752400"/>
                    <a:pt x="9542703" y="6773962"/>
                    <a:pt x="8659384" y="6773962"/>
                  </a:cubicBezTo>
                  <a:cubicBezTo>
                    <a:pt x="1837618" y="6773975"/>
                    <a:pt x="1467988" y="6884261"/>
                    <a:pt x="197470" y="6884261"/>
                  </a:cubicBezTo>
                  <a:close/>
                  <a:moveTo>
                    <a:pt x="464525" y="692515"/>
                  </a:moveTo>
                  <a:cubicBezTo>
                    <a:pt x="430282" y="2087707"/>
                    <a:pt x="627145" y="5192413"/>
                    <a:pt x="659129" y="6414617"/>
                  </a:cubicBezTo>
                  <a:cubicBezTo>
                    <a:pt x="8514347" y="6206024"/>
                    <a:pt x="8326393" y="6355853"/>
                    <a:pt x="9546091" y="6293234"/>
                  </a:cubicBezTo>
                  <a:cubicBezTo>
                    <a:pt x="9449917" y="2533532"/>
                    <a:pt x="9485701" y="5143452"/>
                    <a:pt x="9377220" y="2291247"/>
                  </a:cubicBezTo>
                  <a:cubicBezTo>
                    <a:pt x="9355892" y="1730703"/>
                    <a:pt x="9333932" y="1153141"/>
                    <a:pt x="9285369" y="508086"/>
                  </a:cubicBezTo>
                  <a:cubicBezTo>
                    <a:pt x="6510889" y="746419"/>
                    <a:pt x="2156924" y="566327"/>
                    <a:pt x="464525" y="692515"/>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7" name="Google Shape;27;p2"/>
            <p:cNvSpPr/>
            <p:nvPr/>
          </p:nvSpPr>
          <p:spPr>
            <a:xfrm>
              <a:off x="4325884" y="1907356"/>
              <a:ext cx="9627515" cy="6463071"/>
            </a:xfrm>
            <a:custGeom>
              <a:avLst/>
              <a:gdLst/>
              <a:ahLst/>
              <a:cxnLst/>
              <a:rect l="l" t="t" r="r" b="b"/>
              <a:pathLst>
                <a:path w="9627515" h="6463071" extrusionOk="0">
                  <a:moveTo>
                    <a:pt x="221384" y="6463072"/>
                  </a:moveTo>
                  <a:lnTo>
                    <a:pt x="206239" y="6463072"/>
                  </a:lnTo>
                  <a:lnTo>
                    <a:pt x="206239" y="6447926"/>
                  </a:lnTo>
                  <a:cubicBezTo>
                    <a:pt x="206239" y="4859728"/>
                    <a:pt x="129548" y="3551635"/>
                    <a:pt x="67934" y="2500546"/>
                  </a:cubicBezTo>
                  <a:cubicBezTo>
                    <a:pt x="29974" y="1853040"/>
                    <a:pt x="0" y="1341595"/>
                    <a:pt x="0" y="955704"/>
                  </a:cubicBezTo>
                  <a:cubicBezTo>
                    <a:pt x="0" y="897436"/>
                    <a:pt x="12006" y="836262"/>
                    <a:pt x="23613" y="777099"/>
                  </a:cubicBezTo>
                  <a:cubicBezTo>
                    <a:pt x="34642" y="720937"/>
                    <a:pt x="46028" y="662875"/>
                    <a:pt x="46620" y="608958"/>
                  </a:cubicBezTo>
                  <a:cubicBezTo>
                    <a:pt x="47474" y="530849"/>
                    <a:pt x="38387" y="451625"/>
                    <a:pt x="31089" y="387973"/>
                  </a:cubicBezTo>
                  <a:cubicBezTo>
                    <a:pt x="23888" y="325202"/>
                    <a:pt x="18202" y="275622"/>
                    <a:pt x="23007" y="244271"/>
                  </a:cubicBezTo>
                  <a:lnTo>
                    <a:pt x="24770" y="232719"/>
                  </a:lnTo>
                  <a:lnTo>
                    <a:pt x="36390" y="231494"/>
                  </a:lnTo>
                  <a:cubicBezTo>
                    <a:pt x="68278" y="228162"/>
                    <a:pt x="151633" y="227074"/>
                    <a:pt x="399094" y="223893"/>
                  </a:cubicBezTo>
                  <a:cubicBezTo>
                    <a:pt x="613594" y="221126"/>
                    <a:pt x="937733" y="216940"/>
                    <a:pt x="1448394" y="208500"/>
                  </a:cubicBezTo>
                  <a:cubicBezTo>
                    <a:pt x="1594009" y="206091"/>
                    <a:pt x="1758502" y="196480"/>
                    <a:pt x="1932632" y="186305"/>
                  </a:cubicBezTo>
                  <a:cubicBezTo>
                    <a:pt x="2198351" y="170774"/>
                    <a:pt x="2499510" y="153178"/>
                    <a:pt x="2844384" y="153178"/>
                  </a:cubicBezTo>
                  <a:cubicBezTo>
                    <a:pt x="3285555" y="153178"/>
                    <a:pt x="3702328" y="162527"/>
                    <a:pt x="4143568" y="172413"/>
                  </a:cubicBezTo>
                  <a:cubicBezTo>
                    <a:pt x="5509378" y="203007"/>
                    <a:pt x="6921698" y="234674"/>
                    <a:pt x="9304451" y="72"/>
                  </a:cubicBezTo>
                  <a:cubicBezTo>
                    <a:pt x="9308884" y="-341"/>
                    <a:pt x="9313207" y="1022"/>
                    <a:pt x="9316622" y="4010"/>
                  </a:cubicBezTo>
                  <a:cubicBezTo>
                    <a:pt x="9324608" y="10949"/>
                    <a:pt x="9331492" y="16939"/>
                    <a:pt x="9346788" y="311296"/>
                  </a:cubicBezTo>
                  <a:cubicBezTo>
                    <a:pt x="9356151" y="491333"/>
                    <a:pt x="9366574" y="739332"/>
                    <a:pt x="9378649" y="1026488"/>
                  </a:cubicBezTo>
                  <a:cubicBezTo>
                    <a:pt x="9391536" y="1333003"/>
                    <a:pt x="9406145" y="1680410"/>
                    <a:pt x="9422929" y="2026895"/>
                  </a:cubicBezTo>
                  <a:cubicBezTo>
                    <a:pt x="9453136" y="2650623"/>
                    <a:pt x="9505980" y="3269559"/>
                    <a:pt x="9540953" y="3679118"/>
                  </a:cubicBezTo>
                  <a:cubicBezTo>
                    <a:pt x="9553454" y="3825560"/>
                    <a:pt x="9563327" y="3941216"/>
                    <a:pt x="9568531" y="4015345"/>
                  </a:cubicBezTo>
                  <a:cubicBezTo>
                    <a:pt x="9583952" y="4235049"/>
                    <a:pt x="9577825" y="4464860"/>
                    <a:pt x="9571904" y="4687111"/>
                  </a:cubicBezTo>
                  <a:cubicBezTo>
                    <a:pt x="9567815" y="4840493"/>
                    <a:pt x="9563588" y="4999092"/>
                    <a:pt x="9566300" y="5154952"/>
                  </a:cubicBezTo>
                  <a:cubicBezTo>
                    <a:pt x="9569921" y="5362251"/>
                    <a:pt x="9584310" y="5575746"/>
                    <a:pt x="9598216" y="5782191"/>
                  </a:cubicBezTo>
                  <a:cubicBezTo>
                    <a:pt x="9609947" y="5956308"/>
                    <a:pt x="9622090" y="6136331"/>
                    <a:pt x="9627102" y="6306262"/>
                  </a:cubicBezTo>
                  <a:lnTo>
                    <a:pt x="9627515" y="6320416"/>
                  </a:lnTo>
                  <a:lnTo>
                    <a:pt x="9613417" y="6321779"/>
                  </a:lnTo>
                  <a:cubicBezTo>
                    <a:pt x="9398049" y="6342625"/>
                    <a:pt x="9101612" y="6335754"/>
                    <a:pt x="8726310" y="6327066"/>
                  </a:cubicBezTo>
                  <a:cubicBezTo>
                    <a:pt x="8515087" y="6322178"/>
                    <a:pt x="8275680" y="6316630"/>
                    <a:pt x="8014147" y="6315322"/>
                  </a:cubicBezTo>
                  <a:cubicBezTo>
                    <a:pt x="7799813" y="6314179"/>
                    <a:pt x="7565734" y="6323170"/>
                    <a:pt x="7317846" y="6332615"/>
                  </a:cubicBezTo>
                  <a:cubicBezTo>
                    <a:pt x="7038551" y="6343258"/>
                    <a:pt x="6749743" y="6354259"/>
                    <a:pt x="6433053" y="6354259"/>
                  </a:cubicBezTo>
                  <a:cubicBezTo>
                    <a:pt x="5969811" y="6354259"/>
                    <a:pt x="5526630" y="6349316"/>
                    <a:pt x="5098029" y="6344525"/>
                  </a:cubicBezTo>
                  <a:cubicBezTo>
                    <a:pt x="4467073" y="6337489"/>
                    <a:pt x="3871130" y="6330839"/>
                    <a:pt x="3335686" y="6342102"/>
                  </a:cubicBezTo>
                  <a:cubicBezTo>
                    <a:pt x="2269369" y="6364517"/>
                    <a:pt x="1420154" y="6407681"/>
                    <a:pt x="858220" y="6436251"/>
                  </a:cubicBezTo>
                  <a:cubicBezTo>
                    <a:pt x="551829" y="6451823"/>
                    <a:pt x="330445" y="6463072"/>
                    <a:pt x="221384" y="6463072"/>
                  </a:cubicBezTo>
                  <a:close/>
                  <a:moveTo>
                    <a:pt x="51783" y="260655"/>
                  </a:moveTo>
                  <a:cubicBezTo>
                    <a:pt x="50255" y="289404"/>
                    <a:pt x="55377" y="333973"/>
                    <a:pt x="61174" y="384545"/>
                  </a:cubicBezTo>
                  <a:cubicBezTo>
                    <a:pt x="68567" y="449036"/>
                    <a:pt x="77778" y="529293"/>
                    <a:pt x="76911" y="609302"/>
                  </a:cubicBezTo>
                  <a:cubicBezTo>
                    <a:pt x="76291" y="666001"/>
                    <a:pt x="64629" y="725453"/>
                    <a:pt x="53339" y="782950"/>
                  </a:cubicBezTo>
                  <a:cubicBezTo>
                    <a:pt x="42008" y="840696"/>
                    <a:pt x="30291" y="900396"/>
                    <a:pt x="30291" y="955718"/>
                  </a:cubicBezTo>
                  <a:cubicBezTo>
                    <a:pt x="30291" y="1340727"/>
                    <a:pt x="60251" y="1851773"/>
                    <a:pt x="98183" y="2498784"/>
                  </a:cubicBezTo>
                  <a:cubicBezTo>
                    <a:pt x="159632" y="3546926"/>
                    <a:pt x="236048" y="4850461"/>
                    <a:pt x="236529" y="6432726"/>
                  </a:cubicBezTo>
                  <a:cubicBezTo>
                    <a:pt x="349541" y="6431776"/>
                    <a:pt x="564372" y="6420857"/>
                    <a:pt x="856719" y="6406001"/>
                  </a:cubicBezTo>
                  <a:cubicBezTo>
                    <a:pt x="1418832" y="6377432"/>
                    <a:pt x="2268323" y="6334254"/>
                    <a:pt x="3335094" y="6311811"/>
                  </a:cubicBezTo>
                  <a:cubicBezTo>
                    <a:pt x="3871006" y="6300548"/>
                    <a:pt x="4467211" y="6307199"/>
                    <a:pt x="5098401" y="6314248"/>
                  </a:cubicBezTo>
                  <a:cubicBezTo>
                    <a:pt x="5526919" y="6319025"/>
                    <a:pt x="5970031" y="6323968"/>
                    <a:pt x="6433094" y="6323968"/>
                  </a:cubicBezTo>
                  <a:cubicBezTo>
                    <a:pt x="6749192" y="6323968"/>
                    <a:pt x="7037712" y="6312981"/>
                    <a:pt x="7316731" y="6302352"/>
                  </a:cubicBezTo>
                  <a:cubicBezTo>
                    <a:pt x="7564949" y="6292893"/>
                    <a:pt x="7799427" y="6283943"/>
                    <a:pt x="8014340" y="6285045"/>
                  </a:cubicBezTo>
                  <a:cubicBezTo>
                    <a:pt x="8276163" y="6286353"/>
                    <a:pt x="8515707" y="6291901"/>
                    <a:pt x="8727054" y="6296789"/>
                  </a:cubicBezTo>
                  <a:cubicBezTo>
                    <a:pt x="9093159" y="6305257"/>
                    <a:pt x="9384032" y="6311990"/>
                    <a:pt x="9596439" y="6292948"/>
                  </a:cubicBezTo>
                  <a:cubicBezTo>
                    <a:pt x="9591235" y="6128208"/>
                    <a:pt x="9579958" y="5960975"/>
                    <a:pt x="9568049" y="5784229"/>
                  </a:cubicBezTo>
                  <a:cubicBezTo>
                    <a:pt x="9554101" y="5577398"/>
                    <a:pt x="9539686" y="5363531"/>
                    <a:pt x="9536064" y="5155475"/>
                  </a:cubicBezTo>
                  <a:cubicBezTo>
                    <a:pt x="9533338" y="4998968"/>
                    <a:pt x="9537565" y="4840011"/>
                    <a:pt x="9541668" y="4686299"/>
                  </a:cubicBezTo>
                  <a:cubicBezTo>
                    <a:pt x="9547575" y="4464777"/>
                    <a:pt x="9553674" y="4235710"/>
                    <a:pt x="9538364" y="4017452"/>
                  </a:cubicBezTo>
                  <a:cubicBezTo>
                    <a:pt x="9533174" y="3943556"/>
                    <a:pt x="9523315" y="3827997"/>
                    <a:pt x="9510813" y="3681679"/>
                  </a:cubicBezTo>
                  <a:cubicBezTo>
                    <a:pt x="9475827" y="3271900"/>
                    <a:pt x="9422942" y="2652633"/>
                    <a:pt x="9392720" y="2028355"/>
                  </a:cubicBezTo>
                  <a:cubicBezTo>
                    <a:pt x="9375936" y="1681773"/>
                    <a:pt x="9361328" y="1334311"/>
                    <a:pt x="9348427" y="1027755"/>
                  </a:cubicBezTo>
                  <a:cubicBezTo>
                    <a:pt x="9327595" y="532432"/>
                    <a:pt x="9309476" y="101285"/>
                    <a:pt x="9296079" y="31313"/>
                  </a:cubicBezTo>
                  <a:cubicBezTo>
                    <a:pt x="6918352" y="264910"/>
                    <a:pt x="5507437" y="233284"/>
                    <a:pt x="4142894" y="202704"/>
                  </a:cubicBezTo>
                  <a:cubicBezTo>
                    <a:pt x="3701832" y="192818"/>
                    <a:pt x="3285225" y="183483"/>
                    <a:pt x="2844398" y="183483"/>
                  </a:cubicBezTo>
                  <a:cubicBezTo>
                    <a:pt x="2500405" y="183483"/>
                    <a:pt x="2199714" y="201051"/>
                    <a:pt x="1934409" y="216569"/>
                  </a:cubicBezTo>
                  <a:cubicBezTo>
                    <a:pt x="1759934" y="226757"/>
                    <a:pt x="1595152" y="236395"/>
                    <a:pt x="1448903" y="238818"/>
                  </a:cubicBezTo>
                  <a:cubicBezTo>
                    <a:pt x="938173" y="247259"/>
                    <a:pt x="613994" y="251430"/>
                    <a:pt x="399480" y="254212"/>
                  </a:cubicBezTo>
                  <a:cubicBezTo>
                    <a:pt x="185958" y="256952"/>
                    <a:pt x="91451" y="258177"/>
                    <a:pt x="51783" y="260655"/>
                  </a:cubicBez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grpSp>
        <p:nvGrpSpPr>
          <p:cNvPr id="28" name="Google Shape;28;p2"/>
          <p:cNvGrpSpPr/>
          <p:nvPr/>
        </p:nvGrpSpPr>
        <p:grpSpPr>
          <a:xfrm>
            <a:off x="6540201" y="1793051"/>
            <a:ext cx="1005011" cy="360189"/>
            <a:chOff x="6540201" y="1793051"/>
            <a:chExt cx="1005011" cy="360189"/>
          </a:xfrm>
        </p:grpSpPr>
        <p:sp>
          <p:nvSpPr>
            <p:cNvPr id="29" name="Google Shape;29;p2"/>
            <p:cNvSpPr/>
            <p:nvPr/>
          </p:nvSpPr>
          <p:spPr>
            <a:xfrm rot="-85926">
              <a:off x="6544235" y="1805457"/>
              <a:ext cx="996942" cy="335307"/>
            </a:xfrm>
            <a:custGeom>
              <a:avLst/>
              <a:gdLst/>
              <a:ahLst/>
              <a:cxnLst/>
              <a:rect l="l" t="t" r="r" b="b"/>
              <a:pathLst>
                <a:path w="1993262" h="670405" extrusionOk="0">
                  <a:moveTo>
                    <a:pt x="1912298" y="549926"/>
                  </a:moveTo>
                  <a:cubicBezTo>
                    <a:pt x="1998355" y="500459"/>
                    <a:pt x="1990079" y="507260"/>
                    <a:pt x="1965267" y="470839"/>
                  </a:cubicBezTo>
                  <a:cubicBezTo>
                    <a:pt x="1944489" y="442109"/>
                    <a:pt x="1919669" y="416995"/>
                    <a:pt x="1894654" y="392040"/>
                  </a:cubicBezTo>
                  <a:cubicBezTo>
                    <a:pt x="1995377" y="318888"/>
                    <a:pt x="1983765" y="345990"/>
                    <a:pt x="1900111" y="227542"/>
                  </a:cubicBezTo>
                  <a:cubicBezTo>
                    <a:pt x="1947802" y="199458"/>
                    <a:pt x="1983900" y="186771"/>
                    <a:pt x="1964079" y="164897"/>
                  </a:cubicBezTo>
                  <a:cubicBezTo>
                    <a:pt x="1910217" y="87359"/>
                    <a:pt x="1929181" y="110654"/>
                    <a:pt x="1938175" y="80060"/>
                  </a:cubicBezTo>
                  <a:cubicBezTo>
                    <a:pt x="1942576" y="70626"/>
                    <a:pt x="1947651" y="62249"/>
                    <a:pt x="1952885" y="53118"/>
                  </a:cubicBezTo>
                  <a:cubicBezTo>
                    <a:pt x="1963314" y="37741"/>
                    <a:pt x="1974484" y="575"/>
                    <a:pt x="1945837" y="0"/>
                  </a:cubicBezTo>
                  <a:cubicBezTo>
                    <a:pt x="1660848" y="15700"/>
                    <a:pt x="231292" y="50680"/>
                    <a:pt x="231025" y="50672"/>
                  </a:cubicBezTo>
                  <a:cubicBezTo>
                    <a:pt x="181556" y="53445"/>
                    <a:pt x="79931" y="31308"/>
                    <a:pt x="42972" y="63889"/>
                  </a:cubicBezTo>
                  <a:cubicBezTo>
                    <a:pt x="31124" y="74453"/>
                    <a:pt x="39635" y="86956"/>
                    <a:pt x="53728" y="120787"/>
                  </a:cubicBezTo>
                  <a:cubicBezTo>
                    <a:pt x="63307" y="149916"/>
                    <a:pt x="50423" y="143143"/>
                    <a:pt x="19834" y="155894"/>
                  </a:cubicBezTo>
                  <a:cubicBezTo>
                    <a:pt x="-24887" y="171023"/>
                    <a:pt x="40987" y="203700"/>
                    <a:pt x="69722" y="249775"/>
                  </a:cubicBezTo>
                  <a:cubicBezTo>
                    <a:pt x="-6281" y="347007"/>
                    <a:pt x="-28941" y="305914"/>
                    <a:pt x="85078" y="423672"/>
                  </a:cubicBezTo>
                  <a:cubicBezTo>
                    <a:pt x="-15905" y="542243"/>
                    <a:pt x="-38389" y="489109"/>
                    <a:pt x="80322" y="570794"/>
                  </a:cubicBezTo>
                  <a:cubicBezTo>
                    <a:pt x="40839" y="624746"/>
                    <a:pt x="14225" y="657251"/>
                    <a:pt x="25563" y="670405"/>
                  </a:cubicBezTo>
                  <a:cubicBezTo>
                    <a:pt x="234509" y="601631"/>
                    <a:pt x="1464878" y="647362"/>
                    <a:pt x="1952403" y="648344"/>
                  </a:cubicBezTo>
                  <a:cubicBezTo>
                    <a:pt x="2033118" y="628713"/>
                    <a:pt x="1980635" y="597409"/>
                    <a:pt x="1912298" y="549926"/>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nvGrpSpPr>
            <p:cNvPr id="30" name="Google Shape;30;p2"/>
            <p:cNvGrpSpPr/>
            <p:nvPr/>
          </p:nvGrpSpPr>
          <p:grpSpPr>
            <a:xfrm rot="-83194">
              <a:off x="6544750" y="1808211"/>
              <a:ext cx="962211" cy="333435"/>
              <a:chOff x="13088213" y="3615325"/>
              <a:chExt cx="1924244" cy="666809"/>
            </a:xfrm>
          </p:grpSpPr>
          <p:sp>
            <p:nvSpPr>
              <p:cNvPr id="31" name="Google Shape;31;p2"/>
              <p:cNvSpPr/>
              <p:nvPr/>
            </p:nvSpPr>
            <p:spPr>
              <a:xfrm>
                <a:off x="13327181" y="3658335"/>
                <a:ext cx="192562" cy="593665"/>
              </a:xfrm>
              <a:custGeom>
                <a:avLst/>
                <a:gdLst/>
                <a:ahLst/>
                <a:cxnLst/>
                <a:rect l="l" t="t" r="r" b="b"/>
                <a:pathLst>
                  <a:path w="192562" h="593665" extrusionOk="0">
                    <a:moveTo>
                      <a:pt x="191741" y="537973"/>
                    </a:moveTo>
                    <a:cubicBezTo>
                      <a:pt x="186722" y="533392"/>
                      <a:pt x="178131" y="521766"/>
                      <a:pt x="140550" y="488998"/>
                    </a:cubicBezTo>
                    <a:cubicBezTo>
                      <a:pt x="134945" y="484113"/>
                      <a:pt x="119980" y="476155"/>
                      <a:pt x="125123" y="463488"/>
                    </a:cubicBezTo>
                    <a:cubicBezTo>
                      <a:pt x="135217" y="438621"/>
                      <a:pt x="141898" y="439882"/>
                      <a:pt x="177677" y="387930"/>
                    </a:cubicBezTo>
                    <a:cubicBezTo>
                      <a:pt x="179212" y="385711"/>
                      <a:pt x="178610" y="388077"/>
                      <a:pt x="186459" y="380846"/>
                    </a:cubicBezTo>
                    <a:cubicBezTo>
                      <a:pt x="137122" y="339313"/>
                      <a:pt x="150441" y="338044"/>
                      <a:pt x="129755" y="328043"/>
                    </a:cubicBezTo>
                    <a:cubicBezTo>
                      <a:pt x="126410" y="326427"/>
                      <a:pt x="118202" y="314638"/>
                      <a:pt x="117516" y="306201"/>
                    </a:cubicBezTo>
                    <a:cubicBezTo>
                      <a:pt x="116643" y="295482"/>
                      <a:pt x="120642" y="295310"/>
                      <a:pt x="123508" y="291192"/>
                    </a:cubicBezTo>
                    <a:cubicBezTo>
                      <a:pt x="126040" y="279594"/>
                      <a:pt x="141069" y="265790"/>
                      <a:pt x="144382" y="256423"/>
                    </a:cubicBezTo>
                    <a:cubicBezTo>
                      <a:pt x="146243" y="251155"/>
                      <a:pt x="151784" y="251730"/>
                      <a:pt x="167503" y="232929"/>
                    </a:cubicBezTo>
                    <a:cubicBezTo>
                      <a:pt x="172004" y="227546"/>
                      <a:pt x="176226" y="221851"/>
                      <a:pt x="181014" y="216663"/>
                    </a:cubicBezTo>
                    <a:cubicBezTo>
                      <a:pt x="160854" y="197950"/>
                      <a:pt x="177199" y="219101"/>
                      <a:pt x="160156" y="196066"/>
                    </a:cubicBezTo>
                    <a:cubicBezTo>
                      <a:pt x="157174" y="192039"/>
                      <a:pt x="152438" y="189357"/>
                      <a:pt x="149098" y="185542"/>
                    </a:cubicBezTo>
                    <a:cubicBezTo>
                      <a:pt x="145928" y="181926"/>
                      <a:pt x="136664" y="161705"/>
                      <a:pt x="132932" y="159207"/>
                    </a:cubicBezTo>
                    <a:cubicBezTo>
                      <a:pt x="123580" y="152949"/>
                      <a:pt x="122041" y="145450"/>
                      <a:pt x="114594" y="137584"/>
                    </a:cubicBezTo>
                    <a:cubicBezTo>
                      <a:pt x="111417" y="134232"/>
                      <a:pt x="109121" y="129618"/>
                      <a:pt x="111369" y="124303"/>
                    </a:cubicBezTo>
                    <a:cubicBezTo>
                      <a:pt x="111740" y="123425"/>
                      <a:pt x="110600" y="112929"/>
                      <a:pt x="118613" y="109461"/>
                    </a:cubicBezTo>
                    <a:cubicBezTo>
                      <a:pt x="122081" y="107960"/>
                      <a:pt x="124840" y="104093"/>
                      <a:pt x="128894" y="98554"/>
                    </a:cubicBezTo>
                    <a:cubicBezTo>
                      <a:pt x="132872" y="93126"/>
                      <a:pt x="147431" y="87363"/>
                      <a:pt x="151434" y="81956"/>
                    </a:cubicBezTo>
                    <a:cubicBezTo>
                      <a:pt x="192902" y="25909"/>
                      <a:pt x="211865" y="56798"/>
                      <a:pt x="165630" y="13549"/>
                    </a:cubicBezTo>
                    <a:cubicBezTo>
                      <a:pt x="159666" y="7974"/>
                      <a:pt x="159638" y="5328"/>
                      <a:pt x="154739" y="0"/>
                    </a:cubicBezTo>
                    <a:cubicBezTo>
                      <a:pt x="96659" y="1465"/>
                      <a:pt x="51472" y="2590"/>
                      <a:pt x="23626" y="3276"/>
                    </a:cubicBezTo>
                    <a:cubicBezTo>
                      <a:pt x="40744" y="18122"/>
                      <a:pt x="65002" y="32889"/>
                      <a:pt x="65831" y="39833"/>
                    </a:cubicBezTo>
                    <a:cubicBezTo>
                      <a:pt x="59409" y="55525"/>
                      <a:pt x="34230" y="69624"/>
                      <a:pt x="15122" y="96646"/>
                    </a:cubicBezTo>
                    <a:cubicBezTo>
                      <a:pt x="30546" y="128565"/>
                      <a:pt x="42964" y="119705"/>
                      <a:pt x="51476" y="131183"/>
                    </a:cubicBezTo>
                    <a:cubicBezTo>
                      <a:pt x="74450" y="162172"/>
                      <a:pt x="88056" y="160647"/>
                      <a:pt x="55917" y="197052"/>
                    </a:cubicBezTo>
                    <a:cubicBezTo>
                      <a:pt x="-6680" y="267953"/>
                      <a:pt x="-1649" y="248466"/>
                      <a:pt x="18256" y="271437"/>
                    </a:cubicBezTo>
                    <a:cubicBezTo>
                      <a:pt x="19153" y="272471"/>
                      <a:pt x="19910" y="273756"/>
                      <a:pt x="21030" y="274434"/>
                    </a:cubicBezTo>
                    <a:cubicBezTo>
                      <a:pt x="34792" y="282795"/>
                      <a:pt x="50547" y="305076"/>
                      <a:pt x="54980" y="306884"/>
                    </a:cubicBezTo>
                    <a:cubicBezTo>
                      <a:pt x="56678" y="307578"/>
                      <a:pt x="58707" y="309079"/>
                      <a:pt x="59269" y="310679"/>
                    </a:cubicBezTo>
                    <a:cubicBezTo>
                      <a:pt x="61908" y="318162"/>
                      <a:pt x="76156" y="324236"/>
                      <a:pt x="78735" y="329552"/>
                    </a:cubicBezTo>
                    <a:cubicBezTo>
                      <a:pt x="89423" y="351593"/>
                      <a:pt x="81542" y="352994"/>
                      <a:pt x="75757" y="357583"/>
                    </a:cubicBezTo>
                    <a:cubicBezTo>
                      <a:pt x="75590" y="358138"/>
                      <a:pt x="62470" y="378391"/>
                      <a:pt x="54254" y="384406"/>
                    </a:cubicBezTo>
                    <a:cubicBezTo>
                      <a:pt x="36630" y="397308"/>
                      <a:pt x="2250" y="442089"/>
                      <a:pt x="2027" y="442353"/>
                    </a:cubicBezTo>
                    <a:cubicBezTo>
                      <a:pt x="-2689" y="447984"/>
                      <a:pt x="-1637" y="446770"/>
                      <a:pt x="32675" y="482177"/>
                    </a:cubicBezTo>
                    <a:cubicBezTo>
                      <a:pt x="34429" y="483981"/>
                      <a:pt x="33568" y="489173"/>
                      <a:pt x="65632" y="517520"/>
                    </a:cubicBezTo>
                    <a:cubicBezTo>
                      <a:pt x="66656" y="518426"/>
                      <a:pt x="67733" y="519488"/>
                      <a:pt x="68972" y="519899"/>
                    </a:cubicBezTo>
                    <a:cubicBezTo>
                      <a:pt x="100390" y="530327"/>
                      <a:pt x="86776" y="570135"/>
                      <a:pt x="52747" y="586131"/>
                    </a:cubicBezTo>
                    <a:cubicBezTo>
                      <a:pt x="49291" y="587755"/>
                      <a:pt x="50626" y="590237"/>
                      <a:pt x="46664" y="593665"/>
                    </a:cubicBezTo>
                    <a:cubicBezTo>
                      <a:pt x="76730" y="592245"/>
                      <a:pt x="108590" y="591051"/>
                      <a:pt x="141990" y="590058"/>
                    </a:cubicBezTo>
                    <a:cubicBezTo>
                      <a:pt x="149819" y="577111"/>
                      <a:pt x="191985" y="538197"/>
                      <a:pt x="191741" y="537973"/>
                    </a:cubicBezTo>
                    <a:close/>
                  </a:path>
                </a:pathLst>
              </a:custGeom>
              <a:no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2" name="Google Shape;32;p2"/>
              <p:cNvSpPr/>
              <p:nvPr/>
            </p:nvSpPr>
            <p:spPr>
              <a:xfrm>
                <a:off x="14221338" y="3635802"/>
                <a:ext cx="167580" cy="613699"/>
              </a:xfrm>
              <a:custGeom>
                <a:avLst/>
                <a:gdLst/>
                <a:ahLst/>
                <a:cxnLst/>
                <a:rect l="l" t="t" r="r" b="b"/>
                <a:pathLst>
                  <a:path w="167580" h="613699" extrusionOk="0">
                    <a:moveTo>
                      <a:pt x="124343" y="602573"/>
                    </a:moveTo>
                    <a:cubicBezTo>
                      <a:pt x="151942" y="572905"/>
                      <a:pt x="140895" y="582295"/>
                      <a:pt x="166648" y="561140"/>
                    </a:cubicBezTo>
                    <a:cubicBezTo>
                      <a:pt x="159628" y="554982"/>
                      <a:pt x="156295" y="548792"/>
                      <a:pt x="131136" y="525973"/>
                    </a:cubicBezTo>
                    <a:cubicBezTo>
                      <a:pt x="103278" y="500711"/>
                      <a:pt x="94480" y="497829"/>
                      <a:pt x="99268" y="486024"/>
                    </a:cubicBezTo>
                    <a:cubicBezTo>
                      <a:pt x="108325" y="463696"/>
                      <a:pt x="118100" y="457993"/>
                      <a:pt x="139345" y="428441"/>
                    </a:cubicBezTo>
                    <a:cubicBezTo>
                      <a:pt x="162271" y="396506"/>
                      <a:pt x="144814" y="417925"/>
                      <a:pt x="160605" y="403378"/>
                    </a:cubicBezTo>
                    <a:cubicBezTo>
                      <a:pt x="155203" y="398833"/>
                      <a:pt x="128027" y="374656"/>
                      <a:pt x="124443" y="368869"/>
                    </a:cubicBezTo>
                    <a:cubicBezTo>
                      <a:pt x="115254" y="354047"/>
                      <a:pt x="102728" y="350643"/>
                      <a:pt x="101875" y="349402"/>
                    </a:cubicBezTo>
                    <a:cubicBezTo>
                      <a:pt x="94799" y="339102"/>
                      <a:pt x="85905" y="323988"/>
                      <a:pt x="95572" y="316134"/>
                    </a:cubicBezTo>
                    <a:cubicBezTo>
                      <a:pt x="99439" y="312994"/>
                      <a:pt x="97271" y="308304"/>
                      <a:pt x="102816" y="303990"/>
                    </a:cubicBezTo>
                    <a:cubicBezTo>
                      <a:pt x="106065" y="294440"/>
                      <a:pt x="115118" y="288574"/>
                      <a:pt x="118523" y="278956"/>
                    </a:cubicBezTo>
                    <a:cubicBezTo>
                      <a:pt x="119575" y="275975"/>
                      <a:pt x="123072" y="273648"/>
                      <a:pt x="125830" y="271525"/>
                    </a:cubicBezTo>
                    <a:cubicBezTo>
                      <a:pt x="137359" y="262657"/>
                      <a:pt x="146397" y="248689"/>
                      <a:pt x="155151" y="239195"/>
                    </a:cubicBezTo>
                    <a:cubicBezTo>
                      <a:pt x="134999" y="220490"/>
                      <a:pt x="151340" y="241633"/>
                      <a:pt x="134294" y="218598"/>
                    </a:cubicBezTo>
                    <a:cubicBezTo>
                      <a:pt x="131312" y="214571"/>
                      <a:pt x="126576" y="211890"/>
                      <a:pt x="123235" y="208074"/>
                    </a:cubicBezTo>
                    <a:cubicBezTo>
                      <a:pt x="120066" y="204459"/>
                      <a:pt x="110805" y="184237"/>
                      <a:pt x="107070" y="181739"/>
                    </a:cubicBezTo>
                    <a:cubicBezTo>
                      <a:pt x="97717" y="175481"/>
                      <a:pt x="96178" y="167982"/>
                      <a:pt x="88732" y="160116"/>
                    </a:cubicBezTo>
                    <a:cubicBezTo>
                      <a:pt x="85554" y="156764"/>
                      <a:pt x="83258" y="152151"/>
                      <a:pt x="85506" y="146835"/>
                    </a:cubicBezTo>
                    <a:cubicBezTo>
                      <a:pt x="86088" y="145458"/>
                      <a:pt x="85463" y="143610"/>
                      <a:pt x="85845" y="142098"/>
                    </a:cubicBezTo>
                    <a:cubicBezTo>
                      <a:pt x="88381" y="132173"/>
                      <a:pt x="90916" y="133961"/>
                      <a:pt x="96517" y="129467"/>
                    </a:cubicBezTo>
                    <a:cubicBezTo>
                      <a:pt x="111598" y="109716"/>
                      <a:pt x="120125" y="111839"/>
                      <a:pt x="125563" y="104492"/>
                    </a:cubicBezTo>
                    <a:cubicBezTo>
                      <a:pt x="145268" y="77857"/>
                      <a:pt x="147413" y="84438"/>
                      <a:pt x="167581" y="61650"/>
                    </a:cubicBezTo>
                    <a:cubicBezTo>
                      <a:pt x="165763" y="60050"/>
                      <a:pt x="137622" y="35151"/>
                      <a:pt x="134038" y="29369"/>
                    </a:cubicBezTo>
                    <a:cubicBezTo>
                      <a:pt x="121608" y="9315"/>
                      <a:pt x="114991" y="18573"/>
                      <a:pt x="104881" y="0"/>
                    </a:cubicBezTo>
                    <a:cubicBezTo>
                      <a:pt x="70669" y="978"/>
                      <a:pt x="36205" y="1952"/>
                      <a:pt x="1694" y="2917"/>
                    </a:cubicBezTo>
                    <a:cubicBezTo>
                      <a:pt x="7961" y="9355"/>
                      <a:pt x="19605" y="20549"/>
                      <a:pt x="40913" y="40188"/>
                    </a:cubicBezTo>
                    <a:cubicBezTo>
                      <a:pt x="68392" y="65546"/>
                      <a:pt x="84944" y="50117"/>
                      <a:pt x="21834" y="108555"/>
                    </a:cubicBezTo>
                    <a:cubicBezTo>
                      <a:pt x="20351" y="120056"/>
                      <a:pt x="6250" y="112606"/>
                      <a:pt x="27403" y="137951"/>
                    </a:cubicBezTo>
                    <a:cubicBezTo>
                      <a:pt x="31692" y="143088"/>
                      <a:pt x="47619" y="148344"/>
                      <a:pt x="51605" y="153723"/>
                    </a:cubicBezTo>
                    <a:cubicBezTo>
                      <a:pt x="79447" y="191273"/>
                      <a:pt x="91223" y="181922"/>
                      <a:pt x="37672" y="239810"/>
                    </a:cubicBezTo>
                    <a:cubicBezTo>
                      <a:pt x="8734" y="271098"/>
                      <a:pt x="9543" y="269797"/>
                      <a:pt x="4357" y="280201"/>
                    </a:cubicBezTo>
                    <a:cubicBezTo>
                      <a:pt x="20929" y="295198"/>
                      <a:pt x="19390" y="295897"/>
                      <a:pt x="21156" y="296974"/>
                    </a:cubicBezTo>
                    <a:cubicBezTo>
                      <a:pt x="34917" y="305335"/>
                      <a:pt x="50672" y="327616"/>
                      <a:pt x="55105" y="329424"/>
                    </a:cubicBezTo>
                    <a:cubicBezTo>
                      <a:pt x="56807" y="330118"/>
                      <a:pt x="58833" y="331619"/>
                      <a:pt x="59399" y="333219"/>
                    </a:cubicBezTo>
                    <a:cubicBezTo>
                      <a:pt x="63577" y="345036"/>
                      <a:pt x="87109" y="345603"/>
                      <a:pt x="83736" y="374221"/>
                    </a:cubicBezTo>
                    <a:cubicBezTo>
                      <a:pt x="67862" y="386110"/>
                      <a:pt x="66758" y="397883"/>
                      <a:pt x="54384" y="406942"/>
                    </a:cubicBezTo>
                    <a:cubicBezTo>
                      <a:pt x="43429" y="414960"/>
                      <a:pt x="9962" y="452142"/>
                      <a:pt x="5577" y="461301"/>
                    </a:cubicBezTo>
                    <a:cubicBezTo>
                      <a:pt x="438" y="472028"/>
                      <a:pt x="-12068" y="458400"/>
                      <a:pt x="32809" y="504713"/>
                    </a:cubicBezTo>
                    <a:cubicBezTo>
                      <a:pt x="34383" y="506346"/>
                      <a:pt x="34866" y="509024"/>
                      <a:pt x="36404" y="510708"/>
                    </a:cubicBezTo>
                    <a:cubicBezTo>
                      <a:pt x="39785" y="514403"/>
                      <a:pt x="64737" y="540990"/>
                      <a:pt x="69110" y="542443"/>
                    </a:cubicBezTo>
                    <a:cubicBezTo>
                      <a:pt x="74117" y="544107"/>
                      <a:pt x="86734" y="552532"/>
                      <a:pt x="85104" y="557149"/>
                    </a:cubicBezTo>
                    <a:cubicBezTo>
                      <a:pt x="93272" y="578209"/>
                      <a:pt x="78753" y="586749"/>
                      <a:pt x="73615" y="592715"/>
                    </a:cubicBezTo>
                    <a:cubicBezTo>
                      <a:pt x="61452" y="606847"/>
                      <a:pt x="51202" y="608248"/>
                      <a:pt x="50577" y="610507"/>
                    </a:cubicBezTo>
                    <a:cubicBezTo>
                      <a:pt x="50349" y="611321"/>
                      <a:pt x="50062" y="612023"/>
                      <a:pt x="49735" y="612662"/>
                    </a:cubicBezTo>
                    <a:cubicBezTo>
                      <a:pt x="71737" y="612997"/>
                      <a:pt x="93667" y="613344"/>
                      <a:pt x="115509" y="613699"/>
                    </a:cubicBezTo>
                    <a:cubicBezTo>
                      <a:pt x="115190" y="611919"/>
                      <a:pt x="118694" y="608647"/>
                      <a:pt x="124343" y="602573"/>
                    </a:cubicBezTo>
                    <a:close/>
                  </a:path>
                </a:pathLst>
              </a:custGeom>
              <a:no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3" name="Google Shape;33;p2"/>
              <p:cNvSpPr/>
              <p:nvPr/>
            </p:nvSpPr>
            <p:spPr>
              <a:xfrm>
                <a:off x="14498642" y="3627409"/>
                <a:ext cx="193973" cy="627224"/>
              </a:xfrm>
              <a:custGeom>
                <a:avLst/>
                <a:gdLst/>
                <a:ahLst/>
                <a:cxnLst/>
                <a:rect l="l" t="t" r="r" b="b"/>
                <a:pathLst>
                  <a:path w="193973" h="627224" extrusionOk="0">
                    <a:moveTo>
                      <a:pt x="172849" y="586905"/>
                    </a:moveTo>
                    <a:cubicBezTo>
                      <a:pt x="173774" y="585289"/>
                      <a:pt x="177669" y="585524"/>
                      <a:pt x="178243" y="584774"/>
                    </a:cubicBezTo>
                    <a:cubicBezTo>
                      <a:pt x="182787" y="578823"/>
                      <a:pt x="189106" y="574625"/>
                      <a:pt x="193910" y="568950"/>
                    </a:cubicBezTo>
                    <a:cubicBezTo>
                      <a:pt x="184581" y="556974"/>
                      <a:pt x="184390" y="562517"/>
                      <a:pt x="183752" y="560342"/>
                    </a:cubicBezTo>
                    <a:cubicBezTo>
                      <a:pt x="180710" y="550045"/>
                      <a:pt x="164290" y="542527"/>
                      <a:pt x="163333" y="539146"/>
                    </a:cubicBezTo>
                    <a:cubicBezTo>
                      <a:pt x="160001" y="527373"/>
                      <a:pt x="141714" y="513370"/>
                      <a:pt x="137329" y="507471"/>
                    </a:cubicBezTo>
                    <a:cubicBezTo>
                      <a:pt x="133745" y="502646"/>
                      <a:pt x="131210" y="496832"/>
                      <a:pt x="125377" y="493986"/>
                    </a:cubicBezTo>
                    <a:cubicBezTo>
                      <a:pt x="109204" y="459593"/>
                      <a:pt x="109834" y="477424"/>
                      <a:pt x="149927" y="421161"/>
                    </a:cubicBezTo>
                    <a:cubicBezTo>
                      <a:pt x="153483" y="416169"/>
                      <a:pt x="158577" y="412294"/>
                      <a:pt x="162779" y="407724"/>
                    </a:cubicBezTo>
                    <a:cubicBezTo>
                      <a:pt x="171561" y="398178"/>
                      <a:pt x="173244" y="390105"/>
                      <a:pt x="183621" y="383448"/>
                    </a:cubicBezTo>
                    <a:cubicBezTo>
                      <a:pt x="187340" y="381057"/>
                      <a:pt x="185777" y="378000"/>
                      <a:pt x="193974" y="371834"/>
                    </a:cubicBezTo>
                    <a:cubicBezTo>
                      <a:pt x="161942" y="339644"/>
                      <a:pt x="99349" y="291954"/>
                      <a:pt x="125266" y="271916"/>
                    </a:cubicBezTo>
                    <a:cubicBezTo>
                      <a:pt x="125521" y="271716"/>
                      <a:pt x="162356" y="224441"/>
                      <a:pt x="164019" y="224098"/>
                    </a:cubicBezTo>
                    <a:cubicBezTo>
                      <a:pt x="171518" y="222545"/>
                      <a:pt x="172367" y="213538"/>
                      <a:pt x="178845" y="210848"/>
                    </a:cubicBezTo>
                    <a:cubicBezTo>
                      <a:pt x="183844" y="208769"/>
                      <a:pt x="181910" y="203401"/>
                      <a:pt x="184095" y="203477"/>
                    </a:cubicBezTo>
                    <a:cubicBezTo>
                      <a:pt x="187504" y="203593"/>
                      <a:pt x="187551" y="200971"/>
                      <a:pt x="187958" y="198983"/>
                    </a:cubicBezTo>
                    <a:cubicBezTo>
                      <a:pt x="178346" y="190271"/>
                      <a:pt x="178885" y="190447"/>
                      <a:pt x="172068" y="182832"/>
                    </a:cubicBezTo>
                    <a:cubicBezTo>
                      <a:pt x="171350" y="182030"/>
                      <a:pt x="140746" y="165117"/>
                      <a:pt x="136189" y="159075"/>
                    </a:cubicBezTo>
                    <a:cubicBezTo>
                      <a:pt x="128981" y="149513"/>
                      <a:pt x="129225" y="137576"/>
                      <a:pt x="137297" y="126737"/>
                    </a:cubicBezTo>
                    <a:cubicBezTo>
                      <a:pt x="141730" y="120783"/>
                      <a:pt x="139725" y="115351"/>
                      <a:pt x="145258" y="114182"/>
                    </a:cubicBezTo>
                    <a:cubicBezTo>
                      <a:pt x="145721" y="114086"/>
                      <a:pt x="143787" y="116285"/>
                      <a:pt x="156114" y="95912"/>
                    </a:cubicBezTo>
                    <a:cubicBezTo>
                      <a:pt x="158199" y="92468"/>
                      <a:pt x="157369" y="98554"/>
                      <a:pt x="172937" y="78727"/>
                    </a:cubicBezTo>
                    <a:cubicBezTo>
                      <a:pt x="178693" y="71396"/>
                      <a:pt x="101167" y="31871"/>
                      <a:pt x="110663" y="0"/>
                    </a:cubicBezTo>
                    <a:cubicBezTo>
                      <a:pt x="81912" y="894"/>
                      <a:pt x="52412" y="1792"/>
                      <a:pt x="22346" y="2698"/>
                    </a:cubicBezTo>
                    <a:cubicBezTo>
                      <a:pt x="37782" y="15728"/>
                      <a:pt x="32499" y="18043"/>
                      <a:pt x="63108" y="41237"/>
                    </a:cubicBezTo>
                    <a:cubicBezTo>
                      <a:pt x="127367" y="89934"/>
                      <a:pt x="61103" y="106587"/>
                      <a:pt x="53576" y="118221"/>
                    </a:cubicBezTo>
                    <a:cubicBezTo>
                      <a:pt x="46656" y="128912"/>
                      <a:pt x="35709" y="136666"/>
                      <a:pt x="31124" y="149082"/>
                    </a:cubicBezTo>
                    <a:cubicBezTo>
                      <a:pt x="31036" y="149317"/>
                      <a:pt x="30785" y="149521"/>
                      <a:pt x="30626" y="149744"/>
                    </a:cubicBezTo>
                    <a:cubicBezTo>
                      <a:pt x="33297" y="152071"/>
                      <a:pt x="30227" y="164139"/>
                      <a:pt x="35190" y="170995"/>
                    </a:cubicBezTo>
                    <a:cubicBezTo>
                      <a:pt x="35840" y="171897"/>
                      <a:pt x="36920" y="172612"/>
                      <a:pt x="37239" y="173594"/>
                    </a:cubicBezTo>
                    <a:cubicBezTo>
                      <a:pt x="42689" y="190255"/>
                      <a:pt x="60632" y="196146"/>
                      <a:pt x="65711" y="226241"/>
                    </a:cubicBezTo>
                    <a:cubicBezTo>
                      <a:pt x="66022" y="228076"/>
                      <a:pt x="66564" y="231385"/>
                      <a:pt x="66010" y="231612"/>
                    </a:cubicBezTo>
                    <a:cubicBezTo>
                      <a:pt x="59596" y="234238"/>
                      <a:pt x="70292" y="233045"/>
                      <a:pt x="47744" y="251970"/>
                    </a:cubicBezTo>
                    <a:cubicBezTo>
                      <a:pt x="49685" y="261556"/>
                      <a:pt x="37746" y="262027"/>
                      <a:pt x="12965" y="296196"/>
                    </a:cubicBezTo>
                    <a:cubicBezTo>
                      <a:pt x="17570" y="299983"/>
                      <a:pt x="19025" y="299165"/>
                      <a:pt x="19663" y="300598"/>
                    </a:cubicBezTo>
                    <a:cubicBezTo>
                      <a:pt x="22521" y="307035"/>
                      <a:pt x="75701" y="362672"/>
                      <a:pt x="83144" y="371068"/>
                    </a:cubicBezTo>
                    <a:cubicBezTo>
                      <a:pt x="93453" y="382698"/>
                      <a:pt x="88785" y="391469"/>
                      <a:pt x="79752" y="394275"/>
                    </a:cubicBezTo>
                    <a:cubicBezTo>
                      <a:pt x="77691" y="400768"/>
                      <a:pt x="76064" y="399563"/>
                      <a:pt x="69861" y="408562"/>
                    </a:cubicBezTo>
                    <a:cubicBezTo>
                      <a:pt x="59325" y="423855"/>
                      <a:pt x="49247" y="426409"/>
                      <a:pt x="48860" y="428728"/>
                    </a:cubicBezTo>
                    <a:cubicBezTo>
                      <a:pt x="48059" y="433561"/>
                      <a:pt x="12702" y="468109"/>
                      <a:pt x="7105" y="478258"/>
                    </a:cubicBezTo>
                    <a:cubicBezTo>
                      <a:pt x="-944" y="492845"/>
                      <a:pt x="-6234" y="475752"/>
                      <a:pt x="14548" y="499745"/>
                    </a:cubicBezTo>
                    <a:cubicBezTo>
                      <a:pt x="15445" y="500778"/>
                      <a:pt x="16203" y="502064"/>
                      <a:pt x="17323" y="502746"/>
                    </a:cubicBezTo>
                    <a:cubicBezTo>
                      <a:pt x="31084" y="511107"/>
                      <a:pt x="46839" y="533388"/>
                      <a:pt x="51272" y="535196"/>
                    </a:cubicBezTo>
                    <a:cubicBezTo>
                      <a:pt x="52970" y="535890"/>
                      <a:pt x="54999" y="537391"/>
                      <a:pt x="55565" y="538991"/>
                    </a:cubicBezTo>
                    <a:cubicBezTo>
                      <a:pt x="59054" y="548856"/>
                      <a:pt x="71739" y="548365"/>
                      <a:pt x="77515" y="563622"/>
                    </a:cubicBezTo>
                    <a:cubicBezTo>
                      <a:pt x="90754" y="566719"/>
                      <a:pt x="96005" y="582978"/>
                      <a:pt x="83603" y="591630"/>
                    </a:cubicBezTo>
                    <a:cubicBezTo>
                      <a:pt x="81837" y="592859"/>
                      <a:pt x="65552" y="612781"/>
                      <a:pt x="57116" y="620703"/>
                    </a:cubicBezTo>
                    <a:cubicBezTo>
                      <a:pt x="55083" y="622611"/>
                      <a:pt x="53568" y="624295"/>
                      <a:pt x="52388" y="625800"/>
                    </a:cubicBezTo>
                    <a:cubicBezTo>
                      <a:pt x="79337" y="626282"/>
                      <a:pt x="105915" y="626757"/>
                      <a:pt x="132035" y="627224"/>
                    </a:cubicBezTo>
                    <a:cubicBezTo>
                      <a:pt x="139542" y="619358"/>
                      <a:pt x="172809" y="586973"/>
                      <a:pt x="172849" y="586905"/>
                    </a:cubicBezTo>
                    <a:close/>
                  </a:path>
                </a:pathLst>
              </a:custGeom>
              <a:no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4" name="Google Shape;34;p2"/>
              <p:cNvSpPr/>
              <p:nvPr/>
            </p:nvSpPr>
            <p:spPr>
              <a:xfrm>
                <a:off x="14649952" y="3622062"/>
                <a:ext cx="190730" cy="635289"/>
              </a:xfrm>
              <a:custGeom>
                <a:avLst/>
                <a:gdLst/>
                <a:ahLst/>
                <a:cxnLst/>
                <a:rect l="l" t="t" r="r" b="b"/>
                <a:pathLst>
                  <a:path w="190730" h="635289" extrusionOk="0">
                    <a:moveTo>
                      <a:pt x="179202" y="592169"/>
                    </a:moveTo>
                    <a:cubicBezTo>
                      <a:pt x="192174" y="581006"/>
                      <a:pt x="191190" y="583102"/>
                      <a:pt x="189934" y="581956"/>
                    </a:cubicBezTo>
                    <a:cubicBezTo>
                      <a:pt x="184763" y="577239"/>
                      <a:pt x="175917" y="565263"/>
                      <a:pt x="137212" y="531512"/>
                    </a:cubicBezTo>
                    <a:cubicBezTo>
                      <a:pt x="131440" y="526484"/>
                      <a:pt x="116032" y="518282"/>
                      <a:pt x="121322" y="505240"/>
                    </a:cubicBezTo>
                    <a:cubicBezTo>
                      <a:pt x="131711" y="479631"/>
                      <a:pt x="138603" y="480920"/>
                      <a:pt x="175451" y="427419"/>
                    </a:cubicBezTo>
                    <a:cubicBezTo>
                      <a:pt x="177030" y="425136"/>
                      <a:pt x="176412" y="427571"/>
                      <a:pt x="184496" y="420124"/>
                    </a:cubicBezTo>
                    <a:cubicBezTo>
                      <a:pt x="133680" y="377346"/>
                      <a:pt x="147394" y="376037"/>
                      <a:pt x="126090" y="365736"/>
                    </a:cubicBezTo>
                    <a:cubicBezTo>
                      <a:pt x="122645" y="364072"/>
                      <a:pt x="114190" y="351932"/>
                      <a:pt x="113484" y="343240"/>
                    </a:cubicBezTo>
                    <a:cubicBezTo>
                      <a:pt x="112583" y="332197"/>
                      <a:pt x="116697" y="332026"/>
                      <a:pt x="119651" y="327784"/>
                    </a:cubicBezTo>
                    <a:cubicBezTo>
                      <a:pt x="122259" y="315835"/>
                      <a:pt x="137738" y="301624"/>
                      <a:pt x="141151" y="291974"/>
                    </a:cubicBezTo>
                    <a:cubicBezTo>
                      <a:pt x="143068" y="286550"/>
                      <a:pt x="148777" y="287141"/>
                      <a:pt x="164966" y="267773"/>
                    </a:cubicBezTo>
                    <a:cubicBezTo>
                      <a:pt x="169599" y="262230"/>
                      <a:pt x="173948" y="256364"/>
                      <a:pt x="178879" y="251020"/>
                    </a:cubicBezTo>
                    <a:cubicBezTo>
                      <a:pt x="158117" y="231752"/>
                      <a:pt x="174953" y="253530"/>
                      <a:pt x="157392" y="229808"/>
                    </a:cubicBezTo>
                    <a:cubicBezTo>
                      <a:pt x="154322" y="225662"/>
                      <a:pt x="149443" y="222896"/>
                      <a:pt x="146002" y="218969"/>
                    </a:cubicBezTo>
                    <a:cubicBezTo>
                      <a:pt x="142737" y="215242"/>
                      <a:pt x="133198" y="194418"/>
                      <a:pt x="129351" y="191844"/>
                    </a:cubicBezTo>
                    <a:cubicBezTo>
                      <a:pt x="119719" y="185398"/>
                      <a:pt x="118137" y="177676"/>
                      <a:pt x="110463" y="169575"/>
                    </a:cubicBezTo>
                    <a:cubicBezTo>
                      <a:pt x="107190" y="166123"/>
                      <a:pt x="104826" y="161370"/>
                      <a:pt x="107142" y="155898"/>
                    </a:cubicBezTo>
                    <a:cubicBezTo>
                      <a:pt x="107524" y="154992"/>
                      <a:pt x="106352" y="144181"/>
                      <a:pt x="114601" y="140613"/>
                    </a:cubicBezTo>
                    <a:cubicBezTo>
                      <a:pt x="118220" y="139053"/>
                      <a:pt x="121158" y="134882"/>
                      <a:pt x="125189" y="129383"/>
                    </a:cubicBezTo>
                    <a:cubicBezTo>
                      <a:pt x="129287" y="123792"/>
                      <a:pt x="144280" y="117857"/>
                      <a:pt x="148402" y="112290"/>
                    </a:cubicBezTo>
                    <a:cubicBezTo>
                      <a:pt x="190938" y="54798"/>
                      <a:pt x="210692" y="86422"/>
                      <a:pt x="163021" y="41832"/>
                    </a:cubicBezTo>
                    <a:cubicBezTo>
                      <a:pt x="154549" y="33910"/>
                      <a:pt x="153397" y="24496"/>
                      <a:pt x="135972" y="16067"/>
                    </a:cubicBezTo>
                    <a:cubicBezTo>
                      <a:pt x="133493" y="14866"/>
                      <a:pt x="127987" y="7994"/>
                      <a:pt x="125105" y="0"/>
                    </a:cubicBezTo>
                    <a:cubicBezTo>
                      <a:pt x="89804" y="1193"/>
                      <a:pt x="52359" y="2418"/>
                      <a:pt x="13199" y="3660"/>
                    </a:cubicBezTo>
                    <a:cubicBezTo>
                      <a:pt x="6267" y="10943"/>
                      <a:pt x="15161" y="3528"/>
                      <a:pt x="3057" y="14112"/>
                    </a:cubicBezTo>
                    <a:cubicBezTo>
                      <a:pt x="-1655" y="18234"/>
                      <a:pt x="-8061" y="12930"/>
                      <a:pt x="44713" y="61591"/>
                    </a:cubicBezTo>
                    <a:cubicBezTo>
                      <a:pt x="71590" y="86398"/>
                      <a:pt x="87337" y="71344"/>
                      <a:pt x="26187" y="127970"/>
                    </a:cubicBezTo>
                    <a:cubicBezTo>
                      <a:pt x="24748" y="139137"/>
                      <a:pt x="11059" y="131905"/>
                      <a:pt x="31597" y="156513"/>
                    </a:cubicBezTo>
                    <a:cubicBezTo>
                      <a:pt x="35759" y="161497"/>
                      <a:pt x="51223" y="166606"/>
                      <a:pt x="55094" y="171826"/>
                    </a:cubicBezTo>
                    <a:cubicBezTo>
                      <a:pt x="73404" y="196525"/>
                      <a:pt x="77024" y="193979"/>
                      <a:pt x="76063" y="201406"/>
                    </a:cubicBezTo>
                    <a:cubicBezTo>
                      <a:pt x="91200" y="214037"/>
                      <a:pt x="22165" y="268659"/>
                      <a:pt x="9221" y="294624"/>
                    </a:cubicBezTo>
                    <a:cubicBezTo>
                      <a:pt x="25314" y="309186"/>
                      <a:pt x="23815" y="309865"/>
                      <a:pt x="25530" y="310906"/>
                    </a:cubicBezTo>
                    <a:cubicBezTo>
                      <a:pt x="38892" y="319024"/>
                      <a:pt x="54189" y="340658"/>
                      <a:pt x="58490" y="342410"/>
                    </a:cubicBezTo>
                    <a:cubicBezTo>
                      <a:pt x="60141" y="343084"/>
                      <a:pt x="62110" y="344541"/>
                      <a:pt x="62656" y="346098"/>
                    </a:cubicBezTo>
                    <a:cubicBezTo>
                      <a:pt x="66710" y="357571"/>
                      <a:pt x="89561" y="358122"/>
                      <a:pt x="86284" y="385910"/>
                    </a:cubicBezTo>
                    <a:cubicBezTo>
                      <a:pt x="70900" y="397428"/>
                      <a:pt x="69780" y="408897"/>
                      <a:pt x="57789" y="417681"/>
                    </a:cubicBezTo>
                    <a:cubicBezTo>
                      <a:pt x="47152" y="425467"/>
                      <a:pt x="14658" y="461569"/>
                      <a:pt x="10401" y="470460"/>
                    </a:cubicBezTo>
                    <a:cubicBezTo>
                      <a:pt x="5414" y="480876"/>
                      <a:pt x="-6729" y="467643"/>
                      <a:pt x="36839" y="512607"/>
                    </a:cubicBezTo>
                    <a:cubicBezTo>
                      <a:pt x="38370" y="514192"/>
                      <a:pt x="38833" y="516790"/>
                      <a:pt x="40328" y="518426"/>
                    </a:cubicBezTo>
                    <a:cubicBezTo>
                      <a:pt x="43608" y="522014"/>
                      <a:pt x="67835" y="547831"/>
                      <a:pt x="72084" y="549235"/>
                    </a:cubicBezTo>
                    <a:cubicBezTo>
                      <a:pt x="76944" y="550852"/>
                      <a:pt x="89194" y="559029"/>
                      <a:pt x="87612" y="563515"/>
                    </a:cubicBezTo>
                    <a:cubicBezTo>
                      <a:pt x="95561" y="583999"/>
                      <a:pt x="81560" y="592117"/>
                      <a:pt x="76457" y="598063"/>
                    </a:cubicBezTo>
                    <a:cubicBezTo>
                      <a:pt x="64641" y="611784"/>
                      <a:pt x="54699" y="613145"/>
                      <a:pt x="54089" y="615336"/>
                    </a:cubicBezTo>
                    <a:cubicBezTo>
                      <a:pt x="52973" y="619346"/>
                      <a:pt x="49688" y="621749"/>
                      <a:pt x="46638" y="623421"/>
                    </a:cubicBezTo>
                    <a:cubicBezTo>
                      <a:pt x="34734" y="629950"/>
                      <a:pt x="40152" y="632580"/>
                      <a:pt x="35432" y="633542"/>
                    </a:cubicBezTo>
                    <a:cubicBezTo>
                      <a:pt x="71363" y="634168"/>
                      <a:pt x="106249" y="634759"/>
                      <a:pt x="139899" y="635290"/>
                    </a:cubicBezTo>
                    <a:cubicBezTo>
                      <a:pt x="145225" y="627033"/>
                      <a:pt x="156790" y="611444"/>
                      <a:pt x="179202" y="592169"/>
                    </a:cubicBezTo>
                    <a:close/>
                  </a:path>
                </a:pathLst>
              </a:custGeom>
              <a:no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5" name="Google Shape;35;p2"/>
              <p:cNvSpPr/>
              <p:nvPr/>
            </p:nvSpPr>
            <p:spPr>
              <a:xfrm>
                <a:off x="13088213" y="3659715"/>
                <a:ext cx="145836" cy="622419"/>
              </a:xfrm>
              <a:custGeom>
                <a:avLst/>
                <a:gdLst/>
                <a:ahLst/>
                <a:cxnLst/>
                <a:rect l="l" t="t" r="r" b="b"/>
                <a:pathLst>
                  <a:path w="145836" h="622419" extrusionOk="0">
                    <a:moveTo>
                      <a:pt x="82790" y="604712"/>
                    </a:moveTo>
                    <a:cubicBezTo>
                      <a:pt x="86696" y="603072"/>
                      <a:pt x="132155" y="548968"/>
                      <a:pt x="142284" y="540807"/>
                    </a:cubicBezTo>
                    <a:cubicBezTo>
                      <a:pt x="141543" y="539354"/>
                      <a:pt x="92349" y="491005"/>
                      <a:pt x="79158" y="479567"/>
                    </a:cubicBezTo>
                    <a:cubicBezTo>
                      <a:pt x="76495" y="477256"/>
                      <a:pt x="69251" y="463795"/>
                      <a:pt x="60469" y="457797"/>
                    </a:cubicBezTo>
                    <a:cubicBezTo>
                      <a:pt x="55900" y="454676"/>
                      <a:pt x="56949" y="452461"/>
                      <a:pt x="58795" y="448574"/>
                    </a:cubicBezTo>
                    <a:cubicBezTo>
                      <a:pt x="57057" y="441447"/>
                      <a:pt x="60066" y="432663"/>
                      <a:pt x="68334" y="429111"/>
                    </a:cubicBezTo>
                    <a:cubicBezTo>
                      <a:pt x="80095" y="408985"/>
                      <a:pt x="109667" y="378830"/>
                      <a:pt x="111975" y="373578"/>
                    </a:cubicBezTo>
                    <a:cubicBezTo>
                      <a:pt x="112716" y="371898"/>
                      <a:pt x="116627" y="371683"/>
                      <a:pt x="117110" y="370885"/>
                    </a:cubicBezTo>
                    <a:cubicBezTo>
                      <a:pt x="118365" y="368813"/>
                      <a:pt x="130735" y="352938"/>
                      <a:pt x="140590" y="343468"/>
                    </a:cubicBezTo>
                    <a:cubicBezTo>
                      <a:pt x="135938" y="339341"/>
                      <a:pt x="112102" y="318138"/>
                      <a:pt x="108734" y="312706"/>
                    </a:cubicBezTo>
                    <a:cubicBezTo>
                      <a:pt x="98221" y="295737"/>
                      <a:pt x="83009" y="293391"/>
                      <a:pt x="80226" y="289256"/>
                    </a:cubicBezTo>
                    <a:cubicBezTo>
                      <a:pt x="75151" y="281713"/>
                      <a:pt x="68530" y="268045"/>
                      <a:pt x="73860" y="260634"/>
                    </a:cubicBezTo>
                    <a:cubicBezTo>
                      <a:pt x="76555" y="256878"/>
                      <a:pt x="74844" y="250505"/>
                      <a:pt x="80872" y="248865"/>
                    </a:cubicBezTo>
                    <a:cubicBezTo>
                      <a:pt x="82415" y="243717"/>
                      <a:pt x="87059" y="240823"/>
                      <a:pt x="89806" y="236565"/>
                    </a:cubicBezTo>
                    <a:cubicBezTo>
                      <a:pt x="104432" y="213893"/>
                      <a:pt x="113039" y="212085"/>
                      <a:pt x="113462" y="208709"/>
                    </a:cubicBezTo>
                    <a:cubicBezTo>
                      <a:pt x="114494" y="200516"/>
                      <a:pt x="123592" y="194354"/>
                      <a:pt x="130979" y="190746"/>
                    </a:cubicBezTo>
                    <a:cubicBezTo>
                      <a:pt x="129571" y="188998"/>
                      <a:pt x="107554" y="150666"/>
                      <a:pt x="101363" y="144708"/>
                    </a:cubicBezTo>
                    <a:cubicBezTo>
                      <a:pt x="92696" y="136363"/>
                      <a:pt x="94434" y="129243"/>
                      <a:pt x="90284" y="118340"/>
                    </a:cubicBezTo>
                    <a:cubicBezTo>
                      <a:pt x="89140" y="115331"/>
                      <a:pt x="90503" y="112621"/>
                      <a:pt x="94849" y="99204"/>
                    </a:cubicBezTo>
                    <a:cubicBezTo>
                      <a:pt x="102459" y="99033"/>
                      <a:pt x="122368" y="77382"/>
                      <a:pt x="126255" y="73515"/>
                    </a:cubicBezTo>
                    <a:cubicBezTo>
                      <a:pt x="146211" y="53661"/>
                      <a:pt x="148822" y="55082"/>
                      <a:pt x="143325" y="53046"/>
                    </a:cubicBezTo>
                    <a:cubicBezTo>
                      <a:pt x="138210" y="51151"/>
                      <a:pt x="145035" y="51099"/>
                      <a:pt x="119402" y="33986"/>
                    </a:cubicBezTo>
                    <a:cubicBezTo>
                      <a:pt x="112358" y="29289"/>
                      <a:pt x="93079" y="5432"/>
                      <a:pt x="84320" y="0"/>
                    </a:cubicBezTo>
                    <a:cubicBezTo>
                      <a:pt x="67406" y="2406"/>
                      <a:pt x="52863" y="7184"/>
                      <a:pt x="42972" y="15903"/>
                    </a:cubicBezTo>
                    <a:cubicBezTo>
                      <a:pt x="31124" y="26467"/>
                      <a:pt x="39635" y="38971"/>
                      <a:pt x="53728" y="72801"/>
                    </a:cubicBezTo>
                    <a:cubicBezTo>
                      <a:pt x="63307" y="101930"/>
                      <a:pt x="50423" y="95158"/>
                      <a:pt x="19834" y="107908"/>
                    </a:cubicBezTo>
                    <a:cubicBezTo>
                      <a:pt x="-24887" y="123038"/>
                      <a:pt x="40987" y="155715"/>
                      <a:pt x="69722" y="201789"/>
                    </a:cubicBezTo>
                    <a:cubicBezTo>
                      <a:pt x="-6281" y="299022"/>
                      <a:pt x="-28941" y="257928"/>
                      <a:pt x="85078" y="375686"/>
                    </a:cubicBezTo>
                    <a:cubicBezTo>
                      <a:pt x="-15905" y="494257"/>
                      <a:pt x="-38389" y="441123"/>
                      <a:pt x="80322" y="522808"/>
                    </a:cubicBezTo>
                    <a:cubicBezTo>
                      <a:pt x="40839" y="576760"/>
                      <a:pt x="14225" y="609266"/>
                      <a:pt x="25563" y="622419"/>
                    </a:cubicBezTo>
                    <a:cubicBezTo>
                      <a:pt x="37710" y="618420"/>
                      <a:pt x="53353" y="614813"/>
                      <a:pt x="72058" y="611560"/>
                    </a:cubicBezTo>
                    <a:cubicBezTo>
                      <a:pt x="74864" y="606316"/>
                      <a:pt x="78974" y="606312"/>
                      <a:pt x="82790" y="604712"/>
                    </a:cubicBezTo>
                    <a:close/>
                  </a:path>
                </a:pathLst>
              </a:custGeom>
              <a:no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6" name="Google Shape;36;p2"/>
              <p:cNvSpPr/>
              <p:nvPr/>
            </p:nvSpPr>
            <p:spPr>
              <a:xfrm>
                <a:off x="14797517" y="3617548"/>
                <a:ext cx="173134" cy="641567"/>
              </a:xfrm>
              <a:custGeom>
                <a:avLst/>
                <a:gdLst/>
                <a:ahLst/>
                <a:cxnLst/>
                <a:rect l="l" t="t" r="r" b="b"/>
                <a:pathLst>
                  <a:path w="173134" h="641567" extrusionOk="0">
                    <a:moveTo>
                      <a:pt x="163212" y="587883"/>
                    </a:moveTo>
                    <a:cubicBezTo>
                      <a:pt x="166234" y="584107"/>
                      <a:pt x="165086" y="586570"/>
                      <a:pt x="169563" y="582970"/>
                    </a:cubicBezTo>
                    <a:cubicBezTo>
                      <a:pt x="169435" y="582710"/>
                      <a:pt x="126680" y="539286"/>
                      <a:pt x="106436" y="521730"/>
                    </a:cubicBezTo>
                    <a:cubicBezTo>
                      <a:pt x="103773" y="519420"/>
                      <a:pt x="96526" y="505963"/>
                      <a:pt x="87747" y="499960"/>
                    </a:cubicBezTo>
                    <a:cubicBezTo>
                      <a:pt x="83159" y="496828"/>
                      <a:pt x="84227" y="494617"/>
                      <a:pt x="86073" y="490738"/>
                    </a:cubicBezTo>
                    <a:cubicBezTo>
                      <a:pt x="84335" y="483610"/>
                      <a:pt x="87345" y="474822"/>
                      <a:pt x="95613" y="471274"/>
                    </a:cubicBezTo>
                    <a:cubicBezTo>
                      <a:pt x="106205" y="453144"/>
                      <a:pt x="153485" y="399455"/>
                      <a:pt x="167873" y="385627"/>
                    </a:cubicBezTo>
                    <a:cubicBezTo>
                      <a:pt x="163069" y="381369"/>
                      <a:pt x="139377" y="360281"/>
                      <a:pt x="136016" y="354865"/>
                    </a:cubicBezTo>
                    <a:cubicBezTo>
                      <a:pt x="125504" y="337896"/>
                      <a:pt x="110291" y="335550"/>
                      <a:pt x="107509" y="331415"/>
                    </a:cubicBezTo>
                    <a:cubicBezTo>
                      <a:pt x="102434" y="323873"/>
                      <a:pt x="95812" y="310204"/>
                      <a:pt x="101142" y="302793"/>
                    </a:cubicBezTo>
                    <a:cubicBezTo>
                      <a:pt x="103837" y="299038"/>
                      <a:pt x="102127" y="292664"/>
                      <a:pt x="108154" y="291024"/>
                    </a:cubicBezTo>
                    <a:cubicBezTo>
                      <a:pt x="109697" y="285876"/>
                      <a:pt x="114341" y="282982"/>
                      <a:pt x="117088" y="278724"/>
                    </a:cubicBezTo>
                    <a:cubicBezTo>
                      <a:pt x="131715" y="256048"/>
                      <a:pt x="140322" y="254248"/>
                      <a:pt x="140748" y="250868"/>
                    </a:cubicBezTo>
                    <a:cubicBezTo>
                      <a:pt x="141777" y="242675"/>
                      <a:pt x="150882" y="236513"/>
                      <a:pt x="158265" y="232905"/>
                    </a:cubicBezTo>
                    <a:cubicBezTo>
                      <a:pt x="156842" y="231149"/>
                      <a:pt x="134848" y="192837"/>
                      <a:pt x="128645" y="186867"/>
                    </a:cubicBezTo>
                    <a:cubicBezTo>
                      <a:pt x="119978" y="178522"/>
                      <a:pt x="121717" y="171403"/>
                      <a:pt x="117567" y="160500"/>
                    </a:cubicBezTo>
                    <a:cubicBezTo>
                      <a:pt x="116422" y="157490"/>
                      <a:pt x="117786" y="154781"/>
                      <a:pt x="122131" y="141364"/>
                    </a:cubicBezTo>
                    <a:cubicBezTo>
                      <a:pt x="131874" y="141144"/>
                      <a:pt x="162403" y="104975"/>
                      <a:pt x="169256" y="100801"/>
                    </a:cubicBezTo>
                    <a:cubicBezTo>
                      <a:pt x="175690" y="96878"/>
                      <a:pt x="172632" y="95956"/>
                      <a:pt x="170607" y="95205"/>
                    </a:cubicBezTo>
                    <a:cubicBezTo>
                      <a:pt x="165497" y="93310"/>
                      <a:pt x="172317" y="93258"/>
                      <a:pt x="146684" y="76145"/>
                    </a:cubicBezTo>
                    <a:cubicBezTo>
                      <a:pt x="139193" y="71145"/>
                      <a:pt x="117088" y="43584"/>
                      <a:pt x="109701" y="41193"/>
                    </a:cubicBezTo>
                    <a:cubicBezTo>
                      <a:pt x="107505" y="40483"/>
                      <a:pt x="96881" y="27984"/>
                      <a:pt x="97120" y="22201"/>
                    </a:cubicBezTo>
                    <a:cubicBezTo>
                      <a:pt x="95318" y="17584"/>
                      <a:pt x="95987" y="4661"/>
                      <a:pt x="103993" y="0"/>
                    </a:cubicBezTo>
                    <a:cubicBezTo>
                      <a:pt x="79838" y="922"/>
                      <a:pt x="53714" y="1872"/>
                      <a:pt x="25916" y="2849"/>
                    </a:cubicBezTo>
                    <a:cubicBezTo>
                      <a:pt x="42943" y="23043"/>
                      <a:pt x="86392" y="63099"/>
                      <a:pt x="88796" y="74437"/>
                    </a:cubicBezTo>
                    <a:cubicBezTo>
                      <a:pt x="90319" y="81493"/>
                      <a:pt x="84901" y="81609"/>
                      <a:pt x="87763" y="85580"/>
                    </a:cubicBezTo>
                    <a:cubicBezTo>
                      <a:pt x="74990" y="93298"/>
                      <a:pt x="69708" y="99464"/>
                      <a:pt x="49867" y="119597"/>
                    </a:cubicBezTo>
                    <a:cubicBezTo>
                      <a:pt x="35632" y="134040"/>
                      <a:pt x="17206" y="139827"/>
                      <a:pt x="3787" y="158333"/>
                    </a:cubicBezTo>
                    <a:cubicBezTo>
                      <a:pt x="2587" y="159989"/>
                      <a:pt x="1363" y="161477"/>
                      <a:pt x="0" y="162659"/>
                    </a:cubicBezTo>
                    <a:cubicBezTo>
                      <a:pt x="2348" y="167807"/>
                      <a:pt x="5402" y="172608"/>
                      <a:pt x="10883" y="175513"/>
                    </a:cubicBezTo>
                    <a:cubicBezTo>
                      <a:pt x="15635" y="178035"/>
                      <a:pt x="45383" y="235631"/>
                      <a:pt x="70996" y="242795"/>
                    </a:cubicBezTo>
                    <a:cubicBezTo>
                      <a:pt x="73783" y="249507"/>
                      <a:pt x="75720" y="250593"/>
                      <a:pt x="73854" y="253039"/>
                    </a:cubicBezTo>
                    <a:cubicBezTo>
                      <a:pt x="69756" y="273628"/>
                      <a:pt x="70669" y="271768"/>
                      <a:pt x="70406" y="271816"/>
                    </a:cubicBezTo>
                    <a:cubicBezTo>
                      <a:pt x="64745" y="272790"/>
                      <a:pt x="65491" y="279953"/>
                      <a:pt x="60731" y="281713"/>
                    </a:cubicBezTo>
                    <a:cubicBezTo>
                      <a:pt x="48062" y="286399"/>
                      <a:pt x="8284" y="332820"/>
                      <a:pt x="3253" y="339469"/>
                    </a:cubicBezTo>
                    <a:cubicBezTo>
                      <a:pt x="7714" y="343065"/>
                      <a:pt x="9101" y="342294"/>
                      <a:pt x="9723" y="343695"/>
                    </a:cubicBezTo>
                    <a:cubicBezTo>
                      <a:pt x="15679" y="357088"/>
                      <a:pt x="29289" y="363673"/>
                      <a:pt x="37581" y="375167"/>
                    </a:cubicBezTo>
                    <a:cubicBezTo>
                      <a:pt x="43457" y="383312"/>
                      <a:pt x="51032" y="390428"/>
                      <a:pt x="58048" y="397735"/>
                    </a:cubicBezTo>
                    <a:cubicBezTo>
                      <a:pt x="87114" y="428010"/>
                      <a:pt x="79858" y="425076"/>
                      <a:pt x="73763" y="437161"/>
                    </a:cubicBezTo>
                    <a:cubicBezTo>
                      <a:pt x="64287" y="455913"/>
                      <a:pt x="60563" y="449369"/>
                      <a:pt x="35313" y="484292"/>
                    </a:cubicBezTo>
                    <a:cubicBezTo>
                      <a:pt x="22715" y="501724"/>
                      <a:pt x="19462" y="497682"/>
                      <a:pt x="15045" y="505033"/>
                    </a:cubicBezTo>
                    <a:cubicBezTo>
                      <a:pt x="35938" y="532430"/>
                      <a:pt x="49788" y="537135"/>
                      <a:pt x="56740" y="552556"/>
                    </a:cubicBezTo>
                    <a:cubicBezTo>
                      <a:pt x="59726" y="559180"/>
                      <a:pt x="71666" y="560849"/>
                      <a:pt x="75274" y="570670"/>
                    </a:cubicBezTo>
                    <a:cubicBezTo>
                      <a:pt x="76713" y="574589"/>
                      <a:pt x="95114" y="575459"/>
                      <a:pt x="85662" y="588110"/>
                    </a:cubicBezTo>
                    <a:cubicBezTo>
                      <a:pt x="84371" y="595333"/>
                      <a:pt x="82019" y="600330"/>
                      <a:pt x="76434" y="606316"/>
                    </a:cubicBezTo>
                    <a:cubicBezTo>
                      <a:pt x="55193" y="623337"/>
                      <a:pt x="44067" y="633941"/>
                      <a:pt x="36792" y="640486"/>
                    </a:cubicBezTo>
                    <a:cubicBezTo>
                      <a:pt x="64693" y="640897"/>
                      <a:pt x="91610" y="641264"/>
                      <a:pt x="117363" y="641567"/>
                    </a:cubicBezTo>
                    <a:cubicBezTo>
                      <a:pt x="115928" y="637305"/>
                      <a:pt x="133887" y="624538"/>
                      <a:pt x="163212" y="587883"/>
                    </a:cubicBezTo>
                    <a:close/>
                  </a:path>
                </a:pathLst>
              </a:custGeom>
              <a:no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7" name="Google Shape;37;p2"/>
              <p:cNvSpPr/>
              <p:nvPr/>
            </p:nvSpPr>
            <p:spPr>
              <a:xfrm>
                <a:off x="13477781" y="3655513"/>
                <a:ext cx="174737" cy="591721"/>
              </a:xfrm>
              <a:custGeom>
                <a:avLst/>
                <a:gdLst/>
                <a:ahLst/>
                <a:cxnLst/>
                <a:rect l="l" t="t" r="r" b="b"/>
                <a:pathLst>
                  <a:path w="174737" h="591721" extrusionOk="0">
                    <a:moveTo>
                      <a:pt x="91778" y="471123"/>
                    </a:moveTo>
                    <a:cubicBezTo>
                      <a:pt x="85236" y="466354"/>
                      <a:pt x="81297" y="464897"/>
                      <a:pt x="83861" y="459697"/>
                    </a:cubicBezTo>
                    <a:cubicBezTo>
                      <a:pt x="85447" y="456476"/>
                      <a:pt x="81648" y="447010"/>
                      <a:pt x="90729" y="439990"/>
                    </a:cubicBezTo>
                    <a:cubicBezTo>
                      <a:pt x="92416" y="438681"/>
                      <a:pt x="139393" y="380866"/>
                      <a:pt x="139508" y="380594"/>
                    </a:cubicBezTo>
                    <a:cubicBezTo>
                      <a:pt x="140270" y="378862"/>
                      <a:pt x="144304" y="378639"/>
                      <a:pt x="144799" y="377817"/>
                    </a:cubicBezTo>
                    <a:cubicBezTo>
                      <a:pt x="149196" y="370557"/>
                      <a:pt x="156132" y="365321"/>
                      <a:pt x="160418" y="357998"/>
                    </a:cubicBezTo>
                    <a:cubicBezTo>
                      <a:pt x="168132" y="344813"/>
                      <a:pt x="180111" y="360409"/>
                      <a:pt x="142064" y="324814"/>
                    </a:cubicBezTo>
                    <a:cubicBezTo>
                      <a:pt x="133600" y="316901"/>
                      <a:pt x="132424" y="307470"/>
                      <a:pt x="115015" y="299050"/>
                    </a:cubicBezTo>
                    <a:cubicBezTo>
                      <a:pt x="99408" y="291503"/>
                      <a:pt x="95669" y="270647"/>
                      <a:pt x="100257" y="264265"/>
                    </a:cubicBezTo>
                    <a:cubicBezTo>
                      <a:pt x="103036" y="260398"/>
                      <a:pt x="101274" y="253833"/>
                      <a:pt x="107477" y="252145"/>
                    </a:cubicBezTo>
                    <a:cubicBezTo>
                      <a:pt x="107983" y="250465"/>
                      <a:pt x="126425" y="223826"/>
                      <a:pt x="138556" y="214001"/>
                    </a:cubicBezTo>
                    <a:cubicBezTo>
                      <a:pt x="145225" y="208597"/>
                      <a:pt x="134278" y="209930"/>
                      <a:pt x="155981" y="194027"/>
                    </a:cubicBezTo>
                    <a:cubicBezTo>
                      <a:pt x="159589" y="191385"/>
                      <a:pt x="159461" y="193085"/>
                      <a:pt x="158548" y="191556"/>
                    </a:cubicBezTo>
                    <a:cubicBezTo>
                      <a:pt x="105790" y="103642"/>
                      <a:pt x="137515" y="171103"/>
                      <a:pt x="117176" y="117710"/>
                    </a:cubicBezTo>
                    <a:cubicBezTo>
                      <a:pt x="115996" y="114613"/>
                      <a:pt x="117403" y="111819"/>
                      <a:pt x="121876" y="98003"/>
                    </a:cubicBezTo>
                    <a:cubicBezTo>
                      <a:pt x="130172" y="97811"/>
                      <a:pt x="174578" y="52176"/>
                      <a:pt x="174737" y="51909"/>
                    </a:cubicBezTo>
                    <a:cubicBezTo>
                      <a:pt x="171536" y="50021"/>
                      <a:pt x="170787" y="50588"/>
                      <a:pt x="168570" y="47934"/>
                    </a:cubicBezTo>
                    <a:cubicBezTo>
                      <a:pt x="157476" y="34688"/>
                      <a:pt x="143395" y="31587"/>
                      <a:pt x="135849" y="20010"/>
                    </a:cubicBezTo>
                    <a:cubicBezTo>
                      <a:pt x="131639" y="13553"/>
                      <a:pt x="123188" y="6581"/>
                      <a:pt x="115418" y="0"/>
                    </a:cubicBezTo>
                    <a:cubicBezTo>
                      <a:pt x="92703" y="583"/>
                      <a:pt x="71040" y="1133"/>
                      <a:pt x="50565" y="1652"/>
                    </a:cubicBezTo>
                    <a:cubicBezTo>
                      <a:pt x="62118" y="15089"/>
                      <a:pt x="84239" y="34349"/>
                      <a:pt x="86217" y="43652"/>
                    </a:cubicBezTo>
                    <a:cubicBezTo>
                      <a:pt x="87696" y="50504"/>
                      <a:pt x="82433" y="50616"/>
                      <a:pt x="85216" y="54471"/>
                    </a:cubicBezTo>
                    <a:cubicBezTo>
                      <a:pt x="72818" y="61962"/>
                      <a:pt x="67687" y="67952"/>
                      <a:pt x="48420" y="87499"/>
                    </a:cubicBezTo>
                    <a:cubicBezTo>
                      <a:pt x="34599" y="101519"/>
                      <a:pt x="16708" y="107138"/>
                      <a:pt x="3680" y="125109"/>
                    </a:cubicBezTo>
                    <a:cubicBezTo>
                      <a:pt x="2515" y="126717"/>
                      <a:pt x="1328" y="128162"/>
                      <a:pt x="0" y="129307"/>
                    </a:cubicBezTo>
                    <a:cubicBezTo>
                      <a:pt x="2280" y="134304"/>
                      <a:pt x="5246" y="138965"/>
                      <a:pt x="10564" y="141791"/>
                    </a:cubicBezTo>
                    <a:cubicBezTo>
                      <a:pt x="15141" y="144225"/>
                      <a:pt x="44115" y="200177"/>
                      <a:pt x="68931" y="207113"/>
                    </a:cubicBezTo>
                    <a:cubicBezTo>
                      <a:pt x="71634" y="213630"/>
                      <a:pt x="73520" y="214683"/>
                      <a:pt x="71706" y="217058"/>
                    </a:cubicBezTo>
                    <a:cubicBezTo>
                      <a:pt x="67727" y="237048"/>
                      <a:pt x="68612" y="235244"/>
                      <a:pt x="68357" y="235288"/>
                    </a:cubicBezTo>
                    <a:cubicBezTo>
                      <a:pt x="62860" y="236234"/>
                      <a:pt x="63585" y="243190"/>
                      <a:pt x="58961" y="244898"/>
                    </a:cubicBezTo>
                    <a:cubicBezTo>
                      <a:pt x="46658" y="249451"/>
                      <a:pt x="8061" y="294496"/>
                      <a:pt x="3153" y="300973"/>
                    </a:cubicBezTo>
                    <a:cubicBezTo>
                      <a:pt x="7483" y="304461"/>
                      <a:pt x="8830" y="303715"/>
                      <a:pt x="9436" y="305076"/>
                    </a:cubicBezTo>
                    <a:cubicBezTo>
                      <a:pt x="15217" y="318078"/>
                      <a:pt x="28436" y="324471"/>
                      <a:pt x="36485" y="335634"/>
                    </a:cubicBezTo>
                    <a:cubicBezTo>
                      <a:pt x="42185" y="343543"/>
                      <a:pt x="49541" y="350448"/>
                      <a:pt x="56354" y="357543"/>
                    </a:cubicBezTo>
                    <a:cubicBezTo>
                      <a:pt x="84574" y="386940"/>
                      <a:pt x="77526" y="384090"/>
                      <a:pt x="71610" y="395823"/>
                    </a:cubicBezTo>
                    <a:cubicBezTo>
                      <a:pt x="62413" y="414034"/>
                      <a:pt x="58793" y="407676"/>
                      <a:pt x="34276" y="441586"/>
                    </a:cubicBezTo>
                    <a:cubicBezTo>
                      <a:pt x="22045" y="458512"/>
                      <a:pt x="18888" y="454585"/>
                      <a:pt x="14595" y="461724"/>
                    </a:cubicBezTo>
                    <a:cubicBezTo>
                      <a:pt x="34878" y="488323"/>
                      <a:pt x="48325" y="492893"/>
                      <a:pt x="55074" y="507862"/>
                    </a:cubicBezTo>
                    <a:cubicBezTo>
                      <a:pt x="57976" y="514295"/>
                      <a:pt x="69565" y="515916"/>
                      <a:pt x="73065" y="525450"/>
                    </a:cubicBezTo>
                    <a:cubicBezTo>
                      <a:pt x="74468" y="529257"/>
                      <a:pt x="92332" y="530099"/>
                      <a:pt x="83159" y="542383"/>
                    </a:cubicBezTo>
                    <a:cubicBezTo>
                      <a:pt x="81891" y="549455"/>
                      <a:pt x="79587" y="554288"/>
                      <a:pt x="74197" y="560058"/>
                    </a:cubicBezTo>
                    <a:cubicBezTo>
                      <a:pt x="47898" y="581138"/>
                      <a:pt x="42823" y="588745"/>
                      <a:pt x="35209" y="591722"/>
                    </a:cubicBezTo>
                    <a:cubicBezTo>
                      <a:pt x="67675" y="590952"/>
                      <a:pt x="101385" y="590345"/>
                      <a:pt x="136132" y="589890"/>
                    </a:cubicBezTo>
                    <a:cubicBezTo>
                      <a:pt x="145361" y="579338"/>
                      <a:pt x="166091" y="555708"/>
                      <a:pt x="166298" y="555617"/>
                    </a:cubicBezTo>
                    <a:cubicBezTo>
                      <a:pt x="178397" y="550301"/>
                      <a:pt x="112173" y="502969"/>
                      <a:pt x="91778" y="471123"/>
                    </a:cubicBezTo>
                    <a:close/>
                  </a:path>
                </a:pathLst>
              </a:custGeom>
              <a:no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8" name="Google Shape;38;p2"/>
              <p:cNvSpPr/>
              <p:nvPr/>
            </p:nvSpPr>
            <p:spPr>
              <a:xfrm>
                <a:off x="13786650" y="3647392"/>
                <a:ext cx="159868" cy="597145"/>
              </a:xfrm>
              <a:custGeom>
                <a:avLst/>
                <a:gdLst/>
                <a:ahLst/>
                <a:cxnLst/>
                <a:rect l="l" t="t" r="r" b="b"/>
                <a:pathLst>
                  <a:path w="159868" h="597145" extrusionOk="0">
                    <a:moveTo>
                      <a:pt x="158931" y="556630"/>
                    </a:moveTo>
                    <a:cubicBezTo>
                      <a:pt x="153768" y="551921"/>
                      <a:pt x="144914" y="539941"/>
                      <a:pt x="106209" y="506186"/>
                    </a:cubicBezTo>
                    <a:cubicBezTo>
                      <a:pt x="72539" y="476929"/>
                      <a:pt x="90259" y="480760"/>
                      <a:pt x="144448" y="402093"/>
                    </a:cubicBezTo>
                    <a:cubicBezTo>
                      <a:pt x="152803" y="389973"/>
                      <a:pt x="166553" y="407716"/>
                      <a:pt x="122135" y="366172"/>
                    </a:cubicBezTo>
                    <a:cubicBezTo>
                      <a:pt x="113692" y="358270"/>
                      <a:pt x="112456" y="348803"/>
                      <a:pt x="95087" y="340407"/>
                    </a:cubicBezTo>
                    <a:cubicBezTo>
                      <a:pt x="91642" y="338742"/>
                      <a:pt x="83187" y="326602"/>
                      <a:pt x="82481" y="317910"/>
                    </a:cubicBezTo>
                    <a:cubicBezTo>
                      <a:pt x="81580" y="306868"/>
                      <a:pt x="85702" y="306688"/>
                      <a:pt x="88648" y="302454"/>
                    </a:cubicBezTo>
                    <a:cubicBezTo>
                      <a:pt x="91256" y="290497"/>
                      <a:pt x="106731" y="276306"/>
                      <a:pt x="110148" y="266644"/>
                    </a:cubicBezTo>
                    <a:cubicBezTo>
                      <a:pt x="112065" y="261224"/>
                      <a:pt x="117782" y="261803"/>
                      <a:pt x="133963" y="242444"/>
                    </a:cubicBezTo>
                    <a:cubicBezTo>
                      <a:pt x="138596" y="236900"/>
                      <a:pt x="142945" y="231034"/>
                      <a:pt x="147876" y="225690"/>
                    </a:cubicBezTo>
                    <a:cubicBezTo>
                      <a:pt x="129566" y="208693"/>
                      <a:pt x="143176" y="227155"/>
                      <a:pt x="126393" y="204479"/>
                    </a:cubicBezTo>
                    <a:cubicBezTo>
                      <a:pt x="123323" y="200332"/>
                      <a:pt x="118444" y="197567"/>
                      <a:pt x="115003" y="193640"/>
                    </a:cubicBezTo>
                    <a:cubicBezTo>
                      <a:pt x="111738" y="189912"/>
                      <a:pt x="102199" y="169088"/>
                      <a:pt x="98352" y="166514"/>
                    </a:cubicBezTo>
                    <a:cubicBezTo>
                      <a:pt x="88720" y="160069"/>
                      <a:pt x="87137" y="152346"/>
                      <a:pt x="79463" y="144245"/>
                    </a:cubicBezTo>
                    <a:cubicBezTo>
                      <a:pt x="76190" y="140793"/>
                      <a:pt x="73826" y="136040"/>
                      <a:pt x="76143" y="130568"/>
                    </a:cubicBezTo>
                    <a:cubicBezTo>
                      <a:pt x="76525" y="129662"/>
                      <a:pt x="75349" y="118851"/>
                      <a:pt x="83601" y="115283"/>
                    </a:cubicBezTo>
                    <a:cubicBezTo>
                      <a:pt x="87221" y="113719"/>
                      <a:pt x="90159" y="109553"/>
                      <a:pt x="94190" y="104053"/>
                    </a:cubicBezTo>
                    <a:cubicBezTo>
                      <a:pt x="98288" y="98462"/>
                      <a:pt x="113281" y="92528"/>
                      <a:pt x="117403" y="86960"/>
                    </a:cubicBezTo>
                    <a:cubicBezTo>
                      <a:pt x="160003" y="29377"/>
                      <a:pt x="179968" y="61351"/>
                      <a:pt x="132022" y="16502"/>
                    </a:cubicBezTo>
                    <a:cubicBezTo>
                      <a:pt x="126317" y="11170"/>
                      <a:pt x="124284" y="5719"/>
                      <a:pt x="118376" y="0"/>
                    </a:cubicBezTo>
                    <a:cubicBezTo>
                      <a:pt x="79571" y="1034"/>
                      <a:pt x="41643" y="2031"/>
                      <a:pt x="4923" y="2993"/>
                    </a:cubicBezTo>
                    <a:cubicBezTo>
                      <a:pt x="20164" y="18581"/>
                      <a:pt x="-3875" y="-3935"/>
                      <a:pt x="39730" y="36265"/>
                    </a:cubicBezTo>
                    <a:cubicBezTo>
                      <a:pt x="66407" y="60888"/>
                      <a:pt x="82477" y="45907"/>
                      <a:pt x="21204" y="102644"/>
                    </a:cubicBezTo>
                    <a:cubicBezTo>
                      <a:pt x="19765" y="113807"/>
                      <a:pt x="6075" y="106575"/>
                      <a:pt x="26614" y="131187"/>
                    </a:cubicBezTo>
                    <a:cubicBezTo>
                      <a:pt x="30776" y="136171"/>
                      <a:pt x="46240" y="141280"/>
                      <a:pt x="50111" y="146500"/>
                    </a:cubicBezTo>
                    <a:cubicBezTo>
                      <a:pt x="68421" y="171199"/>
                      <a:pt x="72044" y="168653"/>
                      <a:pt x="71080" y="176080"/>
                    </a:cubicBezTo>
                    <a:cubicBezTo>
                      <a:pt x="86224" y="188703"/>
                      <a:pt x="17186" y="243329"/>
                      <a:pt x="4238" y="269298"/>
                    </a:cubicBezTo>
                    <a:cubicBezTo>
                      <a:pt x="20327" y="283860"/>
                      <a:pt x="18832" y="284539"/>
                      <a:pt x="20547" y="285580"/>
                    </a:cubicBezTo>
                    <a:cubicBezTo>
                      <a:pt x="33909" y="293698"/>
                      <a:pt x="49206" y="315332"/>
                      <a:pt x="53507" y="317084"/>
                    </a:cubicBezTo>
                    <a:cubicBezTo>
                      <a:pt x="55157" y="317759"/>
                      <a:pt x="57123" y="319215"/>
                      <a:pt x="57673" y="320772"/>
                    </a:cubicBezTo>
                    <a:cubicBezTo>
                      <a:pt x="61727" y="332245"/>
                      <a:pt x="84574" y="332796"/>
                      <a:pt x="81301" y="360584"/>
                    </a:cubicBezTo>
                    <a:cubicBezTo>
                      <a:pt x="65917" y="372102"/>
                      <a:pt x="64797" y="383572"/>
                      <a:pt x="52805" y="392355"/>
                    </a:cubicBezTo>
                    <a:cubicBezTo>
                      <a:pt x="42169" y="400142"/>
                      <a:pt x="9675" y="436243"/>
                      <a:pt x="5418" y="445134"/>
                    </a:cubicBezTo>
                    <a:cubicBezTo>
                      <a:pt x="434" y="455546"/>
                      <a:pt x="-11732" y="442301"/>
                      <a:pt x="31856" y="487281"/>
                    </a:cubicBezTo>
                    <a:cubicBezTo>
                      <a:pt x="33387" y="488866"/>
                      <a:pt x="33850" y="491464"/>
                      <a:pt x="35344" y="493100"/>
                    </a:cubicBezTo>
                    <a:cubicBezTo>
                      <a:pt x="38625" y="496688"/>
                      <a:pt x="62852" y="522505"/>
                      <a:pt x="67101" y="523909"/>
                    </a:cubicBezTo>
                    <a:cubicBezTo>
                      <a:pt x="71961" y="525526"/>
                      <a:pt x="84215" y="533703"/>
                      <a:pt x="82629" y="538189"/>
                    </a:cubicBezTo>
                    <a:cubicBezTo>
                      <a:pt x="90578" y="558670"/>
                      <a:pt x="76585" y="566783"/>
                      <a:pt x="71474" y="572733"/>
                    </a:cubicBezTo>
                    <a:cubicBezTo>
                      <a:pt x="59714" y="586394"/>
                      <a:pt x="49716" y="587807"/>
                      <a:pt x="49106" y="590010"/>
                    </a:cubicBezTo>
                    <a:cubicBezTo>
                      <a:pt x="48089" y="593653"/>
                      <a:pt x="46977" y="595733"/>
                      <a:pt x="43026" y="596906"/>
                    </a:cubicBezTo>
                    <a:cubicBezTo>
                      <a:pt x="67918" y="596938"/>
                      <a:pt x="93069" y="597022"/>
                      <a:pt x="118424" y="597145"/>
                    </a:cubicBezTo>
                    <a:cubicBezTo>
                      <a:pt x="158564" y="553310"/>
                      <a:pt x="161542" y="559009"/>
                      <a:pt x="158931" y="556630"/>
                    </a:cubicBezTo>
                    <a:close/>
                  </a:path>
                </a:pathLst>
              </a:custGeom>
              <a:no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9" name="Google Shape;39;p2"/>
              <p:cNvSpPr/>
              <p:nvPr/>
            </p:nvSpPr>
            <p:spPr>
              <a:xfrm>
                <a:off x="13903200" y="3639965"/>
                <a:ext cx="356865" cy="607653"/>
              </a:xfrm>
              <a:custGeom>
                <a:avLst/>
                <a:gdLst/>
                <a:ahLst/>
                <a:cxnLst/>
                <a:rect l="l" t="t" r="r" b="b"/>
                <a:pathLst>
                  <a:path w="356865" h="607653" extrusionOk="0">
                    <a:moveTo>
                      <a:pt x="335175" y="582587"/>
                    </a:moveTo>
                    <a:cubicBezTo>
                      <a:pt x="336128" y="580923"/>
                      <a:pt x="340138" y="581166"/>
                      <a:pt x="340728" y="580392"/>
                    </a:cubicBezTo>
                    <a:cubicBezTo>
                      <a:pt x="345409" y="574262"/>
                      <a:pt x="351915" y="569940"/>
                      <a:pt x="356866" y="564105"/>
                    </a:cubicBezTo>
                    <a:cubicBezTo>
                      <a:pt x="347258" y="551769"/>
                      <a:pt x="347067" y="557480"/>
                      <a:pt x="346405" y="555241"/>
                    </a:cubicBezTo>
                    <a:cubicBezTo>
                      <a:pt x="343304" y="544742"/>
                      <a:pt x="326353" y="536872"/>
                      <a:pt x="325372" y="533412"/>
                    </a:cubicBezTo>
                    <a:cubicBezTo>
                      <a:pt x="321940" y="521287"/>
                      <a:pt x="303108" y="506861"/>
                      <a:pt x="298587" y="500787"/>
                    </a:cubicBezTo>
                    <a:cubicBezTo>
                      <a:pt x="294895" y="495818"/>
                      <a:pt x="292284" y="489828"/>
                      <a:pt x="286276" y="486898"/>
                    </a:cubicBezTo>
                    <a:cubicBezTo>
                      <a:pt x="272595" y="457797"/>
                      <a:pt x="273775" y="464131"/>
                      <a:pt x="282828" y="448275"/>
                    </a:cubicBezTo>
                    <a:cubicBezTo>
                      <a:pt x="287377" y="448052"/>
                      <a:pt x="299711" y="426525"/>
                      <a:pt x="299974" y="426321"/>
                    </a:cubicBezTo>
                    <a:cubicBezTo>
                      <a:pt x="305037" y="422434"/>
                      <a:pt x="307955" y="416955"/>
                      <a:pt x="311563" y="411891"/>
                    </a:cubicBezTo>
                    <a:cubicBezTo>
                      <a:pt x="316841" y="404484"/>
                      <a:pt x="325073" y="399850"/>
                      <a:pt x="331894" y="388899"/>
                    </a:cubicBezTo>
                    <a:cubicBezTo>
                      <a:pt x="341546" y="373407"/>
                      <a:pt x="346967" y="374021"/>
                      <a:pt x="348574" y="370729"/>
                    </a:cubicBezTo>
                    <a:cubicBezTo>
                      <a:pt x="357711" y="352004"/>
                      <a:pt x="367008" y="374772"/>
                      <a:pt x="328653" y="333602"/>
                    </a:cubicBezTo>
                    <a:cubicBezTo>
                      <a:pt x="328406" y="333339"/>
                      <a:pt x="308924" y="314702"/>
                      <a:pt x="301146" y="307957"/>
                    </a:cubicBezTo>
                    <a:cubicBezTo>
                      <a:pt x="296709" y="304110"/>
                      <a:pt x="297343" y="298347"/>
                      <a:pt x="285910" y="291934"/>
                    </a:cubicBezTo>
                    <a:cubicBezTo>
                      <a:pt x="282788" y="283294"/>
                      <a:pt x="286376" y="288163"/>
                      <a:pt x="281724" y="280125"/>
                    </a:cubicBezTo>
                    <a:cubicBezTo>
                      <a:pt x="277642" y="273073"/>
                      <a:pt x="279448" y="262466"/>
                      <a:pt x="287560" y="257293"/>
                    </a:cubicBezTo>
                    <a:cubicBezTo>
                      <a:pt x="289366" y="254153"/>
                      <a:pt x="301421" y="236050"/>
                      <a:pt x="308075" y="230208"/>
                    </a:cubicBezTo>
                    <a:cubicBezTo>
                      <a:pt x="315290" y="223870"/>
                      <a:pt x="325811" y="208984"/>
                      <a:pt x="326074" y="208928"/>
                    </a:cubicBezTo>
                    <a:cubicBezTo>
                      <a:pt x="333800" y="207328"/>
                      <a:pt x="334673" y="198053"/>
                      <a:pt x="341346" y="195280"/>
                    </a:cubicBezTo>
                    <a:cubicBezTo>
                      <a:pt x="343547" y="194362"/>
                      <a:pt x="344922" y="192877"/>
                      <a:pt x="345094" y="190275"/>
                    </a:cubicBezTo>
                    <a:cubicBezTo>
                      <a:pt x="345425" y="185283"/>
                      <a:pt x="349136" y="190834"/>
                      <a:pt x="350727" y="183060"/>
                    </a:cubicBezTo>
                    <a:cubicBezTo>
                      <a:pt x="340852" y="174108"/>
                      <a:pt x="341394" y="174280"/>
                      <a:pt x="334362" y="166426"/>
                    </a:cubicBezTo>
                    <a:cubicBezTo>
                      <a:pt x="327816" y="159119"/>
                      <a:pt x="272499" y="143642"/>
                      <a:pt x="298555" y="108651"/>
                    </a:cubicBezTo>
                    <a:cubicBezTo>
                      <a:pt x="303124" y="102517"/>
                      <a:pt x="301054" y="96922"/>
                      <a:pt x="306755" y="95720"/>
                    </a:cubicBezTo>
                    <a:cubicBezTo>
                      <a:pt x="307022" y="95668"/>
                      <a:pt x="317583" y="76397"/>
                      <a:pt x="319034" y="75666"/>
                    </a:cubicBezTo>
                    <a:cubicBezTo>
                      <a:pt x="328422" y="70957"/>
                      <a:pt x="332903" y="60820"/>
                      <a:pt x="337033" y="57456"/>
                    </a:cubicBezTo>
                    <a:cubicBezTo>
                      <a:pt x="301210" y="28311"/>
                      <a:pt x="284841" y="15313"/>
                      <a:pt x="275557" y="0"/>
                    </a:cubicBezTo>
                    <a:cubicBezTo>
                      <a:pt x="199338" y="2115"/>
                      <a:pt x="123355" y="4178"/>
                      <a:pt x="49863" y="6146"/>
                    </a:cubicBezTo>
                    <a:cubicBezTo>
                      <a:pt x="52247" y="8991"/>
                      <a:pt x="56951" y="14191"/>
                      <a:pt x="67942" y="25641"/>
                    </a:cubicBezTo>
                    <a:cubicBezTo>
                      <a:pt x="73340" y="31264"/>
                      <a:pt x="90287" y="46034"/>
                      <a:pt x="88716" y="51769"/>
                    </a:cubicBezTo>
                    <a:cubicBezTo>
                      <a:pt x="90438" y="59156"/>
                      <a:pt x="84901" y="59196"/>
                      <a:pt x="87767" y="63171"/>
                    </a:cubicBezTo>
                    <a:cubicBezTo>
                      <a:pt x="78698" y="68654"/>
                      <a:pt x="70968" y="75267"/>
                      <a:pt x="64071" y="82993"/>
                    </a:cubicBezTo>
                    <a:cubicBezTo>
                      <a:pt x="40057" y="109916"/>
                      <a:pt x="22352" y="115251"/>
                      <a:pt x="8790" y="129295"/>
                    </a:cubicBezTo>
                    <a:cubicBezTo>
                      <a:pt x="5589" y="132612"/>
                      <a:pt x="3664" y="137081"/>
                      <a:pt x="0" y="140250"/>
                    </a:cubicBezTo>
                    <a:cubicBezTo>
                      <a:pt x="5063" y="151341"/>
                      <a:pt x="9867" y="151859"/>
                      <a:pt x="11429" y="153735"/>
                    </a:cubicBezTo>
                    <a:cubicBezTo>
                      <a:pt x="25378" y="170441"/>
                      <a:pt x="47141" y="213717"/>
                      <a:pt x="71000" y="220386"/>
                    </a:cubicBezTo>
                    <a:cubicBezTo>
                      <a:pt x="75772" y="231872"/>
                      <a:pt x="75393" y="222394"/>
                      <a:pt x="70781" y="246223"/>
                    </a:cubicBezTo>
                    <a:cubicBezTo>
                      <a:pt x="70569" y="247312"/>
                      <a:pt x="70705" y="249360"/>
                      <a:pt x="70414" y="249408"/>
                    </a:cubicBezTo>
                    <a:cubicBezTo>
                      <a:pt x="64753" y="250381"/>
                      <a:pt x="65499" y="257545"/>
                      <a:pt x="60739" y="259305"/>
                    </a:cubicBezTo>
                    <a:cubicBezTo>
                      <a:pt x="51789" y="262613"/>
                      <a:pt x="23309" y="292700"/>
                      <a:pt x="23225" y="292976"/>
                    </a:cubicBezTo>
                    <a:cubicBezTo>
                      <a:pt x="19801" y="304792"/>
                      <a:pt x="-5509" y="314989"/>
                      <a:pt x="8499" y="320209"/>
                    </a:cubicBezTo>
                    <a:cubicBezTo>
                      <a:pt x="8982" y="320393"/>
                      <a:pt x="9532" y="320824"/>
                      <a:pt x="9731" y="321279"/>
                    </a:cubicBezTo>
                    <a:cubicBezTo>
                      <a:pt x="15687" y="334672"/>
                      <a:pt x="29297" y="341257"/>
                      <a:pt x="37589" y="352750"/>
                    </a:cubicBezTo>
                    <a:cubicBezTo>
                      <a:pt x="56070" y="378379"/>
                      <a:pt x="91742" y="398888"/>
                      <a:pt x="74616" y="412457"/>
                    </a:cubicBezTo>
                    <a:cubicBezTo>
                      <a:pt x="73396" y="416875"/>
                      <a:pt x="67851" y="424019"/>
                      <a:pt x="65782" y="427191"/>
                    </a:cubicBezTo>
                    <a:cubicBezTo>
                      <a:pt x="37394" y="452773"/>
                      <a:pt x="34822" y="468716"/>
                      <a:pt x="19052" y="478115"/>
                    </a:cubicBezTo>
                    <a:cubicBezTo>
                      <a:pt x="17413" y="479088"/>
                      <a:pt x="16114" y="480852"/>
                      <a:pt x="15049" y="482620"/>
                    </a:cubicBezTo>
                    <a:cubicBezTo>
                      <a:pt x="23859" y="494174"/>
                      <a:pt x="32921" y="503424"/>
                      <a:pt x="42460" y="512132"/>
                    </a:cubicBezTo>
                    <a:cubicBezTo>
                      <a:pt x="59347" y="527545"/>
                      <a:pt x="53196" y="529253"/>
                      <a:pt x="61703" y="535339"/>
                    </a:cubicBezTo>
                    <a:cubicBezTo>
                      <a:pt x="83665" y="551059"/>
                      <a:pt x="68696" y="546617"/>
                      <a:pt x="81409" y="551977"/>
                    </a:cubicBezTo>
                    <a:cubicBezTo>
                      <a:pt x="92436" y="556630"/>
                      <a:pt x="87249" y="561284"/>
                      <a:pt x="84530" y="570522"/>
                    </a:cubicBezTo>
                    <a:cubicBezTo>
                      <a:pt x="81094" y="582208"/>
                      <a:pt x="73380" y="585859"/>
                      <a:pt x="64135" y="593797"/>
                    </a:cubicBezTo>
                    <a:cubicBezTo>
                      <a:pt x="58678" y="598478"/>
                      <a:pt x="54811" y="602082"/>
                      <a:pt x="51757" y="604848"/>
                    </a:cubicBezTo>
                    <a:cubicBezTo>
                      <a:pt x="85547" y="605079"/>
                      <a:pt x="119616" y="605378"/>
                      <a:pt x="153828" y="605730"/>
                    </a:cubicBezTo>
                    <a:cubicBezTo>
                      <a:pt x="154422" y="604832"/>
                      <a:pt x="156252" y="603475"/>
                      <a:pt x="157795" y="601368"/>
                    </a:cubicBezTo>
                    <a:cubicBezTo>
                      <a:pt x="157982" y="601108"/>
                      <a:pt x="191046" y="563363"/>
                      <a:pt x="191305" y="563251"/>
                    </a:cubicBezTo>
                    <a:cubicBezTo>
                      <a:pt x="202679" y="558251"/>
                      <a:pt x="137890" y="510800"/>
                      <a:pt x="118946" y="481215"/>
                    </a:cubicBezTo>
                    <a:cubicBezTo>
                      <a:pt x="112595" y="476586"/>
                      <a:pt x="108768" y="475169"/>
                      <a:pt x="111256" y="470121"/>
                    </a:cubicBezTo>
                    <a:cubicBezTo>
                      <a:pt x="112795" y="466992"/>
                      <a:pt x="109111" y="457805"/>
                      <a:pt x="117925" y="450985"/>
                    </a:cubicBezTo>
                    <a:cubicBezTo>
                      <a:pt x="119604" y="449684"/>
                      <a:pt x="165174" y="393581"/>
                      <a:pt x="165285" y="393317"/>
                    </a:cubicBezTo>
                    <a:cubicBezTo>
                      <a:pt x="166027" y="391637"/>
                      <a:pt x="169942" y="391422"/>
                      <a:pt x="170420" y="390623"/>
                    </a:cubicBezTo>
                    <a:cubicBezTo>
                      <a:pt x="171680" y="388544"/>
                      <a:pt x="184046" y="372681"/>
                      <a:pt x="193901" y="363206"/>
                    </a:cubicBezTo>
                    <a:cubicBezTo>
                      <a:pt x="146740" y="321398"/>
                      <a:pt x="160111" y="323146"/>
                      <a:pt x="141502" y="314147"/>
                    </a:cubicBezTo>
                    <a:cubicBezTo>
                      <a:pt x="125735" y="306520"/>
                      <a:pt x="122841" y="286403"/>
                      <a:pt x="127174" y="280376"/>
                    </a:cubicBezTo>
                    <a:cubicBezTo>
                      <a:pt x="129869" y="276621"/>
                      <a:pt x="128159" y="270248"/>
                      <a:pt x="134186" y="268607"/>
                    </a:cubicBezTo>
                    <a:cubicBezTo>
                      <a:pt x="134677" y="266975"/>
                      <a:pt x="152584" y="241115"/>
                      <a:pt x="164364" y="231572"/>
                    </a:cubicBezTo>
                    <a:cubicBezTo>
                      <a:pt x="170839" y="226324"/>
                      <a:pt x="160214" y="227622"/>
                      <a:pt x="181283" y="212181"/>
                    </a:cubicBezTo>
                    <a:cubicBezTo>
                      <a:pt x="184779" y="209619"/>
                      <a:pt x="184660" y="211263"/>
                      <a:pt x="183775" y="209782"/>
                    </a:cubicBezTo>
                    <a:cubicBezTo>
                      <a:pt x="138181" y="133797"/>
                      <a:pt x="139708" y="145107"/>
                      <a:pt x="148175" y="118947"/>
                    </a:cubicBezTo>
                    <a:cubicBezTo>
                      <a:pt x="156312" y="118763"/>
                      <a:pt x="199346" y="74453"/>
                      <a:pt x="199498" y="74194"/>
                    </a:cubicBezTo>
                    <a:cubicBezTo>
                      <a:pt x="196388" y="72362"/>
                      <a:pt x="195663" y="72909"/>
                      <a:pt x="193510" y="70335"/>
                    </a:cubicBezTo>
                    <a:cubicBezTo>
                      <a:pt x="182738" y="57476"/>
                      <a:pt x="169057" y="54451"/>
                      <a:pt x="161737" y="43221"/>
                    </a:cubicBezTo>
                    <a:cubicBezTo>
                      <a:pt x="159206" y="39338"/>
                      <a:pt x="139807" y="20098"/>
                      <a:pt x="135741" y="18781"/>
                    </a:cubicBezTo>
                    <a:cubicBezTo>
                      <a:pt x="133620" y="18094"/>
                      <a:pt x="131870" y="14802"/>
                      <a:pt x="126656" y="8752"/>
                    </a:cubicBezTo>
                    <a:cubicBezTo>
                      <a:pt x="122203" y="3592"/>
                      <a:pt x="118001" y="5360"/>
                      <a:pt x="178676" y="3324"/>
                    </a:cubicBezTo>
                    <a:cubicBezTo>
                      <a:pt x="195212" y="19719"/>
                      <a:pt x="190113" y="18466"/>
                      <a:pt x="213981" y="36552"/>
                    </a:cubicBezTo>
                    <a:cubicBezTo>
                      <a:pt x="276370" y="83832"/>
                      <a:pt x="212035" y="100002"/>
                      <a:pt x="204724" y="111297"/>
                    </a:cubicBezTo>
                    <a:cubicBezTo>
                      <a:pt x="198007" y="121677"/>
                      <a:pt x="187375" y="129207"/>
                      <a:pt x="182918" y="141252"/>
                    </a:cubicBezTo>
                    <a:cubicBezTo>
                      <a:pt x="182834" y="141479"/>
                      <a:pt x="182591" y="141679"/>
                      <a:pt x="182431" y="141894"/>
                    </a:cubicBezTo>
                    <a:cubicBezTo>
                      <a:pt x="185027" y="144161"/>
                      <a:pt x="182045" y="155870"/>
                      <a:pt x="186864" y="162527"/>
                    </a:cubicBezTo>
                    <a:cubicBezTo>
                      <a:pt x="187494" y="163401"/>
                      <a:pt x="188543" y="164095"/>
                      <a:pt x="188854" y="165049"/>
                    </a:cubicBezTo>
                    <a:cubicBezTo>
                      <a:pt x="194176" y="181308"/>
                      <a:pt x="211545" y="186911"/>
                      <a:pt x="216496" y="216168"/>
                    </a:cubicBezTo>
                    <a:cubicBezTo>
                      <a:pt x="216795" y="217948"/>
                      <a:pt x="217325" y="221160"/>
                      <a:pt x="216783" y="221380"/>
                    </a:cubicBezTo>
                    <a:cubicBezTo>
                      <a:pt x="210556" y="223930"/>
                      <a:pt x="220941" y="222773"/>
                      <a:pt x="199047" y="241146"/>
                    </a:cubicBezTo>
                    <a:cubicBezTo>
                      <a:pt x="200933" y="250497"/>
                      <a:pt x="189488" y="250713"/>
                      <a:pt x="165281" y="284084"/>
                    </a:cubicBezTo>
                    <a:cubicBezTo>
                      <a:pt x="169754" y="287763"/>
                      <a:pt x="171165" y="286969"/>
                      <a:pt x="171783" y="288358"/>
                    </a:cubicBezTo>
                    <a:cubicBezTo>
                      <a:pt x="177564" y="301360"/>
                      <a:pt x="190783" y="307754"/>
                      <a:pt x="198832" y="318916"/>
                    </a:cubicBezTo>
                    <a:cubicBezTo>
                      <a:pt x="214766" y="341013"/>
                      <a:pt x="258371" y="370537"/>
                      <a:pt x="230126" y="379309"/>
                    </a:cubicBezTo>
                    <a:cubicBezTo>
                      <a:pt x="226570" y="390516"/>
                      <a:pt x="206984" y="404452"/>
                      <a:pt x="152756" y="467922"/>
                    </a:cubicBezTo>
                    <a:cubicBezTo>
                      <a:pt x="173613" y="487146"/>
                      <a:pt x="165887" y="482417"/>
                      <a:pt x="169515" y="484620"/>
                    </a:cubicBezTo>
                    <a:cubicBezTo>
                      <a:pt x="182878" y="492737"/>
                      <a:pt x="198174" y="514371"/>
                      <a:pt x="202476" y="516123"/>
                    </a:cubicBezTo>
                    <a:cubicBezTo>
                      <a:pt x="204126" y="516798"/>
                      <a:pt x="206095" y="518254"/>
                      <a:pt x="206642" y="519811"/>
                    </a:cubicBezTo>
                    <a:cubicBezTo>
                      <a:pt x="210018" y="529357"/>
                      <a:pt x="222372" y="528970"/>
                      <a:pt x="227953" y="543728"/>
                    </a:cubicBezTo>
                    <a:cubicBezTo>
                      <a:pt x="240802" y="546737"/>
                      <a:pt x="245905" y="562521"/>
                      <a:pt x="233861" y="570921"/>
                    </a:cubicBezTo>
                    <a:cubicBezTo>
                      <a:pt x="233622" y="571089"/>
                      <a:pt x="212418" y="594284"/>
                      <a:pt x="202743" y="606268"/>
                    </a:cubicBezTo>
                    <a:cubicBezTo>
                      <a:pt x="238318" y="606683"/>
                      <a:pt x="273970" y="607150"/>
                      <a:pt x="309554" y="607653"/>
                    </a:cubicBezTo>
                    <a:cubicBezTo>
                      <a:pt x="320927" y="596738"/>
                      <a:pt x="334178" y="584327"/>
                      <a:pt x="335175" y="582587"/>
                    </a:cubicBezTo>
                    <a:close/>
                  </a:path>
                </a:pathLst>
              </a:custGeom>
              <a:no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0" name="Google Shape;40;p2"/>
              <p:cNvSpPr/>
              <p:nvPr/>
            </p:nvSpPr>
            <p:spPr>
              <a:xfrm>
                <a:off x="13604402" y="3651530"/>
                <a:ext cx="219924" cy="593318"/>
              </a:xfrm>
              <a:custGeom>
                <a:avLst/>
                <a:gdLst/>
                <a:ahLst/>
                <a:cxnLst/>
                <a:rect l="l" t="t" r="r" b="b"/>
                <a:pathLst>
                  <a:path w="219924" h="593318" extrusionOk="0">
                    <a:moveTo>
                      <a:pt x="198804" y="562784"/>
                    </a:moveTo>
                    <a:cubicBezTo>
                      <a:pt x="199733" y="561168"/>
                      <a:pt x="203624" y="561403"/>
                      <a:pt x="204198" y="560653"/>
                    </a:cubicBezTo>
                    <a:cubicBezTo>
                      <a:pt x="208742" y="554703"/>
                      <a:pt x="215057" y="550504"/>
                      <a:pt x="219865" y="544829"/>
                    </a:cubicBezTo>
                    <a:cubicBezTo>
                      <a:pt x="210536" y="532853"/>
                      <a:pt x="210345" y="538396"/>
                      <a:pt x="209707" y="536221"/>
                    </a:cubicBezTo>
                    <a:cubicBezTo>
                      <a:pt x="206666" y="525925"/>
                      <a:pt x="190245" y="518406"/>
                      <a:pt x="189288" y="515026"/>
                    </a:cubicBezTo>
                    <a:cubicBezTo>
                      <a:pt x="185956" y="503253"/>
                      <a:pt x="167669" y="489249"/>
                      <a:pt x="163284" y="483350"/>
                    </a:cubicBezTo>
                    <a:cubicBezTo>
                      <a:pt x="159700" y="478526"/>
                      <a:pt x="157165" y="472711"/>
                      <a:pt x="151333" y="469865"/>
                    </a:cubicBezTo>
                    <a:cubicBezTo>
                      <a:pt x="150464" y="468026"/>
                      <a:pt x="135490" y="443909"/>
                      <a:pt x="144013" y="438924"/>
                    </a:cubicBezTo>
                    <a:cubicBezTo>
                      <a:pt x="147278" y="437013"/>
                      <a:pt x="145700" y="432531"/>
                      <a:pt x="149901" y="432236"/>
                    </a:cubicBezTo>
                    <a:cubicBezTo>
                      <a:pt x="190102" y="377426"/>
                      <a:pt x="175172" y="398354"/>
                      <a:pt x="188730" y="383607"/>
                    </a:cubicBezTo>
                    <a:cubicBezTo>
                      <a:pt x="197512" y="374061"/>
                      <a:pt x="199195" y="365988"/>
                      <a:pt x="209572" y="359331"/>
                    </a:cubicBezTo>
                    <a:cubicBezTo>
                      <a:pt x="213199" y="357001"/>
                      <a:pt x="211792" y="353836"/>
                      <a:pt x="219925" y="347718"/>
                    </a:cubicBezTo>
                    <a:cubicBezTo>
                      <a:pt x="200183" y="327883"/>
                      <a:pt x="150914" y="284874"/>
                      <a:pt x="149220" y="273069"/>
                    </a:cubicBezTo>
                    <a:cubicBezTo>
                      <a:pt x="139313" y="256180"/>
                      <a:pt x="148853" y="251395"/>
                      <a:pt x="156076" y="241562"/>
                    </a:cubicBezTo>
                    <a:cubicBezTo>
                      <a:pt x="162260" y="233141"/>
                      <a:pt x="195037" y="190786"/>
                      <a:pt x="204804" y="186727"/>
                    </a:cubicBezTo>
                    <a:cubicBezTo>
                      <a:pt x="209803" y="184648"/>
                      <a:pt x="207869" y="179280"/>
                      <a:pt x="210054" y="179356"/>
                    </a:cubicBezTo>
                    <a:cubicBezTo>
                      <a:pt x="213463" y="179472"/>
                      <a:pt x="213510" y="176850"/>
                      <a:pt x="213917" y="174863"/>
                    </a:cubicBezTo>
                    <a:cubicBezTo>
                      <a:pt x="204333" y="166175"/>
                      <a:pt x="204848" y="166330"/>
                      <a:pt x="198027" y="158712"/>
                    </a:cubicBezTo>
                    <a:cubicBezTo>
                      <a:pt x="191804" y="151764"/>
                      <a:pt x="138117" y="136375"/>
                      <a:pt x="163260" y="102616"/>
                    </a:cubicBezTo>
                    <a:cubicBezTo>
                      <a:pt x="167693" y="96662"/>
                      <a:pt x="165688" y="91231"/>
                      <a:pt x="171221" y="90061"/>
                    </a:cubicBezTo>
                    <a:cubicBezTo>
                      <a:pt x="171684" y="89965"/>
                      <a:pt x="169750" y="92164"/>
                      <a:pt x="182077" y="71791"/>
                    </a:cubicBezTo>
                    <a:cubicBezTo>
                      <a:pt x="184178" y="68319"/>
                      <a:pt x="183301" y="74473"/>
                      <a:pt x="198900" y="54607"/>
                    </a:cubicBezTo>
                    <a:cubicBezTo>
                      <a:pt x="203153" y="49195"/>
                      <a:pt x="161662" y="26555"/>
                      <a:pt x="143076" y="0"/>
                    </a:cubicBezTo>
                    <a:cubicBezTo>
                      <a:pt x="109263" y="882"/>
                      <a:pt x="76677" y="1724"/>
                      <a:pt x="45606" y="2526"/>
                    </a:cubicBezTo>
                    <a:cubicBezTo>
                      <a:pt x="49716" y="6413"/>
                      <a:pt x="55261" y="11214"/>
                      <a:pt x="63055" y="17121"/>
                    </a:cubicBezTo>
                    <a:cubicBezTo>
                      <a:pt x="127672" y="66088"/>
                      <a:pt x="60368" y="83524"/>
                      <a:pt x="53523" y="94104"/>
                    </a:cubicBezTo>
                    <a:cubicBezTo>
                      <a:pt x="46603" y="104795"/>
                      <a:pt x="35655" y="112550"/>
                      <a:pt x="31071" y="124965"/>
                    </a:cubicBezTo>
                    <a:cubicBezTo>
                      <a:pt x="30983" y="125201"/>
                      <a:pt x="30732" y="125404"/>
                      <a:pt x="30573" y="125628"/>
                    </a:cubicBezTo>
                    <a:cubicBezTo>
                      <a:pt x="33256" y="127970"/>
                      <a:pt x="30154" y="139999"/>
                      <a:pt x="35137" y="146879"/>
                    </a:cubicBezTo>
                    <a:cubicBezTo>
                      <a:pt x="35783" y="147781"/>
                      <a:pt x="36867" y="148495"/>
                      <a:pt x="37186" y="149477"/>
                    </a:cubicBezTo>
                    <a:cubicBezTo>
                      <a:pt x="39837" y="157578"/>
                      <a:pt x="46248" y="163245"/>
                      <a:pt x="50513" y="170293"/>
                    </a:cubicBezTo>
                    <a:cubicBezTo>
                      <a:pt x="56529" y="180238"/>
                      <a:pt x="61759" y="178347"/>
                      <a:pt x="61951" y="192059"/>
                    </a:cubicBezTo>
                    <a:cubicBezTo>
                      <a:pt x="63824" y="193021"/>
                      <a:pt x="64008" y="194565"/>
                      <a:pt x="64311" y="199287"/>
                    </a:cubicBezTo>
                    <a:cubicBezTo>
                      <a:pt x="64378" y="200256"/>
                      <a:pt x="65487" y="201130"/>
                      <a:pt x="65654" y="202124"/>
                    </a:cubicBezTo>
                    <a:cubicBezTo>
                      <a:pt x="65965" y="203960"/>
                      <a:pt x="66507" y="207268"/>
                      <a:pt x="65953" y="207496"/>
                    </a:cubicBezTo>
                    <a:cubicBezTo>
                      <a:pt x="59567" y="210110"/>
                      <a:pt x="70235" y="208928"/>
                      <a:pt x="47683" y="227853"/>
                    </a:cubicBezTo>
                    <a:cubicBezTo>
                      <a:pt x="49632" y="237491"/>
                      <a:pt x="37852" y="237682"/>
                      <a:pt x="12904" y="272079"/>
                    </a:cubicBezTo>
                    <a:cubicBezTo>
                      <a:pt x="17509" y="275867"/>
                      <a:pt x="18968" y="275049"/>
                      <a:pt x="19602" y="276481"/>
                    </a:cubicBezTo>
                    <a:cubicBezTo>
                      <a:pt x="25558" y="289875"/>
                      <a:pt x="39168" y="296460"/>
                      <a:pt x="47460" y="307953"/>
                    </a:cubicBezTo>
                    <a:cubicBezTo>
                      <a:pt x="63872" y="330713"/>
                      <a:pt x="108780" y="361123"/>
                      <a:pt x="79691" y="370158"/>
                    </a:cubicBezTo>
                    <a:cubicBezTo>
                      <a:pt x="76023" y="381716"/>
                      <a:pt x="56086" y="395784"/>
                      <a:pt x="0" y="461429"/>
                    </a:cubicBezTo>
                    <a:cubicBezTo>
                      <a:pt x="18167" y="478174"/>
                      <a:pt x="15336" y="477460"/>
                      <a:pt x="17262" y="478625"/>
                    </a:cubicBezTo>
                    <a:cubicBezTo>
                      <a:pt x="31023" y="486986"/>
                      <a:pt x="46778" y="509267"/>
                      <a:pt x="51211" y="511075"/>
                    </a:cubicBezTo>
                    <a:cubicBezTo>
                      <a:pt x="52909" y="511769"/>
                      <a:pt x="54938" y="513270"/>
                      <a:pt x="55504" y="514870"/>
                    </a:cubicBezTo>
                    <a:cubicBezTo>
                      <a:pt x="58993" y="524736"/>
                      <a:pt x="71678" y="524245"/>
                      <a:pt x="77454" y="539502"/>
                    </a:cubicBezTo>
                    <a:cubicBezTo>
                      <a:pt x="90693" y="542599"/>
                      <a:pt x="95944" y="558861"/>
                      <a:pt x="83542" y="567509"/>
                    </a:cubicBezTo>
                    <a:cubicBezTo>
                      <a:pt x="83438" y="567581"/>
                      <a:pt x="69485" y="582966"/>
                      <a:pt x="60252" y="593318"/>
                    </a:cubicBezTo>
                    <a:cubicBezTo>
                      <a:pt x="95370" y="593003"/>
                      <a:pt x="131376" y="592823"/>
                      <a:pt x="168088" y="592759"/>
                    </a:cubicBezTo>
                    <a:cubicBezTo>
                      <a:pt x="179481" y="581685"/>
                      <a:pt x="197692" y="564724"/>
                      <a:pt x="198804" y="562784"/>
                    </a:cubicBezTo>
                    <a:close/>
                  </a:path>
                </a:pathLst>
              </a:custGeom>
              <a:no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1" name="Google Shape;41;p2"/>
              <p:cNvSpPr/>
              <p:nvPr/>
            </p:nvSpPr>
            <p:spPr>
              <a:xfrm>
                <a:off x="14346070" y="3631688"/>
                <a:ext cx="200405" cy="620647"/>
              </a:xfrm>
              <a:custGeom>
                <a:avLst/>
                <a:gdLst/>
                <a:ahLst/>
                <a:cxnLst/>
                <a:rect l="l" t="t" r="r" b="b"/>
                <a:pathLst>
                  <a:path w="200405" h="620647" extrusionOk="0">
                    <a:moveTo>
                      <a:pt x="196743" y="576664"/>
                    </a:moveTo>
                    <a:cubicBezTo>
                      <a:pt x="195982" y="575168"/>
                      <a:pt x="145313" y="525370"/>
                      <a:pt x="131727" y="513589"/>
                    </a:cubicBezTo>
                    <a:cubicBezTo>
                      <a:pt x="128984" y="511211"/>
                      <a:pt x="121521" y="497346"/>
                      <a:pt x="112476" y="491165"/>
                    </a:cubicBezTo>
                    <a:cubicBezTo>
                      <a:pt x="107772" y="487952"/>
                      <a:pt x="108848" y="485669"/>
                      <a:pt x="110750" y="481662"/>
                    </a:cubicBezTo>
                    <a:cubicBezTo>
                      <a:pt x="108960" y="474323"/>
                      <a:pt x="112057" y="465276"/>
                      <a:pt x="120576" y="461616"/>
                    </a:cubicBezTo>
                    <a:cubicBezTo>
                      <a:pt x="132688" y="440888"/>
                      <a:pt x="163149" y="409831"/>
                      <a:pt x="165525" y="404420"/>
                    </a:cubicBezTo>
                    <a:cubicBezTo>
                      <a:pt x="166286" y="402688"/>
                      <a:pt x="170316" y="402464"/>
                      <a:pt x="170815" y="401642"/>
                    </a:cubicBezTo>
                    <a:cubicBezTo>
                      <a:pt x="172106" y="399511"/>
                      <a:pt x="184847" y="383157"/>
                      <a:pt x="195001" y="373403"/>
                    </a:cubicBezTo>
                    <a:cubicBezTo>
                      <a:pt x="190209" y="369153"/>
                      <a:pt x="165656" y="347311"/>
                      <a:pt x="162192" y="341720"/>
                    </a:cubicBezTo>
                    <a:cubicBezTo>
                      <a:pt x="151364" y="324240"/>
                      <a:pt x="135697" y="321825"/>
                      <a:pt x="132831" y="317567"/>
                    </a:cubicBezTo>
                    <a:cubicBezTo>
                      <a:pt x="127605" y="309797"/>
                      <a:pt x="120788" y="295717"/>
                      <a:pt x="126273" y="288091"/>
                    </a:cubicBezTo>
                    <a:cubicBezTo>
                      <a:pt x="129052" y="284224"/>
                      <a:pt x="127290" y="277659"/>
                      <a:pt x="133493" y="275971"/>
                    </a:cubicBezTo>
                    <a:cubicBezTo>
                      <a:pt x="135079" y="270667"/>
                      <a:pt x="139863" y="267690"/>
                      <a:pt x="142694" y="263300"/>
                    </a:cubicBezTo>
                    <a:cubicBezTo>
                      <a:pt x="157759" y="239949"/>
                      <a:pt x="166625" y="238086"/>
                      <a:pt x="167059" y="234609"/>
                    </a:cubicBezTo>
                    <a:cubicBezTo>
                      <a:pt x="168124" y="226169"/>
                      <a:pt x="177492" y="219823"/>
                      <a:pt x="185098" y="216108"/>
                    </a:cubicBezTo>
                    <a:cubicBezTo>
                      <a:pt x="183651" y="214308"/>
                      <a:pt x="160972" y="174827"/>
                      <a:pt x="154597" y="168689"/>
                    </a:cubicBezTo>
                    <a:cubicBezTo>
                      <a:pt x="145672" y="160093"/>
                      <a:pt x="147462" y="152761"/>
                      <a:pt x="143188" y="141531"/>
                    </a:cubicBezTo>
                    <a:cubicBezTo>
                      <a:pt x="142008" y="138434"/>
                      <a:pt x="143415" y="135641"/>
                      <a:pt x="147888" y="121824"/>
                    </a:cubicBezTo>
                    <a:cubicBezTo>
                      <a:pt x="155726" y="121645"/>
                      <a:pt x="176232" y="99348"/>
                      <a:pt x="180235" y="95365"/>
                    </a:cubicBezTo>
                    <a:cubicBezTo>
                      <a:pt x="200789" y="74916"/>
                      <a:pt x="203480" y="76381"/>
                      <a:pt x="197819" y="74281"/>
                    </a:cubicBezTo>
                    <a:cubicBezTo>
                      <a:pt x="192549" y="72326"/>
                      <a:pt x="199581" y="72274"/>
                      <a:pt x="173179" y="54651"/>
                    </a:cubicBezTo>
                    <a:cubicBezTo>
                      <a:pt x="166816" y="50408"/>
                      <a:pt x="137723" y="16678"/>
                      <a:pt x="132086" y="16147"/>
                    </a:cubicBezTo>
                    <a:cubicBezTo>
                      <a:pt x="128119" y="11250"/>
                      <a:pt x="123443" y="6657"/>
                      <a:pt x="121780" y="0"/>
                    </a:cubicBezTo>
                    <a:cubicBezTo>
                      <a:pt x="91236" y="906"/>
                      <a:pt x="60224" y="1812"/>
                      <a:pt x="28906" y="2714"/>
                    </a:cubicBezTo>
                    <a:cubicBezTo>
                      <a:pt x="88676" y="64608"/>
                      <a:pt x="81612" y="57368"/>
                      <a:pt x="86440" y="65681"/>
                    </a:cubicBezTo>
                    <a:cubicBezTo>
                      <a:pt x="86300" y="67022"/>
                      <a:pt x="86085" y="66863"/>
                      <a:pt x="86217" y="67481"/>
                    </a:cubicBezTo>
                    <a:cubicBezTo>
                      <a:pt x="87696" y="74333"/>
                      <a:pt x="82433" y="74445"/>
                      <a:pt x="85216" y="78296"/>
                    </a:cubicBezTo>
                    <a:cubicBezTo>
                      <a:pt x="72818" y="85787"/>
                      <a:pt x="67687" y="91777"/>
                      <a:pt x="48420" y="111324"/>
                    </a:cubicBezTo>
                    <a:cubicBezTo>
                      <a:pt x="34599" y="125344"/>
                      <a:pt x="16708" y="130963"/>
                      <a:pt x="3680" y="148934"/>
                    </a:cubicBezTo>
                    <a:cubicBezTo>
                      <a:pt x="2516" y="150542"/>
                      <a:pt x="1328" y="151987"/>
                      <a:pt x="0" y="153133"/>
                    </a:cubicBezTo>
                    <a:cubicBezTo>
                      <a:pt x="2280" y="158129"/>
                      <a:pt x="5242" y="162790"/>
                      <a:pt x="10564" y="165616"/>
                    </a:cubicBezTo>
                    <a:cubicBezTo>
                      <a:pt x="18689" y="169934"/>
                      <a:pt x="41284" y="223212"/>
                      <a:pt x="68931" y="230938"/>
                    </a:cubicBezTo>
                    <a:cubicBezTo>
                      <a:pt x="69493" y="232291"/>
                      <a:pt x="70514" y="235531"/>
                      <a:pt x="72399" y="237415"/>
                    </a:cubicBezTo>
                    <a:cubicBezTo>
                      <a:pt x="67611" y="261512"/>
                      <a:pt x="68616" y="259069"/>
                      <a:pt x="68361" y="259113"/>
                    </a:cubicBezTo>
                    <a:cubicBezTo>
                      <a:pt x="62864" y="260059"/>
                      <a:pt x="63589" y="267015"/>
                      <a:pt x="58965" y="268723"/>
                    </a:cubicBezTo>
                    <a:cubicBezTo>
                      <a:pt x="52969" y="270938"/>
                      <a:pt x="57334" y="271062"/>
                      <a:pt x="47539" y="276872"/>
                    </a:cubicBezTo>
                    <a:cubicBezTo>
                      <a:pt x="42042" y="280133"/>
                      <a:pt x="9396" y="316553"/>
                      <a:pt x="3161" y="324794"/>
                    </a:cubicBezTo>
                    <a:cubicBezTo>
                      <a:pt x="7491" y="328282"/>
                      <a:pt x="8838" y="327536"/>
                      <a:pt x="9444" y="328897"/>
                    </a:cubicBezTo>
                    <a:cubicBezTo>
                      <a:pt x="15049" y="341512"/>
                      <a:pt x="73914" y="394518"/>
                      <a:pt x="76609" y="406986"/>
                    </a:cubicBezTo>
                    <a:cubicBezTo>
                      <a:pt x="79085" y="418436"/>
                      <a:pt x="52128" y="440728"/>
                      <a:pt x="34284" y="465412"/>
                    </a:cubicBezTo>
                    <a:cubicBezTo>
                      <a:pt x="22054" y="482337"/>
                      <a:pt x="18896" y="478410"/>
                      <a:pt x="14603" y="485549"/>
                    </a:cubicBezTo>
                    <a:cubicBezTo>
                      <a:pt x="34910" y="512184"/>
                      <a:pt x="48325" y="516698"/>
                      <a:pt x="55082" y="531688"/>
                    </a:cubicBezTo>
                    <a:cubicBezTo>
                      <a:pt x="57984" y="538121"/>
                      <a:pt x="69577" y="539741"/>
                      <a:pt x="73073" y="549275"/>
                    </a:cubicBezTo>
                    <a:cubicBezTo>
                      <a:pt x="74476" y="553082"/>
                      <a:pt x="92340" y="553925"/>
                      <a:pt x="83167" y="566208"/>
                    </a:cubicBezTo>
                    <a:cubicBezTo>
                      <a:pt x="79794" y="585085"/>
                      <a:pt x="70498" y="584255"/>
                      <a:pt x="33447" y="618516"/>
                    </a:cubicBezTo>
                    <a:cubicBezTo>
                      <a:pt x="74983" y="619215"/>
                      <a:pt x="116064" y="619933"/>
                      <a:pt x="156439" y="620647"/>
                    </a:cubicBezTo>
                    <a:cubicBezTo>
                      <a:pt x="177265" y="597720"/>
                      <a:pt x="185230" y="585935"/>
                      <a:pt x="196743" y="576664"/>
                    </a:cubicBezTo>
                    <a:close/>
                  </a:path>
                </a:pathLst>
              </a:custGeom>
              <a:no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2" name="Google Shape;42;p2"/>
              <p:cNvSpPr/>
              <p:nvPr/>
            </p:nvSpPr>
            <p:spPr>
              <a:xfrm>
                <a:off x="13187591" y="3658087"/>
                <a:ext cx="178269" cy="604779"/>
              </a:xfrm>
              <a:custGeom>
                <a:avLst/>
                <a:gdLst/>
                <a:ahLst/>
                <a:cxnLst/>
                <a:rect l="l" t="t" r="r" b="b"/>
                <a:pathLst>
                  <a:path w="178269" h="604779" extrusionOk="0">
                    <a:moveTo>
                      <a:pt x="156482" y="564464"/>
                    </a:moveTo>
                    <a:cubicBezTo>
                      <a:pt x="157435" y="562800"/>
                      <a:pt x="161446" y="563044"/>
                      <a:pt x="162036" y="562269"/>
                    </a:cubicBezTo>
                    <a:cubicBezTo>
                      <a:pt x="166716" y="556139"/>
                      <a:pt x="173222" y="551817"/>
                      <a:pt x="178169" y="545975"/>
                    </a:cubicBezTo>
                    <a:cubicBezTo>
                      <a:pt x="168562" y="533639"/>
                      <a:pt x="168366" y="539350"/>
                      <a:pt x="167709" y="537111"/>
                    </a:cubicBezTo>
                    <a:cubicBezTo>
                      <a:pt x="164575" y="526507"/>
                      <a:pt x="147660" y="518761"/>
                      <a:pt x="146676" y="515277"/>
                    </a:cubicBezTo>
                    <a:cubicBezTo>
                      <a:pt x="143243" y="503153"/>
                      <a:pt x="124411" y="488726"/>
                      <a:pt x="119890" y="482652"/>
                    </a:cubicBezTo>
                    <a:cubicBezTo>
                      <a:pt x="116195" y="477684"/>
                      <a:pt x="113587" y="471693"/>
                      <a:pt x="107596" y="468772"/>
                    </a:cubicBezTo>
                    <a:cubicBezTo>
                      <a:pt x="92774" y="437252"/>
                      <a:pt x="94285" y="445785"/>
                      <a:pt x="110179" y="424589"/>
                    </a:cubicBezTo>
                    <a:cubicBezTo>
                      <a:pt x="125041" y="404775"/>
                      <a:pt x="119117" y="409867"/>
                      <a:pt x="121293" y="408199"/>
                    </a:cubicBezTo>
                    <a:cubicBezTo>
                      <a:pt x="126356" y="404312"/>
                      <a:pt x="129274" y="398833"/>
                      <a:pt x="132882" y="393768"/>
                    </a:cubicBezTo>
                    <a:cubicBezTo>
                      <a:pt x="138148" y="386381"/>
                      <a:pt x="146389" y="381724"/>
                      <a:pt x="153214" y="370777"/>
                    </a:cubicBezTo>
                    <a:cubicBezTo>
                      <a:pt x="162865" y="355284"/>
                      <a:pt x="168287" y="355899"/>
                      <a:pt x="169893" y="352607"/>
                    </a:cubicBezTo>
                    <a:cubicBezTo>
                      <a:pt x="177121" y="337789"/>
                      <a:pt x="182634" y="347626"/>
                      <a:pt x="173465" y="338635"/>
                    </a:cubicBezTo>
                    <a:cubicBezTo>
                      <a:pt x="160676" y="326095"/>
                      <a:pt x="136159" y="301715"/>
                      <a:pt x="122461" y="289831"/>
                    </a:cubicBezTo>
                    <a:cubicBezTo>
                      <a:pt x="118032" y="285988"/>
                      <a:pt x="118650" y="280213"/>
                      <a:pt x="107225" y="273807"/>
                    </a:cubicBezTo>
                    <a:cubicBezTo>
                      <a:pt x="104080" y="265092"/>
                      <a:pt x="107723" y="270084"/>
                      <a:pt x="103039" y="261999"/>
                    </a:cubicBezTo>
                    <a:cubicBezTo>
                      <a:pt x="98953" y="254947"/>
                      <a:pt x="100763" y="244331"/>
                      <a:pt x="108875" y="239167"/>
                    </a:cubicBezTo>
                    <a:cubicBezTo>
                      <a:pt x="110681" y="236026"/>
                      <a:pt x="122737" y="217928"/>
                      <a:pt x="129390" y="212081"/>
                    </a:cubicBezTo>
                    <a:cubicBezTo>
                      <a:pt x="136606" y="205744"/>
                      <a:pt x="147122" y="190858"/>
                      <a:pt x="147389" y="190802"/>
                    </a:cubicBezTo>
                    <a:cubicBezTo>
                      <a:pt x="155115" y="189202"/>
                      <a:pt x="155988" y="179927"/>
                      <a:pt x="162662" y="177153"/>
                    </a:cubicBezTo>
                    <a:cubicBezTo>
                      <a:pt x="164862" y="176235"/>
                      <a:pt x="166238" y="174751"/>
                      <a:pt x="166409" y="172149"/>
                    </a:cubicBezTo>
                    <a:cubicBezTo>
                      <a:pt x="166740" y="167156"/>
                      <a:pt x="170451" y="172708"/>
                      <a:pt x="172042" y="164933"/>
                    </a:cubicBezTo>
                    <a:cubicBezTo>
                      <a:pt x="162143" y="155962"/>
                      <a:pt x="162697" y="156142"/>
                      <a:pt x="155677" y="148300"/>
                    </a:cubicBezTo>
                    <a:cubicBezTo>
                      <a:pt x="149654" y="141567"/>
                      <a:pt x="94105" y="125121"/>
                      <a:pt x="119870" y="90524"/>
                    </a:cubicBezTo>
                    <a:cubicBezTo>
                      <a:pt x="124439" y="84390"/>
                      <a:pt x="122370" y="78795"/>
                      <a:pt x="128071" y="77594"/>
                    </a:cubicBezTo>
                    <a:cubicBezTo>
                      <a:pt x="128338" y="77542"/>
                      <a:pt x="138898" y="58270"/>
                      <a:pt x="140349" y="57540"/>
                    </a:cubicBezTo>
                    <a:cubicBezTo>
                      <a:pt x="149705" y="52847"/>
                      <a:pt x="154230" y="42682"/>
                      <a:pt x="158348" y="39330"/>
                    </a:cubicBezTo>
                    <a:cubicBezTo>
                      <a:pt x="158097" y="39122"/>
                      <a:pt x="126779" y="12759"/>
                      <a:pt x="116976" y="4506"/>
                    </a:cubicBezTo>
                    <a:cubicBezTo>
                      <a:pt x="95106" y="4095"/>
                      <a:pt x="67332" y="1173"/>
                      <a:pt x="39904" y="0"/>
                    </a:cubicBezTo>
                    <a:cubicBezTo>
                      <a:pt x="56433" y="17081"/>
                      <a:pt x="92375" y="37514"/>
                      <a:pt x="88261" y="54678"/>
                    </a:cubicBezTo>
                    <a:cubicBezTo>
                      <a:pt x="90362" y="71667"/>
                      <a:pt x="53630" y="90696"/>
                      <a:pt x="52028" y="93174"/>
                    </a:cubicBezTo>
                    <a:cubicBezTo>
                      <a:pt x="45306" y="103554"/>
                      <a:pt x="34678" y="111085"/>
                      <a:pt x="30217" y="123141"/>
                    </a:cubicBezTo>
                    <a:cubicBezTo>
                      <a:pt x="30134" y="123369"/>
                      <a:pt x="29890" y="123568"/>
                      <a:pt x="29731" y="123784"/>
                    </a:cubicBezTo>
                    <a:cubicBezTo>
                      <a:pt x="32322" y="126043"/>
                      <a:pt x="29344" y="137760"/>
                      <a:pt x="34164" y="144417"/>
                    </a:cubicBezTo>
                    <a:cubicBezTo>
                      <a:pt x="49895" y="166151"/>
                      <a:pt x="60734" y="179891"/>
                      <a:pt x="63800" y="198053"/>
                    </a:cubicBezTo>
                    <a:cubicBezTo>
                      <a:pt x="64099" y="199833"/>
                      <a:pt x="64629" y="203046"/>
                      <a:pt x="64087" y="203265"/>
                    </a:cubicBezTo>
                    <a:cubicBezTo>
                      <a:pt x="57860" y="205816"/>
                      <a:pt x="68245" y="204658"/>
                      <a:pt x="46351" y="223032"/>
                    </a:cubicBezTo>
                    <a:cubicBezTo>
                      <a:pt x="48232" y="232343"/>
                      <a:pt x="36644" y="232798"/>
                      <a:pt x="12585" y="265970"/>
                    </a:cubicBezTo>
                    <a:cubicBezTo>
                      <a:pt x="17058" y="269649"/>
                      <a:pt x="18465" y="268855"/>
                      <a:pt x="19087" y="270244"/>
                    </a:cubicBezTo>
                    <a:cubicBezTo>
                      <a:pt x="21861" y="276493"/>
                      <a:pt x="73495" y="330513"/>
                      <a:pt x="80723" y="338663"/>
                    </a:cubicBezTo>
                    <a:cubicBezTo>
                      <a:pt x="90729" y="349953"/>
                      <a:pt x="86200" y="358473"/>
                      <a:pt x="77430" y="361195"/>
                    </a:cubicBezTo>
                    <a:cubicBezTo>
                      <a:pt x="75432" y="367500"/>
                      <a:pt x="73850" y="366327"/>
                      <a:pt x="67826" y="375067"/>
                    </a:cubicBezTo>
                    <a:cubicBezTo>
                      <a:pt x="57597" y="389917"/>
                      <a:pt x="47810" y="392395"/>
                      <a:pt x="47439" y="394646"/>
                    </a:cubicBezTo>
                    <a:cubicBezTo>
                      <a:pt x="46666" y="399331"/>
                      <a:pt x="12326" y="432902"/>
                      <a:pt x="6900" y="442736"/>
                    </a:cubicBezTo>
                    <a:cubicBezTo>
                      <a:pt x="-918" y="456899"/>
                      <a:pt x="-6052" y="440301"/>
                      <a:pt x="14128" y="463596"/>
                    </a:cubicBezTo>
                    <a:cubicBezTo>
                      <a:pt x="14997" y="464598"/>
                      <a:pt x="15734" y="465847"/>
                      <a:pt x="16819" y="466509"/>
                    </a:cubicBezTo>
                    <a:cubicBezTo>
                      <a:pt x="30181" y="474627"/>
                      <a:pt x="45478" y="496261"/>
                      <a:pt x="49779" y="498013"/>
                    </a:cubicBezTo>
                    <a:cubicBezTo>
                      <a:pt x="51430" y="498687"/>
                      <a:pt x="53395" y="500144"/>
                      <a:pt x="53945" y="501700"/>
                    </a:cubicBezTo>
                    <a:cubicBezTo>
                      <a:pt x="57330" y="511278"/>
                      <a:pt x="69648" y="510799"/>
                      <a:pt x="75257" y="525618"/>
                    </a:cubicBezTo>
                    <a:cubicBezTo>
                      <a:pt x="88110" y="528627"/>
                      <a:pt x="93208" y="544410"/>
                      <a:pt x="81165" y="552811"/>
                    </a:cubicBezTo>
                    <a:cubicBezTo>
                      <a:pt x="80156" y="553513"/>
                      <a:pt x="46945" y="591622"/>
                      <a:pt x="34678" y="604780"/>
                    </a:cubicBezTo>
                    <a:cubicBezTo>
                      <a:pt x="60933" y="601970"/>
                      <a:pt x="90406" y="599544"/>
                      <a:pt x="122681" y="597453"/>
                    </a:cubicBezTo>
                    <a:cubicBezTo>
                      <a:pt x="137132" y="583014"/>
                      <a:pt x="154657" y="567641"/>
                      <a:pt x="156482" y="564464"/>
                    </a:cubicBezTo>
                    <a:close/>
                  </a:path>
                </a:pathLst>
              </a:custGeom>
              <a:no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3" name="Google Shape;43;p2"/>
              <p:cNvSpPr/>
              <p:nvPr/>
            </p:nvSpPr>
            <p:spPr>
              <a:xfrm>
                <a:off x="13861866" y="3646111"/>
                <a:ext cx="130386" cy="598701"/>
              </a:xfrm>
              <a:custGeom>
                <a:avLst/>
                <a:gdLst/>
                <a:ahLst/>
                <a:cxnLst/>
                <a:rect l="l" t="t" r="r" b="b"/>
                <a:pathLst>
                  <a:path w="130386" h="598701" extrusionOk="0">
                    <a:moveTo>
                      <a:pt x="125861" y="564377"/>
                    </a:moveTo>
                    <a:cubicBezTo>
                      <a:pt x="128580" y="555138"/>
                      <a:pt x="133767" y="550484"/>
                      <a:pt x="122740" y="545831"/>
                    </a:cubicBezTo>
                    <a:cubicBezTo>
                      <a:pt x="110031" y="540467"/>
                      <a:pt x="124996" y="544909"/>
                      <a:pt x="103034" y="529193"/>
                    </a:cubicBezTo>
                    <a:cubicBezTo>
                      <a:pt x="94531" y="523107"/>
                      <a:pt x="100678" y="521399"/>
                      <a:pt x="83792" y="505987"/>
                    </a:cubicBezTo>
                    <a:cubicBezTo>
                      <a:pt x="74252" y="497279"/>
                      <a:pt x="65190" y="488028"/>
                      <a:pt x="56380" y="476474"/>
                    </a:cubicBezTo>
                    <a:cubicBezTo>
                      <a:pt x="57445" y="474706"/>
                      <a:pt x="58744" y="472942"/>
                      <a:pt x="60383" y="471969"/>
                    </a:cubicBezTo>
                    <a:cubicBezTo>
                      <a:pt x="76153" y="462570"/>
                      <a:pt x="78725" y="446631"/>
                      <a:pt x="107113" y="421046"/>
                    </a:cubicBezTo>
                    <a:cubicBezTo>
                      <a:pt x="109186" y="417873"/>
                      <a:pt x="114727" y="410725"/>
                      <a:pt x="115947" y="406311"/>
                    </a:cubicBezTo>
                    <a:cubicBezTo>
                      <a:pt x="133073" y="392743"/>
                      <a:pt x="97402" y="372230"/>
                      <a:pt x="78920" y="346604"/>
                    </a:cubicBezTo>
                    <a:cubicBezTo>
                      <a:pt x="70628" y="335107"/>
                      <a:pt x="57018" y="328522"/>
                      <a:pt x="51062" y="315133"/>
                    </a:cubicBezTo>
                    <a:cubicBezTo>
                      <a:pt x="50859" y="314678"/>
                      <a:pt x="50313" y="314243"/>
                      <a:pt x="49830" y="314063"/>
                    </a:cubicBezTo>
                    <a:cubicBezTo>
                      <a:pt x="35822" y="308843"/>
                      <a:pt x="61132" y="298646"/>
                      <a:pt x="64557" y="286830"/>
                    </a:cubicBezTo>
                    <a:cubicBezTo>
                      <a:pt x="64640" y="286554"/>
                      <a:pt x="93120" y="256467"/>
                      <a:pt x="102070" y="253159"/>
                    </a:cubicBezTo>
                    <a:cubicBezTo>
                      <a:pt x="106834" y="251399"/>
                      <a:pt x="106084" y="244235"/>
                      <a:pt x="111745" y="243262"/>
                    </a:cubicBezTo>
                    <a:cubicBezTo>
                      <a:pt x="112036" y="243214"/>
                      <a:pt x="111901" y="241166"/>
                      <a:pt x="112112" y="240077"/>
                    </a:cubicBezTo>
                    <a:cubicBezTo>
                      <a:pt x="116724" y="216252"/>
                      <a:pt x="117099" y="225726"/>
                      <a:pt x="112331" y="214240"/>
                    </a:cubicBezTo>
                    <a:cubicBezTo>
                      <a:pt x="88472" y="207568"/>
                      <a:pt x="66709" y="164295"/>
                      <a:pt x="52760" y="147589"/>
                    </a:cubicBezTo>
                    <a:cubicBezTo>
                      <a:pt x="51198" y="145714"/>
                      <a:pt x="46394" y="145199"/>
                      <a:pt x="41331" y="134104"/>
                    </a:cubicBezTo>
                    <a:cubicBezTo>
                      <a:pt x="44995" y="130935"/>
                      <a:pt x="46916" y="126466"/>
                      <a:pt x="50121" y="123149"/>
                    </a:cubicBezTo>
                    <a:cubicBezTo>
                      <a:pt x="63683" y="109106"/>
                      <a:pt x="81388" y="103766"/>
                      <a:pt x="105403" y="76848"/>
                    </a:cubicBezTo>
                    <a:cubicBezTo>
                      <a:pt x="112299" y="69117"/>
                      <a:pt x="120025" y="62505"/>
                      <a:pt x="129098" y="57025"/>
                    </a:cubicBezTo>
                    <a:cubicBezTo>
                      <a:pt x="126232" y="53050"/>
                      <a:pt x="131769" y="53010"/>
                      <a:pt x="130047" y="45623"/>
                    </a:cubicBezTo>
                    <a:cubicBezTo>
                      <a:pt x="131618" y="39888"/>
                      <a:pt x="114671" y="25118"/>
                      <a:pt x="109273" y="19495"/>
                    </a:cubicBezTo>
                    <a:cubicBezTo>
                      <a:pt x="98283" y="8046"/>
                      <a:pt x="93578" y="2845"/>
                      <a:pt x="91195" y="0"/>
                    </a:cubicBezTo>
                    <a:cubicBezTo>
                      <a:pt x="75057" y="431"/>
                      <a:pt x="59035" y="858"/>
                      <a:pt x="43161" y="1281"/>
                    </a:cubicBezTo>
                    <a:cubicBezTo>
                      <a:pt x="49069" y="7004"/>
                      <a:pt x="51102" y="12451"/>
                      <a:pt x="56807" y="17783"/>
                    </a:cubicBezTo>
                    <a:cubicBezTo>
                      <a:pt x="104753" y="62632"/>
                      <a:pt x="84788" y="30654"/>
                      <a:pt x="42188" y="88241"/>
                    </a:cubicBezTo>
                    <a:cubicBezTo>
                      <a:pt x="38066" y="93809"/>
                      <a:pt x="23069" y="99747"/>
                      <a:pt x="18975" y="105334"/>
                    </a:cubicBezTo>
                    <a:cubicBezTo>
                      <a:pt x="14944" y="110838"/>
                      <a:pt x="12006" y="115000"/>
                      <a:pt x="8386" y="116564"/>
                    </a:cubicBezTo>
                    <a:cubicBezTo>
                      <a:pt x="134" y="120132"/>
                      <a:pt x="1310" y="130943"/>
                      <a:pt x="928" y="131849"/>
                    </a:cubicBezTo>
                    <a:cubicBezTo>
                      <a:pt x="-1389" y="137325"/>
                      <a:pt x="975" y="142074"/>
                      <a:pt x="4248" y="145526"/>
                    </a:cubicBezTo>
                    <a:cubicBezTo>
                      <a:pt x="11918" y="153627"/>
                      <a:pt x="13505" y="161350"/>
                      <a:pt x="23137" y="167795"/>
                    </a:cubicBezTo>
                    <a:cubicBezTo>
                      <a:pt x="26984" y="170369"/>
                      <a:pt x="36523" y="191193"/>
                      <a:pt x="39788" y="194921"/>
                    </a:cubicBezTo>
                    <a:cubicBezTo>
                      <a:pt x="43229" y="198848"/>
                      <a:pt x="48108" y="201613"/>
                      <a:pt x="51178" y="205760"/>
                    </a:cubicBezTo>
                    <a:cubicBezTo>
                      <a:pt x="67961" y="228440"/>
                      <a:pt x="54351" y="209974"/>
                      <a:pt x="72661" y="226971"/>
                    </a:cubicBezTo>
                    <a:cubicBezTo>
                      <a:pt x="67730" y="232315"/>
                      <a:pt x="63381" y="238181"/>
                      <a:pt x="58748" y="243725"/>
                    </a:cubicBezTo>
                    <a:cubicBezTo>
                      <a:pt x="42567" y="263080"/>
                      <a:pt x="36854" y="262505"/>
                      <a:pt x="34933" y="267925"/>
                    </a:cubicBezTo>
                    <a:cubicBezTo>
                      <a:pt x="31516" y="277587"/>
                      <a:pt x="16041" y="291782"/>
                      <a:pt x="13433" y="303735"/>
                    </a:cubicBezTo>
                    <a:cubicBezTo>
                      <a:pt x="10487" y="307969"/>
                      <a:pt x="6365" y="308153"/>
                      <a:pt x="7266" y="319191"/>
                    </a:cubicBezTo>
                    <a:cubicBezTo>
                      <a:pt x="7972" y="327883"/>
                      <a:pt x="16427" y="340024"/>
                      <a:pt x="19872" y="341688"/>
                    </a:cubicBezTo>
                    <a:cubicBezTo>
                      <a:pt x="37241" y="350084"/>
                      <a:pt x="38477" y="359551"/>
                      <a:pt x="46920" y="367453"/>
                    </a:cubicBezTo>
                    <a:cubicBezTo>
                      <a:pt x="91338" y="408997"/>
                      <a:pt x="77589" y="391254"/>
                      <a:pt x="69233" y="403374"/>
                    </a:cubicBezTo>
                    <a:cubicBezTo>
                      <a:pt x="15044" y="482042"/>
                      <a:pt x="-2680" y="478214"/>
                      <a:pt x="30994" y="507467"/>
                    </a:cubicBezTo>
                    <a:cubicBezTo>
                      <a:pt x="69699" y="541222"/>
                      <a:pt x="78557" y="553202"/>
                      <a:pt x="83716" y="557911"/>
                    </a:cubicBezTo>
                    <a:cubicBezTo>
                      <a:pt x="86327" y="560290"/>
                      <a:pt x="83349" y="554591"/>
                      <a:pt x="43225" y="598410"/>
                    </a:cubicBezTo>
                    <a:cubicBezTo>
                      <a:pt x="59769" y="598490"/>
                      <a:pt x="76393" y="598586"/>
                      <a:pt x="93088" y="598702"/>
                    </a:cubicBezTo>
                    <a:cubicBezTo>
                      <a:pt x="96142" y="595936"/>
                      <a:pt x="100009" y="592332"/>
                      <a:pt x="105466" y="587651"/>
                    </a:cubicBezTo>
                    <a:cubicBezTo>
                      <a:pt x="114711" y="579713"/>
                      <a:pt x="122425" y="576062"/>
                      <a:pt x="125861" y="564377"/>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4" name="Google Shape;44;p2"/>
              <p:cNvSpPr/>
              <p:nvPr/>
            </p:nvSpPr>
            <p:spPr>
              <a:xfrm>
                <a:off x="13284913" y="3661623"/>
                <a:ext cx="128903" cy="593912"/>
              </a:xfrm>
              <a:custGeom>
                <a:avLst/>
                <a:gdLst/>
                <a:ahLst/>
                <a:cxnLst/>
                <a:rect l="l" t="t" r="r" b="b"/>
                <a:pathLst>
                  <a:path w="128903" h="593912" extrusionOk="0">
                    <a:moveTo>
                      <a:pt x="95008" y="582854"/>
                    </a:moveTo>
                    <a:cubicBezTo>
                      <a:pt x="129037" y="566859"/>
                      <a:pt x="142651" y="527050"/>
                      <a:pt x="111233" y="516622"/>
                    </a:cubicBezTo>
                    <a:cubicBezTo>
                      <a:pt x="109989" y="516207"/>
                      <a:pt x="108913" y="515146"/>
                      <a:pt x="107892" y="514244"/>
                    </a:cubicBezTo>
                    <a:cubicBezTo>
                      <a:pt x="75824" y="485897"/>
                      <a:pt x="76690" y="480705"/>
                      <a:pt x="74935" y="478901"/>
                    </a:cubicBezTo>
                    <a:cubicBezTo>
                      <a:pt x="40623" y="443490"/>
                      <a:pt x="39571" y="444703"/>
                      <a:pt x="44287" y="439076"/>
                    </a:cubicBezTo>
                    <a:cubicBezTo>
                      <a:pt x="44510" y="438813"/>
                      <a:pt x="78890" y="394028"/>
                      <a:pt x="96515" y="381129"/>
                    </a:cubicBezTo>
                    <a:cubicBezTo>
                      <a:pt x="104731" y="375115"/>
                      <a:pt x="117846" y="354861"/>
                      <a:pt x="118018" y="354307"/>
                    </a:cubicBezTo>
                    <a:cubicBezTo>
                      <a:pt x="123802" y="349717"/>
                      <a:pt x="131684" y="348316"/>
                      <a:pt x="120996" y="326275"/>
                    </a:cubicBezTo>
                    <a:cubicBezTo>
                      <a:pt x="118417" y="320959"/>
                      <a:pt x="104173" y="314881"/>
                      <a:pt x="101530" y="307402"/>
                    </a:cubicBezTo>
                    <a:cubicBezTo>
                      <a:pt x="100964" y="305798"/>
                      <a:pt x="98938" y="304302"/>
                      <a:pt x="97240" y="303607"/>
                    </a:cubicBezTo>
                    <a:cubicBezTo>
                      <a:pt x="92807" y="301803"/>
                      <a:pt x="77052" y="279518"/>
                      <a:pt x="63291" y="271158"/>
                    </a:cubicBezTo>
                    <a:cubicBezTo>
                      <a:pt x="62171" y="270475"/>
                      <a:pt x="61413" y="269190"/>
                      <a:pt x="60516" y="268160"/>
                    </a:cubicBezTo>
                    <a:cubicBezTo>
                      <a:pt x="40615" y="245189"/>
                      <a:pt x="35581" y="264676"/>
                      <a:pt x="98177" y="193775"/>
                    </a:cubicBezTo>
                    <a:cubicBezTo>
                      <a:pt x="130316" y="157375"/>
                      <a:pt x="116714" y="158899"/>
                      <a:pt x="93736" y="127906"/>
                    </a:cubicBezTo>
                    <a:cubicBezTo>
                      <a:pt x="85225" y="116425"/>
                      <a:pt x="72807" y="125288"/>
                      <a:pt x="57383" y="93370"/>
                    </a:cubicBezTo>
                    <a:cubicBezTo>
                      <a:pt x="76494" y="66348"/>
                      <a:pt x="101673" y="52252"/>
                      <a:pt x="108091" y="36556"/>
                    </a:cubicBezTo>
                    <a:cubicBezTo>
                      <a:pt x="107262" y="29616"/>
                      <a:pt x="83004" y="14850"/>
                      <a:pt x="65886" y="0"/>
                    </a:cubicBezTo>
                    <a:cubicBezTo>
                      <a:pt x="45483" y="503"/>
                      <a:pt x="34353" y="774"/>
                      <a:pt x="34329" y="774"/>
                    </a:cubicBezTo>
                    <a:cubicBezTo>
                      <a:pt x="29844" y="1026"/>
                      <a:pt x="24917" y="1070"/>
                      <a:pt x="19658" y="970"/>
                    </a:cubicBezTo>
                    <a:cubicBezTo>
                      <a:pt x="29457" y="9223"/>
                      <a:pt x="60779" y="35586"/>
                      <a:pt x="61030" y="35794"/>
                    </a:cubicBezTo>
                    <a:cubicBezTo>
                      <a:pt x="56912" y="39142"/>
                      <a:pt x="52384" y="49311"/>
                      <a:pt x="43031" y="54004"/>
                    </a:cubicBezTo>
                    <a:cubicBezTo>
                      <a:pt x="41580" y="54734"/>
                      <a:pt x="31020" y="74006"/>
                      <a:pt x="30753" y="74058"/>
                    </a:cubicBezTo>
                    <a:cubicBezTo>
                      <a:pt x="25056" y="75259"/>
                      <a:pt x="27121" y="80854"/>
                      <a:pt x="22553" y="86988"/>
                    </a:cubicBezTo>
                    <a:cubicBezTo>
                      <a:pt x="-3212" y="121585"/>
                      <a:pt x="52332" y="138031"/>
                      <a:pt x="58360" y="144764"/>
                    </a:cubicBezTo>
                    <a:cubicBezTo>
                      <a:pt x="65380" y="152610"/>
                      <a:pt x="64826" y="152426"/>
                      <a:pt x="74724" y="161398"/>
                    </a:cubicBezTo>
                    <a:cubicBezTo>
                      <a:pt x="73138" y="169172"/>
                      <a:pt x="69422" y="163620"/>
                      <a:pt x="69091" y="168613"/>
                    </a:cubicBezTo>
                    <a:cubicBezTo>
                      <a:pt x="68924" y="171211"/>
                      <a:pt x="67544" y="172700"/>
                      <a:pt x="65344" y="173617"/>
                    </a:cubicBezTo>
                    <a:cubicBezTo>
                      <a:pt x="58670" y="176391"/>
                      <a:pt x="57797" y="185666"/>
                      <a:pt x="50072" y="187266"/>
                    </a:cubicBezTo>
                    <a:cubicBezTo>
                      <a:pt x="49804" y="187318"/>
                      <a:pt x="39288" y="202208"/>
                      <a:pt x="32072" y="208545"/>
                    </a:cubicBezTo>
                    <a:cubicBezTo>
                      <a:pt x="25415" y="214392"/>
                      <a:pt x="13364" y="232490"/>
                      <a:pt x="11558" y="235631"/>
                    </a:cubicBezTo>
                    <a:cubicBezTo>
                      <a:pt x="3445" y="240795"/>
                      <a:pt x="1639" y="251411"/>
                      <a:pt x="5721" y="258463"/>
                    </a:cubicBezTo>
                    <a:cubicBezTo>
                      <a:pt x="10406" y="266552"/>
                      <a:pt x="6762" y="261556"/>
                      <a:pt x="9907" y="270272"/>
                    </a:cubicBezTo>
                    <a:cubicBezTo>
                      <a:pt x="21329" y="276677"/>
                      <a:pt x="20715" y="282456"/>
                      <a:pt x="25144" y="286295"/>
                    </a:cubicBezTo>
                    <a:cubicBezTo>
                      <a:pt x="38838" y="298180"/>
                      <a:pt x="63359" y="322560"/>
                      <a:pt x="76147" y="335099"/>
                    </a:cubicBezTo>
                    <a:cubicBezTo>
                      <a:pt x="85316" y="344086"/>
                      <a:pt x="79803" y="334253"/>
                      <a:pt x="72575" y="349071"/>
                    </a:cubicBezTo>
                    <a:cubicBezTo>
                      <a:pt x="70969" y="352363"/>
                      <a:pt x="65547" y="351753"/>
                      <a:pt x="55896" y="367241"/>
                    </a:cubicBezTo>
                    <a:cubicBezTo>
                      <a:pt x="49071" y="378188"/>
                      <a:pt x="40831" y="382849"/>
                      <a:pt x="35565" y="390232"/>
                    </a:cubicBezTo>
                    <a:cubicBezTo>
                      <a:pt x="31957" y="395297"/>
                      <a:pt x="29039" y="400776"/>
                      <a:pt x="23976" y="404663"/>
                    </a:cubicBezTo>
                    <a:cubicBezTo>
                      <a:pt x="21799" y="406331"/>
                      <a:pt x="27727" y="401239"/>
                      <a:pt x="12861" y="421054"/>
                    </a:cubicBezTo>
                    <a:cubicBezTo>
                      <a:pt x="-3033" y="442249"/>
                      <a:pt x="-4544" y="433720"/>
                      <a:pt x="10278" y="465236"/>
                    </a:cubicBezTo>
                    <a:cubicBezTo>
                      <a:pt x="16270" y="468157"/>
                      <a:pt x="18873" y="474148"/>
                      <a:pt x="22572" y="479116"/>
                    </a:cubicBezTo>
                    <a:cubicBezTo>
                      <a:pt x="27089" y="485194"/>
                      <a:pt x="45926" y="499617"/>
                      <a:pt x="49358" y="511741"/>
                    </a:cubicBezTo>
                    <a:cubicBezTo>
                      <a:pt x="50343" y="515225"/>
                      <a:pt x="67257" y="522968"/>
                      <a:pt x="70391" y="533575"/>
                    </a:cubicBezTo>
                    <a:cubicBezTo>
                      <a:pt x="71049" y="535814"/>
                      <a:pt x="71244" y="530107"/>
                      <a:pt x="80852" y="542439"/>
                    </a:cubicBezTo>
                    <a:cubicBezTo>
                      <a:pt x="75904" y="548285"/>
                      <a:pt x="69398" y="552604"/>
                      <a:pt x="64718" y="558733"/>
                    </a:cubicBezTo>
                    <a:cubicBezTo>
                      <a:pt x="64128" y="559508"/>
                      <a:pt x="60118" y="559264"/>
                      <a:pt x="59165" y="560928"/>
                    </a:cubicBezTo>
                    <a:cubicBezTo>
                      <a:pt x="57339" y="564105"/>
                      <a:pt x="39810" y="579478"/>
                      <a:pt x="25367" y="593913"/>
                    </a:cubicBezTo>
                    <a:cubicBezTo>
                      <a:pt x="45503" y="592608"/>
                      <a:pt x="66723" y="591438"/>
                      <a:pt x="88924" y="590389"/>
                    </a:cubicBezTo>
                    <a:cubicBezTo>
                      <a:pt x="92887" y="586961"/>
                      <a:pt x="91551" y="584482"/>
                      <a:pt x="95008" y="582854"/>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5" name="Google Shape;45;p2"/>
              <p:cNvSpPr/>
              <p:nvPr/>
            </p:nvSpPr>
            <p:spPr>
              <a:xfrm>
                <a:off x="14756178" y="3620394"/>
                <a:ext cx="130402" cy="637628"/>
              </a:xfrm>
              <a:custGeom>
                <a:avLst/>
                <a:gdLst/>
                <a:ahLst/>
                <a:cxnLst/>
                <a:rect l="l" t="t" r="r" b="b"/>
                <a:pathLst>
                  <a:path w="130402" h="637628" extrusionOk="0">
                    <a:moveTo>
                      <a:pt x="126994" y="585257"/>
                    </a:moveTo>
                    <a:cubicBezTo>
                      <a:pt x="136442" y="572602"/>
                      <a:pt x="118044" y="571736"/>
                      <a:pt x="116605" y="567817"/>
                    </a:cubicBezTo>
                    <a:cubicBezTo>
                      <a:pt x="112997" y="557999"/>
                      <a:pt x="101061" y="556327"/>
                      <a:pt x="98071" y="549702"/>
                    </a:cubicBezTo>
                    <a:cubicBezTo>
                      <a:pt x="91119" y="534282"/>
                      <a:pt x="77270" y="529576"/>
                      <a:pt x="56376" y="502179"/>
                    </a:cubicBezTo>
                    <a:cubicBezTo>
                      <a:pt x="60797" y="494828"/>
                      <a:pt x="64046" y="498871"/>
                      <a:pt x="76644" y="481439"/>
                    </a:cubicBezTo>
                    <a:cubicBezTo>
                      <a:pt x="101894" y="446511"/>
                      <a:pt x="105618" y="453060"/>
                      <a:pt x="115094" y="434307"/>
                    </a:cubicBezTo>
                    <a:cubicBezTo>
                      <a:pt x="121189" y="422223"/>
                      <a:pt x="128449" y="425156"/>
                      <a:pt x="99379" y="394882"/>
                    </a:cubicBezTo>
                    <a:cubicBezTo>
                      <a:pt x="92363" y="387574"/>
                      <a:pt x="84788" y="380459"/>
                      <a:pt x="78912" y="372313"/>
                    </a:cubicBezTo>
                    <a:cubicBezTo>
                      <a:pt x="70624" y="360816"/>
                      <a:pt x="57010" y="354231"/>
                      <a:pt x="51054" y="340842"/>
                    </a:cubicBezTo>
                    <a:cubicBezTo>
                      <a:pt x="50432" y="339441"/>
                      <a:pt x="49045" y="340211"/>
                      <a:pt x="44584" y="336615"/>
                    </a:cubicBezTo>
                    <a:cubicBezTo>
                      <a:pt x="49615" y="329971"/>
                      <a:pt x="89393" y="283545"/>
                      <a:pt x="102062" y="278860"/>
                    </a:cubicBezTo>
                    <a:cubicBezTo>
                      <a:pt x="106822" y="277100"/>
                      <a:pt x="106076" y="269936"/>
                      <a:pt x="111737" y="268963"/>
                    </a:cubicBezTo>
                    <a:cubicBezTo>
                      <a:pt x="112000" y="268919"/>
                      <a:pt x="111087" y="270774"/>
                      <a:pt x="115185" y="250186"/>
                    </a:cubicBezTo>
                    <a:cubicBezTo>
                      <a:pt x="117051" y="247739"/>
                      <a:pt x="115110" y="246654"/>
                      <a:pt x="112327" y="239941"/>
                    </a:cubicBezTo>
                    <a:cubicBezTo>
                      <a:pt x="86714" y="232778"/>
                      <a:pt x="56966" y="175186"/>
                      <a:pt x="52214" y="172660"/>
                    </a:cubicBezTo>
                    <a:cubicBezTo>
                      <a:pt x="46733" y="169750"/>
                      <a:pt x="43679" y="164949"/>
                      <a:pt x="41331" y="159805"/>
                    </a:cubicBezTo>
                    <a:cubicBezTo>
                      <a:pt x="42698" y="158624"/>
                      <a:pt x="43918" y="157135"/>
                      <a:pt x="45118" y="155479"/>
                    </a:cubicBezTo>
                    <a:cubicBezTo>
                      <a:pt x="58537" y="136974"/>
                      <a:pt x="76963" y="131187"/>
                      <a:pt x="91199" y="116744"/>
                    </a:cubicBezTo>
                    <a:cubicBezTo>
                      <a:pt x="111043" y="96610"/>
                      <a:pt x="116326" y="90440"/>
                      <a:pt x="129094" y="82726"/>
                    </a:cubicBezTo>
                    <a:cubicBezTo>
                      <a:pt x="126232" y="78755"/>
                      <a:pt x="131650" y="78639"/>
                      <a:pt x="130127" y="71584"/>
                    </a:cubicBezTo>
                    <a:cubicBezTo>
                      <a:pt x="127731" y="60250"/>
                      <a:pt x="84282" y="20190"/>
                      <a:pt x="67255" y="0"/>
                    </a:cubicBezTo>
                    <a:cubicBezTo>
                      <a:pt x="51648" y="547"/>
                      <a:pt x="35507" y="1101"/>
                      <a:pt x="18891" y="1664"/>
                    </a:cubicBezTo>
                    <a:cubicBezTo>
                      <a:pt x="21773" y="9662"/>
                      <a:pt x="27279" y="16534"/>
                      <a:pt x="29758" y="17731"/>
                    </a:cubicBezTo>
                    <a:cubicBezTo>
                      <a:pt x="47183" y="26160"/>
                      <a:pt x="48335" y="35574"/>
                      <a:pt x="56807" y="43496"/>
                    </a:cubicBezTo>
                    <a:cubicBezTo>
                      <a:pt x="104478" y="88086"/>
                      <a:pt x="84724" y="56458"/>
                      <a:pt x="42188" y="113954"/>
                    </a:cubicBezTo>
                    <a:cubicBezTo>
                      <a:pt x="38066" y="119522"/>
                      <a:pt x="23069" y="125460"/>
                      <a:pt x="18975" y="131047"/>
                    </a:cubicBezTo>
                    <a:cubicBezTo>
                      <a:pt x="14944" y="136551"/>
                      <a:pt x="12006" y="140717"/>
                      <a:pt x="8386" y="142277"/>
                    </a:cubicBezTo>
                    <a:cubicBezTo>
                      <a:pt x="138" y="145845"/>
                      <a:pt x="1310" y="156656"/>
                      <a:pt x="928" y="157562"/>
                    </a:cubicBezTo>
                    <a:cubicBezTo>
                      <a:pt x="-1389" y="163038"/>
                      <a:pt x="976" y="167787"/>
                      <a:pt x="4248" y="171239"/>
                    </a:cubicBezTo>
                    <a:cubicBezTo>
                      <a:pt x="11919" y="179340"/>
                      <a:pt x="13505" y="187063"/>
                      <a:pt x="23137" y="193508"/>
                    </a:cubicBezTo>
                    <a:cubicBezTo>
                      <a:pt x="26984" y="196082"/>
                      <a:pt x="36523" y="216906"/>
                      <a:pt x="39788" y="220634"/>
                    </a:cubicBezTo>
                    <a:cubicBezTo>
                      <a:pt x="43229" y="224561"/>
                      <a:pt x="48108" y="227326"/>
                      <a:pt x="51178" y="231473"/>
                    </a:cubicBezTo>
                    <a:cubicBezTo>
                      <a:pt x="68734" y="255198"/>
                      <a:pt x="51903" y="233420"/>
                      <a:pt x="72665" y="252684"/>
                    </a:cubicBezTo>
                    <a:cubicBezTo>
                      <a:pt x="67734" y="258028"/>
                      <a:pt x="63385" y="263894"/>
                      <a:pt x="58752" y="269438"/>
                    </a:cubicBezTo>
                    <a:cubicBezTo>
                      <a:pt x="42563" y="288805"/>
                      <a:pt x="36858" y="288214"/>
                      <a:pt x="34937" y="293638"/>
                    </a:cubicBezTo>
                    <a:cubicBezTo>
                      <a:pt x="31524" y="303288"/>
                      <a:pt x="16045" y="317503"/>
                      <a:pt x="13437" y="329448"/>
                    </a:cubicBezTo>
                    <a:cubicBezTo>
                      <a:pt x="10483" y="333690"/>
                      <a:pt x="6369" y="333866"/>
                      <a:pt x="7270" y="344904"/>
                    </a:cubicBezTo>
                    <a:cubicBezTo>
                      <a:pt x="7976" y="353596"/>
                      <a:pt x="16431" y="365736"/>
                      <a:pt x="19876" y="367401"/>
                    </a:cubicBezTo>
                    <a:cubicBezTo>
                      <a:pt x="41180" y="377705"/>
                      <a:pt x="27466" y="379010"/>
                      <a:pt x="78282" y="421788"/>
                    </a:cubicBezTo>
                    <a:cubicBezTo>
                      <a:pt x="70197" y="429235"/>
                      <a:pt x="70819" y="426800"/>
                      <a:pt x="69237" y="429083"/>
                    </a:cubicBezTo>
                    <a:cubicBezTo>
                      <a:pt x="32389" y="482588"/>
                      <a:pt x="25497" y="481299"/>
                      <a:pt x="15108" y="506904"/>
                    </a:cubicBezTo>
                    <a:cubicBezTo>
                      <a:pt x="9818" y="519946"/>
                      <a:pt x="25225" y="528148"/>
                      <a:pt x="30998" y="533176"/>
                    </a:cubicBezTo>
                    <a:cubicBezTo>
                      <a:pt x="69703" y="566927"/>
                      <a:pt x="78549" y="578903"/>
                      <a:pt x="83720" y="583620"/>
                    </a:cubicBezTo>
                    <a:cubicBezTo>
                      <a:pt x="84976" y="584766"/>
                      <a:pt x="85960" y="582671"/>
                      <a:pt x="72988" y="593833"/>
                    </a:cubicBezTo>
                    <a:cubicBezTo>
                      <a:pt x="50576" y="613105"/>
                      <a:pt x="39011" y="628697"/>
                      <a:pt x="33697" y="636946"/>
                    </a:cubicBezTo>
                    <a:cubicBezTo>
                      <a:pt x="48770" y="637185"/>
                      <a:pt x="63584" y="637413"/>
                      <a:pt x="78131" y="637628"/>
                    </a:cubicBezTo>
                    <a:cubicBezTo>
                      <a:pt x="85406" y="631083"/>
                      <a:pt x="96533" y="620480"/>
                      <a:pt x="117773" y="603459"/>
                    </a:cubicBezTo>
                    <a:cubicBezTo>
                      <a:pt x="123350" y="597477"/>
                      <a:pt x="125702" y="592484"/>
                      <a:pt x="126994" y="585257"/>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6" name="Google Shape;46;p2"/>
              <p:cNvSpPr/>
              <p:nvPr/>
            </p:nvSpPr>
            <p:spPr>
              <a:xfrm>
                <a:off x="13560848" y="3654052"/>
                <a:ext cx="134403" cy="591346"/>
              </a:xfrm>
              <a:custGeom>
                <a:avLst/>
                <a:gdLst/>
                <a:ahLst/>
                <a:cxnLst/>
                <a:rect l="l" t="t" r="r" b="b"/>
                <a:pathLst>
                  <a:path w="134403" h="591346" extrusionOk="0">
                    <a:moveTo>
                      <a:pt x="120992" y="536975"/>
                    </a:moveTo>
                    <a:cubicBezTo>
                      <a:pt x="115216" y="521714"/>
                      <a:pt x="102531" y="522209"/>
                      <a:pt x="99042" y="512344"/>
                    </a:cubicBezTo>
                    <a:cubicBezTo>
                      <a:pt x="98476" y="510740"/>
                      <a:pt x="96451" y="509243"/>
                      <a:pt x="94749" y="508549"/>
                    </a:cubicBezTo>
                    <a:cubicBezTo>
                      <a:pt x="90316" y="506745"/>
                      <a:pt x="74561" y="484460"/>
                      <a:pt x="60800" y="476099"/>
                    </a:cubicBezTo>
                    <a:cubicBezTo>
                      <a:pt x="58878" y="474934"/>
                      <a:pt x="61705" y="475648"/>
                      <a:pt x="43538" y="458903"/>
                    </a:cubicBezTo>
                    <a:cubicBezTo>
                      <a:pt x="99624" y="393257"/>
                      <a:pt x="119561" y="379194"/>
                      <a:pt x="123229" y="367632"/>
                    </a:cubicBezTo>
                    <a:cubicBezTo>
                      <a:pt x="152314" y="358597"/>
                      <a:pt x="107406" y="328191"/>
                      <a:pt x="90997" y="305427"/>
                    </a:cubicBezTo>
                    <a:cubicBezTo>
                      <a:pt x="82705" y="293929"/>
                      <a:pt x="69096" y="287344"/>
                      <a:pt x="63140" y="273955"/>
                    </a:cubicBezTo>
                    <a:cubicBezTo>
                      <a:pt x="62506" y="272522"/>
                      <a:pt x="61047" y="273341"/>
                      <a:pt x="56442" y="269553"/>
                    </a:cubicBezTo>
                    <a:cubicBezTo>
                      <a:pt x="81390" y="235156"/>
                      <a:pt x="93166" y="234965"/>
                      <a:pt x="91221" y="225327"/>
                    </a:cubicBezTo>
                    <a:cubicBezTo>
                      <a:pt x="113777" y="206402"/>
                      <a:pt x="103105" y="207584"/>
                      <a:pt x="109491" y="204970"/>
                    </a:cubicBezTo>
                    <a:cubicBezTo>
                      <a:pt x="110049" y="204742"/>
                      <a:pt x="109503" y="201434"/>
                      <a:pt x="109192" y="199598"/>
                    </a:cubicBezTo>
                    <a:cubicBezTo>
                      <a:pt x="109025" y="198604"/>
                      <a:pt x="107912" y="197730"/>
                      <a:pt x="107849" y="196760"/>
                    </a:cubicBezTo>
                    <a:cubicBezTo>
                      <a:pt x="107542" y="192039"/>
                      <a:pt x="107362" y="190495"/>
                      <a:pt x="105489" y="189533"/>
                    </a:cubicBezTo>
                    <a:cubicBezTo>
                      <a:pt x="105293" y="175824"/>
                      <a:pt x="100067" y="177712"/>
                      <a:pt x="94051" y="167767"/>
                    </a:cubicBezTo>
                    <a:cubicBezTo>
                      <a:pt x="89786" y="160719"/>
                      <a:pt x="83371" y="155052"/>
                      <a:pt x="80724" y="146951"/>
                    </a:cubicBezTo>
                    <a:cubicBezTo>
                      <a:pt x="80401" y="145969"/>
                      <a:pt x="79321" y="145255"/>
                      <a:pt x="78675" y="144353"/>
                    </a:cubicBezTo>
                    <a:cubicBezTo>
                      <a:pt x="73696" y="137476"/>
                      <a:pt x="76794" y="125444"/>
                      <a:pt x="74111" y="123101"/>
                    </a:cubicBezTo>
                    <a:cubicBezTo>
                      <a:pt x="74270" y="122878"/>
                      <a:pt x="74525" y="122674"/>
                      <a:pt x="74609" y="122439"/>
                    </a:cubicBezTo>
                    <a:cubicBezTo>
                      <a:pt x="79193" y="110019"/>
                      <a:pt x="90140" y="102269"/>
                      <a:pt x="97061" y="91578"/>
                    </a:cubicBezTo>
                    <a:cubicBezTo>
                      <a:pt x="103906" y="80998"/>
                      <a:pt x="171210" y="63562"/>
                      <a:pt x="106593" y="14594"/>
                    </a:cubicBezTo>
                    <a:cubicBezTo>
                      <a:pt x="98799" y="8688"/>
                      <a:pt x="93258" y="3887"/>
                      <a:pt x="89144" y="0"/>
                    </a:cubicBezTo>
                    <a:cubicBezTo>
                      <a:pt x="69582" y="503"/>
                      <a:pt x="50626" y="990"/>
                      <a:pt x="32348" y="1457"/>
                    </a:cubicBezTo>
                    <a:cubicBezTo>
                      <a:pt x="40117" y="8038"/>
                      <a:pt x="48569" y="15006"/>
                      <a:pt x="52779" y="21467"/>
                    </a:cubicBezTo>
                    <a:cubicBezTo>
                      <a:pt x="60325" y="33044"/>
                      <a:pt x="74406" y="36149"/>
                      <a:pt x="85500" y="49391"/>
                    </a:cubicBezTo>
                    <a:cubicBezTo>
                      <a:pt x="87721" y="52045"/>
                      <a:pt x="88466" y="51478"/>
                      <a:pt x="91667" y="53366"/>
                    </a:cubicBezTo>
                    <a:cubicBezTo>
                      <a:pt x="91512" y="53629"/>
                      <a:pt x="47102" y="99268"/>
                      <a:pt x="38806" y="99460"/>
                    </a:cubicBezTo>
                    <a:cubicBezTo>
                      <a:pt x="34333" y="113276"/>
                      <a:pt x="32926" y="116070"/>
                      <a:pt x="34106" y="119166"/>
                    </a:cubicBezTo>
                    <a:cubicBezTo>
                      <a:pt x="54445" y="172564"/>
                      <a:pt x="22720" y="105099"/>
                      <a:pt x="75478" y="193013"/>
                    </a:cubicBezTo>
                    <a:cubicBezTo>
                      <a:pt x="76391" y="194541"/>
                      <a:pt x="76518" y="192841"/>
                      <a:pt x="72911" y="195483"/>
                    </a:cubicBezTo>
                    <a:cubicBezTo>
                      <a:pt x="51204" y="211387"/>
                      <a:pt x="62151" y="210054"/>
                      <a:pt x="55486" y="215457"/>
                    </a:cubicBezTo>
                    <a:cubicBezTo>
                      <a:pt x="43355" y="225287"/>
                      <a:pt x="24913" y="251922"/>
                      <a:pt x="24407" y="253602"/>
                    </a:cubicBezTo>
                    <a:cubicBezTo>
                      <a:pt x="18200" y="255290"/>
                      <a:pt x="19962" y="261855"/>
                      <a:pt x="17187" y="265722"/>
                    </a:cubicBezTo>
                    <a:cubicBezTo>
                      <a:pt x="12598" y="272099"/>
                      <a:pt x="16338" y="292956"/>
                      <a:pt x="31945" y="300506"/>
                    </a:cubicBezTo>
                    <a:cubicBezTo>
                      <a:pt x="49354" y="308927"/>
                      <a:pt x="50530" y="318357"/>
                      <a:pt x="58994" y="326271"/>
                    </a:cubicBezTo>
                    <a:cubicBezTo>
                      <a:pt x="97045" y="361861"/>
                      <a:pt x="85062" y="346269"/>
                      <a:pt x="77348" y="359455"/>
                    </a:cubicBezTo>
                    <a:cubicBezTo>
                      <a:pt x="73066" y="366778"/>
                      <a:pt x="66130" y="372018"/>
                      <a:pt x="61728" y="379273"/>
                    </a:cubicBezTo>
                    <a:cubicBezTo>
                      <a:pt x="61234" y="380096"/>
                      <a:pt x="57204" y="380319"/>
                      <a:pt x="56438" y="382051"/>
                    </a:cubicBezTo>
                    <a:cubicBezTo>
                      <a:pt x="56323" y="382318"/>
                      <a:pt x="9345" y="440138"/>
                      <a:pt x="7659" y="441447"/>
                    </a:cubicBezTo>
                    <a:cubicBezTo>
                      <a:pt x="-1422" y="448471"/>
                      <a:pt x="2377" y="457933"/>
                      <a:pt x="790" y="461153"/>
                    </a:cubicBezTo>
                    <a:cubicBezTo>
                      <a:pt x="-1773" y="466354"/>
                      <a:pt x="2170" y="467814"/>
                      <a:pt x="8708" y="472579"/>
                    </a:cubicBezTo>
                    <a:cubicBezTo>
                      <a:pt x="29099" y="504426"/>
                      <a:pt x="95327" y="551758"/>
                      <a:pt x="83236" y="557073"/>
                    </a:cubicBezTo>
                    <a:cubicBezTo>
                      <a:pt x="83028" y="557165"/>
                      <a:pt x="62299" y="580795"/>
                      <a:pt x="53070" y="591347"/>
                    </a:cubicBezTo>
                    <a:cubicBezTo>
                      <a:pt x="69745" y="591127"/>
                      <a:pt x="86656" y="590944"/>
                      <a:pt x="103786" y="590788"/>
                    </a:cubicBezTo>
                    <a:cubicBezTo>
                      <a:pt x="113015" y="580432"/>
                      <a:pt x="126968" y="565051"/>
                      <a:pt x="127076" y="564979"/>
                    </a:cubicBezTo>
                    <a:cubicBezTo>
                      <a:pt x="139486" y="556335"/>
                      <a:pt x="134231" y="540076"/>
                      <a:pt x="120992" y="536975"/>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7" name="Google Shape;47;p2"/>
              <p:cNvSpPr/>
              <p:nvPr/>
            </p:nvSpPr>
            <p:spPr>
              <a:xfrm>
                <a:off x="14178756" y="3638724"/>
                <a:ext cx="130126" cy="609736"/>
              </a:xfrm>
              <a:custGeom>
                <a:avLst/>
                <a:gdLst/>
                <a:ahLst/>
                <a:cxnLst/>
                <a:rect l="l" t="t" r="r" b="b"/>
                <a:pathLst>
                  <a:path w="130126" h="609736" extrusionOk="0">
                    <a:moveTo>
                      <a:pt x="116195" y="589798"/>
                    </a:moveTo>
                    <a:cubicBezTo>
                      <a:pt x="121334" y="583832"/>
                      <a:pt x="135853" y="575292"/>
                      <a:pt x="127684" y="554232"/>
                    </a:cubicBezTo>
                    <a:cubicBezTo>
                      <a:pt x="129315" y="549614"/>
                      <a:pt x="116698" y="541190"/>
                      <a:pt x="111690" y="539526"/>
                    </a:cubicBezTo>
                    <a:cubicBezTo>
                      <a:pt x="107317" y="538077"/>
                      <a:pt x="82366" y="511490"/>
                      <a:pt x="78985" y="507790"/>
                    </a:cubicBezTo>
                    <a:cubicBezTo>
                      <a:pt x="77446" y="506106"/>
                      <a:pt x="76968" y="503428"/>
                      <a:pt x="75389" y="501796"/>
                    </a:cubicBezTo>
                    <a:cubicBezTo>
                      <a:pt x="30513" y="455486"/>
                      <a:pt x="43023" y="469111"/>
                      <a:pt x="48157" y="458384"/>
                    </a:cubicBezTo>
                    <a:cubicBezTo>
                      <a:pt x="52542" y="449225"/>
                      <a:pt x="86009" y="412042"/>
                      <a:pt x="96964" y="404025"/>
                    </a:cubicBezTo>
                    <a:cubicBezTo>
                      <a:pt x="109334" y="394965"/>
                      <a:pt x="110443" y="383192"/>
                      <a:pt x="126317" y="371304"/>
                    </a:cubicBezTo>
                    <a:cubicBezTo>
                      <a:pt x="129690" y="342685"/>
                      <a:pt x="106157" y="342119"/>
                      <a:pt x="101979" y="330302"/>
                    </a:cubicBezTo>
                    <a:cubicBezTo>
                      <a:pt x="101413" y="328698"/>
                      <a:pt x="99388" y="327201"/>
                      <a:pt x="97686" y="326507"/>
                    </a:cubicBezTo>
                    <a:cubicBezTo>
                      <a:pt x="93253" y="324703"/>
                      <a:pt x="77498" y="302418"/>
                      <a:pt x="63737" y="294057"/>
                    </a:cubicBezTo>
                    <a:cubicBezTo>
                      <a:pt x="61971" y="292983"/>
                      <a:pt x="63509" y="292285"/>
                      <a:pt x="46937" y="277284"/>
                    </a:cubicBezTo>
                    <a:cubicBezTo>
                      <a:pt x="52124" y="266879"/>
                      <a:pt x="51315" y="268180"/>
                      <a:pt x="80253" y="236892"/>
                    </a:cubicBezTo>
                    <a:cubicBezTo>
                      <a:pt x="133800" y="179001"/>
                      <a:pt x="122024" y="188356"/>
                      <a:pt x="94186" y="150806"/>
                    </a:cubicBezTo>
                    <a:cubicBezTo>
                      <a:pt x="90199" y="145426"/>
                      <a:pt x="74273" y="140170"/>
                      <a:pt x="69983" y="135034"/>
                    </a:cubicBezTo>
                    <a:cubicBezTo>
                      <a:pt x="48831" y="109692"/>
                      <a:pt x="62931" y="117139"/>
                      <a:pt x="64414" y="105638"/>
                    </a:cubicBezTo>
                    <a:cubicBezTo>
                      <a:pt x="127525" y="47200"/>
                      <a:pt x="110973" y="62632"/>
                      <a:pt x="83494" y="37270"/>
                    </a:cubicBezTo>
                    <a:cubicBezTo>
                      <a:pt x="62186" y="17628"/>
                      <a:pt x="50541" y="6433"/>
                      <a:pt x="44274" y="0"/>
                    </a:cubicBezTo>
                    <a:cubicBezTo>
                      <a:pt x="29520" y="411"/>
                      <a:pt x="14754" y="822"/>
                      <a:pt x="0" y="1233"/>
                    </a:cubicBezTo>
                    <a:cubicBezTo>
                      <a:pt x="9281" y="16546"/>
                      <a:pt x="25649" y="29544"/>
                      <a:pt x="61476" y="58689"/>
                    </a:cubicBezTo>
                    <a:cubicBezTo>
                      <a:pt x="57346" y="62054"/>
                      <a:pt x="52865" y="72190"/>
                      <a:pt x="43477" y="76899"/>
                    </a:cubicBezTo>
                    <a:cubicBezTo>
                      <a:pt x="42026" y="77630"/>
                      <a:pt x="31466" y="96902"/>
                      <a:pt x="31199" y="96953"/>
                    </a:cubicBezTo>
                    <a:cubicBezTo>
                      <a:pt x="25498" y="98155"/>
                      <a:pt x="27567" y="103750"/>
                      <a:pt x="22998" y="109884"/>
                    </a:cubicBezTo>
                    <a:cubicBezTo>
                      <a:pt x="-3062" y="144875"/>
                      <a:pt x="52259" y="160352"/>
                      <a:pt x="58805" y="167659"/>
                    </a:cubicBezTo>
                    <a:cubicBezTo>
                      <a:pt x="65838" y="175517"/>
                      <a:pt x="65295" y="175342"/>
                      <a:pt x="75170" y="184293"/>
                    </a:cubicBezTo>
                    <a:cubicBezTo>
                      <a:pt x="73579" y="192067"/>
                      <a:pt x="69868" y="186516"/>
                      <a:pt x="69537" y="191508"/>
                    </a:cubicBezTo>
                    <a:cubicBezTo>
                      <a:pt x="69370" y="194106"/>
                      <a:pt x="67990" y="195595"/>
                      <a:pt x="65790" y="196513"/>
                    </a:cubicBezTo>
                    <a:cubicBezTo>
                      <a:pt x="59116" y="199287"/>
                      <a:pt x="58243" y="208561"/>
                      <a:pt x="50517" y="210162"/>
                    </a:cubicBezTo>
                    <a:cubicBezTo>
                      <a:pt x="50254" y="210213"/>
                      <a:pt x="39734" y="225103"/>
                      <a:pt x="32518" y="231441"/>
                    </a:cubicBezTo>
                    <a:cubicBezTo>
                      <a:pt x="25861" y="237287"/>
                      <a:pt x="13809" y="255386"/>
                      <a:pt x="12003" y="258527"/>
                    </a:cubicBezTo>
                    <a:cubicBezTo>
                      <a:pt x="3891" y="263699"/>
                      <a:pt x="2089" y="274306"/>
                      <a:pt x="6167" y="281358"/>
                    </a:cubicBezTo>
                    <a:cubicBezTo>
                      <a:pt x="10819" y="289396"/>
                      <a:pt x="7232" y="284527"/>
                      <a:pt x="10353" y="293167"/>
                    </a:cubicBezTo>
                    <a:cubicBezTo>
                      <a:pt x="21782" y="299580"/>
                      <a:pt x="21153" y="305343"/>
                      <a:pt x="25590" y="309190"/>
                    </a:cubicBezTo>
                    <a:cubicBezTo>
                      <a:pt x="33367" y="315935"/>
                      <a:pt x="52849" y="334572"/>
                      <a:pt x="53097" y="334835"/>
                    </a:cubicBezTo>
                    <a:cubicBezTo>
                      <a:pt x="91451" y="376009"/>
                      <a:pt x="82154" y="353237"/>
                      <a:pt x="73017" y="371962"/>
                    </a:cubicBezTo>
                    <a:cubicBezTo>
                      <a:pt x="71411" y="375255"/>
                      <a:pt x="65989" y="374644"/>
                      <a:pt x="56338" y="390133"/>
                    </a:cubicBezTo>
                    <a:cubicBezTo>
                      <a:pt x="49517" y="401083"/>
                      <a:pt x="41284" y="405717"/>
                      <a:pt x="36006" y="413124"/>
                    </a:cubicBezTo>
                    <a:cubicBezTo>
                      <a:pt x="32399" y="418188"/>
                      <a:pt x="29480" y="423668"/>
                      <a:pt x="24417" y="427555"/>
                    </a:cubicBezTo>
                    <a:cubicBezTo>
                      <a:pt x="24154" y="427758"/>
                      <a:pt x="11820" y="449285"/>
                      <a:pt x="7271" y="449508"/>
                    </a:cubicBezTo>
                    <a:cubicBezTo>
                      <a:pt x="-1782" y="465364"/>
                      <a:pt x="-2962" y="459030"/>
                      <a:pt x="10720" y="488132"/>
                    </a:cubicBezTo>
                    <a:cubicBezTo>
                      <a:pt x="16728" y="491061"/>
                      <a:pt x="19335" y="497051"/>
                      <a:pt x="23030" y="502020"/>
                    </a:cubicBezTo>
                    <a:cubicBezTo>
                      <a:pt x="27547" y="508098"/>
                      <a:pt x="46383" y="522521"/>
                      <a:pt x="49816" y="534645"/>
                    </a:cubicBezTo>
                    <a:cubicBezTo>
                      <a:pt x="50796" y="538105"/>
                      <a:pt x="67747" y="545975"/>
                      <a:pt x="70849" y="556475"/>
                    </a:cubicBezTo>
                    <a:cubicBezTo>
                      <a:pt x="71510" y="558714"/>
                      <a:pt x="71702" y="553007"/>
                      <a:pt x="81309" y="565338"/>
                    </a:cubicBezTo>
                    <a:cubicBezTo>
                      <a:pt x="76358" y="571177"/>
                      <a:pt x="69852" y="575495"/>
                      <a:pt x="65172" y="581625"/>
                    </a:cubicBezTo>
                    <a:cubicBezTo>
                      <a:pt x="64582" y="582399"/>
                      <a:pt x="60571" y="582156"/>
                      <a:pt x="59618" y="583820"/>
                    </a:cubicBezTo>
                    <a:cubicBezTo>
                      <a:pt x="58622" y="585556"/>
                      <a:pt x="45371" y="597971"/>
                      <a:pt x="33989" y="608878"/>
                    </a:cubicBezTo>
                    <a:cubicBezTo>
                      <a:pt x="53463" y="609154"/>
                      <a:pt x="72914" y="609441"/>
                      <a:pt x="92312" y="609736"/>
                    </a:cubicBezTo>
                    <a:cubicBezTo>
                      <a:pt x="92639" y="609098"/>
                      <a:pt x="92930" y="608396"/>
                      <a:pt x="93153" y="607581"/>
                    </a:cubicBezTo>
                    <a:cubicBezTo>
                      <a:pt x="93787" y="605331"/>
                      <a:pt x="104032" y="603930"/>
                      <a:pt x="116195" y="589798"/>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8" name="Google Shape;48;p2"/>
              <p:cNvSpPr/>
              <p:nvPr/>
            </p:nvSpPr>
            <p:spPr>
              <a:xfrm>
                <a:off x="14455202" y="3630103"/>
                <a:ext cx="134331" cy="623105"/>
              </a:xfrm>
              <a:custGeom>
                <a:avLst/>
                <a:gdLst/>
                <a:ahLst/>
                <a:cxnLst/>
                <a:rect l="l" t="t" r="r" b="b"/>
                <a:pathLst>
                  <a:path w="134331" h="623105" extrusionOk="0">
                    <a:moveTo>
                      <a:pt x="100546" y="618005"/>
                    </a:moveTo>
                    <a:cubicBezTo>
                      <a:pt x="108985" y="610084"/>
                      <a:pt x="125266" y="590161"/>
                      <a:pt x="127032" y="588932"/>
                    </a:cubicBezTo>
                    <a:cubicBezTo>
                      <a:pt x="139438" y="580284"/>
                      <a:pt x="134184" y="564021"/>
                      <a:pt x="120945" y="560924"/>
                    </a:cubicBezTo>
                    <a:cubicBezTo>
                      <a:pt x="115168" y="545664"/>
                      <a:pt x="102483" y="546154"/>
                      <a:pt x="98995" y="536293"/>
                    </a:cubicBezTo>
                    <a:cubicBezTo>
                      <a:pt x="98429" y="534689"/>
                      <a:pt x="96404" y="533192"/>
                      <a:pt x="94702" y="532498"/>
                    </a:cubicBezTo>
                    <a:cubicBezTo>
                      <a:pt x="90269" y="530694"/>
                      <a:pt x="74514" y="508409"/>
                      <a:pt x="60752" y="500048"/>
                    </a:cubicBezTo>
                    <a:cubicBezTo>
                      <a:pt x="59632" y="499366"/>
                      <a:pt x="58875" y="498081"/>
                      <a:pt x="57978" y="497047"/>
                    </a:cubicBezTo>
                    <a:cubicBezTo>
                      <a:pt x="37192" y="473054"/>
                      <a:pt x="42482" y="490147"/>
                      <a:pt x="50535" y="475560"/>
                    </a:cubicBezTo>
                    <a:cubicBezTo>
                      <a:pt x="56136" y="465412"/>
                      <a:pt x="91488" y="430863"/>
                      <a:pt x="92290" y="426030"/>
                    </a:cubicBezTo>
                    <a:cubicBezTo>
                      <a:pt x="92672" y="423707"/>
                      <a:pt x="102754" y="421157"/>
                      <a:pt x="113291" y="405864"/>
                    </a:cubicBezTo>
                    <a:cubicBezTo>
                      <a:pt x="119494" y="396865"/>
                      <a:pt x="121124" y="398070"/>
                      <a:pt x="123181" y="391577"/>
                    </a:cubicBezTo>
                    <a:cubicBezTo>
                      <a:pt x="132215" y="388772"/>
                      <a:pt x="136883" y="380000"/>
                      <a:pt x="126574" y="368370"/>
                    </a:cubicBezTo>
                    <a:cubicBezTo>
                      <a:pt x="119131" y="359978"/>
                      <a:pt x="65951" y="304337"/>
                      <a:pt x="63092" y="297900"/>
                    </a:cubicBezTo>
                    <a:cubicBezTo>
                      <a:pt x="62454" y="296467"/>
                      <a:pt x="60999" y="297286"/>
                      <a:pt x="56395" y="293498"/>
                    </a:cubicBezTo>
                    <a:cubicBezTo>
                      <a:pt x="81175" y="259333"/>
                      <a:pt x="93111" y="258862"/>
                      <a:pt x="91173" y="249272"/>
                    </a:cubicBezTo>
                    <a:cubicBezTo>
                      <a:pt x="113725" y="230347"/>
                      <a:pt x="103029" y="231541"/>
                      <a:pt x="109440" y="228915"/>
                    </a:cubicBezTo>
                    <a:cubicBezTo>
                      <a:pt x="109998" y="228687"/>
                      <a:pt x="109452" y="225379"/>
                      <a:pt x="109141" y="223543"/>
                    </a:cubicBezTo>
                    <a:cubicBezTo>
                      <a:pt x="104062" y="193444"/>
                      <a:pt x="86119" y="187553"/>
                      <a:pt x="80669" y="170896"/>
                    </a:cubicBezTo>
                    <a:cubicBezTo>
                      <a:pt x="80346" y="169914"/>
                      <a:pt x="79266" y="169200"/>
                      <a:pt x="78620" y="168298"/>
                    </a:cubicBezTo>
                    <a:cubicBezTo>
                      <a:pt x="73657" y="161445"/>
                      <a:pt x="76726" y="149373"/>
                      <a:pt x="74055" y="147046"/>
                    </a:cubicBezTo>
                    <a:cubicBezTo>
                      <a:pt x="74215" y="146823"/>
                      <a:pt x="74470" y="146619"/>
                      <a:pt x="74554" y="146384"/>
                    </a:cubicBezTo>
                    <a:cubicBezTo>
                      <a:pt x="79138" y="133965"/>
                      <a:pt x="90085" y="126214"/>
                      <a:pt x="97006" y="115523"/>
                    </a:cubicBezTo>
                    <a:cubicBezTo>
                      <a:pt x="104532" y="103890"/>
                      <a:pt x="170796" y="87236"/>
                      <a:pt x="106538" y="38540"/>
                    </a:cubicBezTo>
                    <a:cubicBezTo>
                      <a:pt x="75929" y="15345"/>
                      <a:pt x="81207" y="13030"/>
                      <a:pt x="65775" y="0"/>
                    </a:cubicBezTo>
                    <a:cubicBezTo>
                      <a:pt x="48251" y="527"/>
                      <a:pt x="30530" y="1058"/>
                      <a:pt x="12651" y="1584"/>
                    </a:cubicBezTo>
                    <a:cubicBezTo>
                      <a:pt x="14313" y="8241"/>
                      <a:pt x="18989" y="12835"/>
                      <a:pt x="22956" y="17731"/>
                    </a:cubicBezTo>
                    <a:cubicBezTo>
                      <a:pt x="28593" y="18266"/>
                      <a:pt x="57683" y="51993"/>
                      <a:pt x="64049" y="56235"/>
                    </a:cubicBezTo>
                    <a:cubicBezTo>
                      <a:pt x="90452" y="73858"/>
                      <a:pt x="83420" y="73910"/>
                      <a:pt x="88690" y="75866"/>
                    </a:cubicBezTo>
                    <a:cubicBezTo>
                      <a:pt x="94351" y="77965"/>
                      <a:pt x="91660" y="76500"/>
                      <a:pt x="71105" y="96949"/>
                    </a:cubicBezTo>
                    <a:cubicBezTo>
                      <a:pt x="67103" y="100932"/>
                      <a:pt x="46596" y="123229"/>
                      <a:pt x="38759" y="123409"/>
                    </a:cubicBezTo>
                    <a:cubicBezTo>
                      <a:pt x="34286" y="137225"/>
                      <a:pt x="32879" y="140019"/>
                      <a:pt x="34059" y="143115"/>
                    </a:cubicBezTo>
                    <a:cubicBezTo>
                      <a:pt x="38332" y="154342"/>
                      <a:pt x="36542" y="161677"/>
                      <a:pt x="45468" y="170273"/>
                    </a:cubicBezTo>
                    <a:cubicBezTo>
                      <a:pt x="51842" y="176411"/>
                      <a:pt x="74522" y="215892"/>
                      <a:pt x="75969" y="217692"/>
                    </a:cubicBezTo>
                    <a:cubicBezTo>
                      <a:pt x="68359" y="221412"/>
                      <a:pt x="58994" y="227753"/>
                      <a:pt x="57930" y="236194"/>
                    </a:cubicBezTo>
                    <a:cubicBezTo>
                      <a:pt x="57491" y="239670"/>
                      <a:pt x="48629" y="241530"/>
                      <a:pt x="33564" y="264884"/>
                    </a:cubicBezTo>
                    <a:cubicBezTo>
                      <a:pt x="30734" y="269270"/>
                      <a:pt x="25950" y="272251"/>
                      <a:pt x="24363" y="277555"/>
                    </a:cubicBezTo>
                    <a:cubicBezTo>
                      <a:pt x="18156" y="279243"/>
                      <a:pt x="19918" y="285808"/>
                      <a:pt x="17144" y="289675"/>
                    </a:cubicBezTo>
                    <a:cubicBezTo>
                      <a:pt x="11654" y="297306"/>
                      <a:pt x="18471" y="311381"/>
                      <a:pt x="23702" y="319151"/>
                    </a:cubicBezTo>
                    <a:cubicBezTo>
                      <a:pt x="26564" y="323410"/>
                      <a:pt x="42235" y="325828"/>
                      <a:pt x="53062" y="343304"/>
                    </a:cubicBezTo>
                    <a:cubicBezTo>
                      <a:pt x="56527" y="348899"/>
                      <a:pt x="81080" y="370737"/>
                      <a:pt x="85871" y="374987"/>
                    </a:cubicBezTo>
                    <a:cubicBezTo>
                      <a:pt x="75722" y="384741"/>
                      <a:pt x="62977" y="401095"/>
                      <a:pt x="61685" y="403226"/>
                    </a:cubicBezTo>
                    <a:cubicBezTo>
                      <a:pt x="61187" y="404049"/>
                      <a:pt x="57160" y="404272"/>
                      <a:pt x="56395" y="406004"/>
                    </a:cubicBezTo>
                    <a:cubicBezTo>
                      <a:pt x="54019" y="411416"/>
                      <a:pt x="23558" y="442472"/>
                      <a:pt x="11447" y="463201"/>
                    </a:cubicBezTo>
                    <a:cubicBezTo>
                      <a:pt x="2932" y="466860"/>
                      <a:pt x="-170" y="475908"/>
                      <a:pt x="1620" y="483247"/>
                    </a:cubicBezTo>
                    <a:cubicBezTo>
                      <a:pt x="-281" y="487254"/>
                      <a:pt x="-1358" y="489532"/>
                      <a:pt x="3346" y="492749"/>
                    </a:cubicBezTo>
                    <a:cubicBezTo>
                      <a:pt x="12392" y="498931"/>
                      <a:pt x="19851" y="512791"/>
                      <a:pt x="22597" y="515173"/>
                    </a:cubicBezTo>
                    <a:cubicBezTo>
                      <a:pt x="36183" y="526954"/>
                      <a:pt x="86852" y="576752"/>
                      <a:pt x="87613" y="578249"/>
                    </a:cubicBezTo>
                    <a:cubicBezTo>
                      <a:pt x="76100" y="587519"/>
                      <a:pt x="68139" y="599304"/>
                      <a:pt x="47322" y="622240"/>
                    </a:cubicBezTo>
                    <a:cubicBezTo>
                      <a:pt x="63611" y="622527"/>
                      <a:pt x="79780" y="622818"/>
                      <a:pt x="95818" y="623106"/>
                    </a:cubicBezTo>
                    <a:cubicBezTo>
                      <a:pt x="96998" y="621601"/>
                      <a:pt x="98509" y="619913"/>
                      <a:pt x="100546" y="618005"/>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9" name="Google Shape;49;p2"/>
              <p:cNvSpPr/>
              <p:nvPr/>
            </p:nvSpPr>
            <p:spPr>
              <a:xfrm>
                <a:off x="14882009" y="3615325"/>
                <a:ext cx="130448" cy="644277"/>
              </a:xfrm>
              <a:custGeom>
                <a:avLst/>
                <a:gdLst/>
                <a:ahLst/>
                <a:cxnLst/>
                <a:rect l="l" t="t" r="r" b="b"/>
                <a:pathLst>
                  <a:path w="130448" h="644277" extrusionOk="0">
                    <a:moveTo>
                      <a:pt x="123338" y="595561"/>
                    </a:moveTo>
                    <a:cubicBezTo>
                      <a:pt x="135381" y="587168"/>
                      <a:pt x="130282" y="571380"/>
                      <a:pt x="117430" y="568371"/>
                    </a:cubicBezTo>
                    <a:cubicBezTo>
                      <a:pt x="111809" y="553517"/>
                      <a:pt x="99458" y="553889"/>
                      <a:pt x="96118" y="544454"/>
                    </a:cubicBezTo>
                    <a:cubicBezTo>
                      <a:pt x="95567" y="542898"/>
                      <a:pt x="93602" y="541441"/>
                      <a:pt x="91952" y="540767"/>
                    </a:cubicBezTo>
                    <a:cubicBezTo>
                      <a:pt x="87650" y="539015"/>
                      <a:pt x="72354" y="517380"/>
                      <a:pt x="58991" y="509263"/>
                    </a:cubicBezTo>
                    <a:cubicBezTo>
                      <a:pt x="57516" y="508369"/>
                      <a:pt x="54064" y="503185"/>
                      <a:pt x="51193" y="500459"/>
                    </a:cubicBezTo>
                    <a:cubicBezTo>
                      <a:pt x="41135" y="490897"/>
                      <a:pt x="41163" y="493795"/>
                      <a:pt x="44030" y="490686"/>
                    </a:cubicBezTo>
                    <a:cubicBezTo>
                      <a:pt x="44269" y="490426"/>
                      <a:pt x="81407" y="447405"/>
                      <a:pt x="83074" y="446244"/>
                    </a:cubicBezTo>
                    <a:cubicBezTo>
                      <a:pt x="91059" y="440672"/>
                      <a:pt x="87726" y="437783"/>
                      <a:pt x="91657" y="435389"/>
                    </a:cubicBezTo>
                    <a:cubicBezTo>
                      <a:pt x="104988" y="427271"/>
                      <a:pt x="114539" y="412010"/>
                      <a:pt x="118426" y="406116"/>
                    </a:cubicBezTo>
                    <a:cubicBezTo>
                      <a:pt x="112614" y="400185"/>
                      <a:pt x="106750" y="394303"/>
                      <a:pt x="100866" y="388436"/>
                    </a:cubicBezTo>
                    <a:cubicBezTo>
                      <a:pt x="106997" y="383983"/>
                      <a:pt x="112698" y="379916"/>
                      <a:pt x="118004" y="376149"/>
                    </a:cubicBezTo>
                    <a:cubicBezTo>
                      <a:pt x="107714" y="365206"/>
                      <a:pt x="63580" y="318194"/>
                      <a:pt x="61267" y="313002"/>
                    </a:cubicBezTo>
                    <a:cubicBezTo>
                      <a:pt x="60649" y="311609"/>
                      <a:pt x="59234" y="312403"/>
                      <a:pt x="54765" y="308727"/>
                    </a:cubicBezTo>
                    <a:cubicBezTo>
                      <a:pt x="78975" y="275340"/>
                      <a:pt x="90421" y="275140"/>
                      <a:pt x="88531" y="265790"/>
                    </a:cubicBezTo>
                    <a:cubicBezTo>
                      <a:pt x="110429" y="247416"/>
                      <a:pt x="100068" y="248565"/>
                      <a:pt x="106267" y="246023"/>
                    </a:cubicBezTo>
                    <a:cubicBezTo>
                      <a:pt x="106809" y="245804"/>
                      <a:pt x="106279" y="242591"/>
                      <a:pt x="105980" y="240811"/>
                    </a:cubicBezTo>
                    <a:cubicBezTo>
                      <a:pt x="105817" y="239845"/>
                      <a:pt x="104736" y="238999"/>
                      <a:pt x="104673" y="238058"/>
                    </a:cubicBezTo>
                    <a:cubicBezTo>
                      <a:pt x="104378" y="233472"/>
                      <a:pt x="104198" y="231972"/>
                      <a:pt x="102380" y="231038"/>
                    </a:cubicBezTo>
                    <a:cubicBezTo>
                      <a:pt x="102197" y="217724"/>
                      <a:pt x="97118" y="219560"/>
                      <a:pt x="91274" y="209906"/>
                    </a:cubicBezTo>
                    <a:cubicBezTo>
                      <a:pt x="87132" y="203062"/>
                      <a:pt x="80905" y="197563"/>
                      <a:pt x="78334" y="189697"/>
                    </a:cubicBezTo>
                    <a:cubicBezTo>
                      <a:pt x="78023" y="188743"/>
                      <a:pt x="76970" y="188048"/>
                      <a:pt x="76340" y="187174"/>
                    </a:cubicBezTo>
                    <a:cubicBezTo>
                      <a:pt x="71521" y="180522"/>
                      <a:pt x="74503" y="168801"/>
                      <a:pt x="71907" y="166542"/>
                    </a:cubicBezTo>
                    <a:cubicBezTo>
                      <a:pt x="72063" y="166326"/>
                      <a:pt x="72310" y="166127"/>
                      <a:pt x="72394" y="165899"/>
                    </a:cubicBezTo>
                    <a:cubicBezTo>
                      <a:pt x="76847" y="153843"/>
                      <a:pt x="87475" y="146316"/>
                      <a:pt x="94192" y="135936"/>
                    </a:cubicBezTo>
                    <a:cubicBezTo>
                      <a:pt x="100834" y="125672"/>
                      <a:pt x="166185" y="108734"/>
                      <a:pt x="103449" y="61192"/>
                    </a:cubicBezTo>
                    <a:cubicBezTo>
                      <a:pt x="71337" y="36859"/>
                      <a:pt x="79928" y="36205"/>
                      <a:pt x="59848" y="20505"/>
                    </a:cubicBezTo>
                    <a:cubicBezTo>
                      <a:pt x="53705" y="15700"/>
                      <a:pt x="62041" y="18681"/>
                      <a:pt x="64640" y="11502"/>
                    </a:cubicBezTo>
                    <a:cubicBezTo>
                      <a:pt x="65545" y="9007"/>
                      <a:pt x="67658" y="7986"/>
                      <a:pt x="69189" y="6274"/>
                    </a:cubicBezTo>
                    <a:cubicBezTo>
                      <a:pt x="71963" y="3165"/>
                      <a:pt x="74132" y="1213"/>
                      <a:pt x="75424" y="0"/>
                    </a:cubicBezTo>
                    <a:cubicBezTo>
                      <a:pt x="58242" y="718"/>
                      <a:pt x="39541" y="1461"/>
                      <a:pt x="19501" y="2227"/>
                    </a:cubicBezTo>
                    <a:cubicBezTo>
                      <a:pt x="11496" y="6892"/>
                      <a:pt x="10826" y="19811"/>
                      <a:pt x="12628" y="24428"/>
                    </a:cubicBezTo>
                    <a:cubicBezTo>
                      <a:pt x="12389" y="30207"/>
                      <a:pt x="23013" y="42710"/>
                      <a:pt x="25209" y="43420"/>
                    </a:cubicBezTo>
                    <a:cubicBezTo>
                      <a:pt x="32596" y="45815"/>
                      <a:pt x="54702" y="73372"/>
                      <a:pt x="62192" y="78372"/>
                    </a:cubicBezTo>
                    <a:cubicBezTo>
                      <a:pt x="87826" y="95481"/>
                      <a:pt x="81001" y="95533"/>
                      <a:pt x="86115" y="97432"/>
                    </a:cubicBezTo>
                    <a:cubicBezTo>
                      <a:pt x="88145" y="98183"/>
                      <a:pt x="91198" y="99105"/>
                      <a:pt x="84764" y="103028"/>
                    </a:cubicBezTo>
                    <a:cubicBezTo>
                      <a:pt x="77911" y="107202"/>
                      <a:pt x="47382" y="143371"/>
                      <a:pt x="37639" y="143590"/>
                    </a:cubicBezTo>
                    <a:cubicBezTo>
                      <a:pt x="33298" y="157008"/>
                      <a:pt x="31930" y="159717"/>
                      <a:pt x="33075" y="162726"/>
                    </a:cubicBezTo>
                    <a:cubicBezTo>
                      <a:pt x="37225" y="173629"/>
                      <a:pt x="35486" y="180745"/>
                      <a:pt x="44153" y="189094"/>
                    </a:cubicBezTo>
                    <a:cubicBezTo>
                      <a:pt x="50356" y="195064"/>
                      <a:pt x="72350" y="233376"/>
                      <a:pt x="73773" y="235132"/>
                    </a:cubicBezTo>
                    <a:cubicBezTo>
                      <a:pt x="66390" y="238744"/>
                      <a:pt x="57289" y="244902"/>
                      <a:pt x="56256" y="253095"/>
                    </a:cubicBezTo>
                    <a:cubicBezTo>
                      <a:pt x="55830" y="256471"/>
                      <a:pt x="47227" y="258271"/>
                      <a:pt x="32596" y="280951"/>
                    </a:cubicBezTo>
                    <a:cubicBezTo>
                      <a:pt x="29850" y="285209"/>
                      <a:pt x="25205" y="288103"/>
                      <a:pt x="23662" y="293251"/>
                    </a:cubicBezTo>
                    <a:cubicBezTo>
                      <a:pt x="17635" y="294891"/>
                      <a:pt x="19349" y="301264"/>
                      <a:pt x="16650" y="305020"/>
                    </a:cubicBezTo>
                    <a:cubicBezTo>
                      <a:pt x="11320" y="312427"/>
                      <a:pt x="17942" y="326095"/>
                      <a:pt x="23017" y="333642"/>
                    </a:cubicBezTo>
                    <a:cubicBezTo>
                      <a:pt x="25799" y="337777"/>
                      <a:pt x="41008" y="340123"/>
                      <a:pt x="51524" y="357092"/>
                    </a:cubicBezTo>
                    <a:cubicBezTo>
                      <a:pt x="54881" y="362512"/>
                      <a:pt x="78577" y="383596"/>
                      <a:pt x="83381" y="387854"/>
                    </a:cubicBezTo>
                    <a:cubicBezTo>
                      <a:pt x="68993" y="401678"/>
                      <a:pt x="21713" y="455371"/>
                      <a:pt x="11121" y="473501"/>
                    </a:cubicBezTo>
                    <a:cubicBezTo>
                      <a:pt x="2853" y="477049"/>
                      <a:pt x="-157" y="485837"/>
                      <a:pt x="1581" y="492964"/>
                    </a:cubicBezTo>
                    <a:cubicBezTo>
                      <a:pt x="-265" y="496848"/>
                      <a:pt x="-1333" y="499058"/>
                      <a:pt x="3255" y="502187"/>
                    </a:cubicBezTo>
                    <a:cubicBezTo>
                      <a:pt x="12034" y="508190"/>
                      <a:pt x="19281" y="521647"/>
                      <a:pt x="21944" y="523957"/>
                    </a:cubicBezTo>
                    <a:cubicBezTo>
                      <a:pt x="42184" y="541513"/>
                      <a:pt x="84939" y="584937"/>
                      <a:pt x="85071" y="585197"/>
                    </a:cubicBezTo>
                    <a:cubicBezTo>
                      <a:pt x="80594" y="588796"/>
                      <a:pt x="81742" y="586334"/>
                      <a:pt x="78720" y="590109"/>
                    </a:cubicBezTo>
                    <a:cubicBezTo>
                      <a:pt x="49391" y="626765"/>
                      <a:pt x="31436" y="639532"/>
                      <a:pt x="32855" y="643782"/>
                    </a:cubicBezTo>
                    <a:cubicBezTo>
                      <a:pt x="49109" y="643974"/>
                      <a:pt x="64883" y="644137"/>
                      <a:pt x="80183" y="644277"/>
                    </a:cubicBezTo>
                    <a:cubicBezTo>
                      <a:pt x="86929" y="636691"/>
                      <a:pt x="122397" y="596219"/>
                      <a:pt x="123338" y="595561"/>
                    </a:cubicBezTo>
                    <a:close/>
                  </a:path>
                </a:pathLst>
              </a:custGeom>
              <a:solidFill>
                <a:schemeClr val="dk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50" name="Google Shape;50;p2"/>
              <p:cNvSpPr/>
              <p:nvPr/>
            </p:nvSpPr>
            <p:spPr>
              <a:xfrm>
                <a:off x="13437655" y="3657165"/>
                <a:ext cx="126619" cy="591246"/>
              </a:xfrm>
              <a:custGeom>
                <a:avLst/>
                <a:gdLst/>
                <a:ahLst/>
                <a:cxnLst/>
                <a:rect l="l" t="t" r="r" b="b"/>
                <a:pathLst>
                  <a:path w="126619" h="591246" extrusionOk="0">
                    <a:moveTo>
                      <a:pt x="123295" y="540731"/>
                    </a:moveTo>
                    <a:cubicBezTo>
                      <a:pt x="132468" y="528447"/>
                      <a:pt x="114604" y="527605"/>
                      <a:pt x="113201" y="523798"/>
                    </a:cubicBezTo>
                    <a:cubicBezTo>
                      <a:pt x="109700" y="514264"/>
                      <a:pt x="98108" y="512643"/>
                      <a:pt x="95209" y="506210"/>
                    </a:cubicBezTo>
                    <a:cubicBezTo>
                      <a:pt x="88460" y="491236"/>
                      <a:pt x="75014" y="486671"/>
                      <a:pt x="54730" y="460072"/>
                    </a:cubicBezTo>
                    <a:cubicBezTo>
                      <a:pt x="59020" y="452932"/>
                      <a:pt x="62177" y="456859"/>
                      <a:pt x="74412" y="439934"/>
                    </a:cubicBezTo>
                    <a:cubicBezTo>
                      <a:pt x="98929" y="406024"/>
                      <a:pt x="102545" y="412381"/>
                      <a:pt x="111746" y="394171"/>
                    </a:cubicBezTo>
                    <a:cubicBezTo>
                      <a:pt x="117662" y="382438"/>
                      <a:pt x="124710" y="385288"/>
                      <a:pt x="96489" y="355891"/>
                    </a:cubicBezTo>
                    <a:cubicBezTo>
                      <a:pt x="89680" y="348795"/>
                      <a:pt x="82321" y="341891"/>
                      <a:pt x="76620" y="333981"/>
                    </a:cubicBezTo>
                    <a:cubicBezTo>
                      <a:pt x="68571" y="322819"/>
                      <a:pt x="55352" y="316426"/>
                      <a:pt x="49572" y="303424"/>
                    </a:cubicBezTo>
                    <a:cubicBezTo>
                      <a:pt x="48966" y="302063"/>
                      <a:pt x="47622" y="302809"/>
                      <a:pt x="43289" y="299321"/>
                    </a:cubicBezTo>
                    <a:cubicBezTo>
                      <a:pt x="48192" y="292844"/>
                      <a:pt x="86790" y="247799"/>
                      <a:pt x="99096" y="243246"/>
                    </a:cubicBezTo>
                    <a:cubicBezTo>
                      <a:pt x="103721" y="241538"/>
                      <a:pt x="102995" y="234582"/>
                      <a:pt x="108493" y="233636"/>
                    </a:cubicBezTo>
                    <a:cubicBezTo>
                      <a:pt x="108748" y="233592"/>
                      <a:pt x="107863" y="235396"/>
                      <a:pt x="111841" y="215406"/>
                    </a:cubicBezTo>
                    <a:cubicBezTo>
                      <a:pt x="113651" y="213031"/>
                      <a:pt x="111769" y="211977"/>
                      <a:pt x="109067" y="205460"/>
                    </a:cubicBezTo>
                    <a:cubicBezTo>
                      <a:pt x="84250" y="198520"/>
                      <a:pt x="55276" y="142573"/>
                      <a:pt x="50700" y="140138"/>
                    </a:cubicBezTo>
                    <a:cubicBezTo>
                      <a:pt x="45378" y="137313"/>
                      <a:pt x="42416" y="132656"/>
                      <a:pt x="40136" y="127655"/>
                    </a:cubicBezTo>
                    <a:cubicBezTo>
                      <a:pt x="41463" y="126510"/>
                      <a:pt x="42647" y="125065"/>
                      <a:pt x="43815" y="123457"/>
                    </a:cubicBezTo>
                    <a:cubicBezTo>
                      <a:pt x="56843" y="105490"/>
                      <a:pt x="74735" y="99871"/>
                      <a:pt x="88556" y="85847"/>
                    </a:cubicBezTo>
                    <a:cubicBezTo>
                      <a:pt x="107823" y="66300"/>
                      <a:pt x="112949" y="60310"/>
                      <a:pt x="125352" y="52819"/>
                    </a:cubicBezTo>
                    <a:cubicBezTo>
                      <a:pt x="122573" y="48964"/>
                      <a:pt x="127831" y="48852"/>
                      <a:pt x="126352" y="42000"/>
                    </a:cubicBezTo>
                    <a:cubicBezTo>
                      <a:pt x="124379" y="32697"/>
                      <a:pt x="102258" y="13437"/>
                      <a:pt x="90701" y="0"/>
                    </a:cubicBezTo>
                    <a:cubicBezTo>
                      <a:pt x="74448" y="411"/>
                      <a:pt x="58948" y="806"/>
                      <a:pt x="44270" y="1173"/>
                    </a:cubicBezTo>
                    <a:cubicBezTo>
                      <a:pt x="49165" y="6497"/>
                      <a:pt x="49197" y="9143"/>
                      <a:pt x="55161" y="14722"/>
                    </a:cubicBezTo>
                    <a:cubicBezTo>
                      <a:pt x="101401" y="57971"/>
                      <a:pt x="82433" y="27082"/>
                      <a:pt x="40965" y="83129"/>
                    </a:cubicBezTo>
                    <a:cubicBezTo>
                      <a:pt x="36962" y="88537"/>
                      <a:pt x="22404" y="94300"/>
                      <a:pt x="18425" y="99727"/>
                    </a:cubicBezTo>
                    <a:cubicBezTo>
                      <a:pt x="14371" y="105266"/>
                      <a:pt x="11616" y="109134"/>
                      <a:pt x="8144" y="110634"/>
                    </a:cubicBezTo>
                    <a:cubicBezTo>
                      <a:pt x="131" y="114098"/>
                      <a:pt x="1271" y="124594"/>
                      <a:pt x="900" y="125476"/>
                    </a:cubicBezTo>
                    <a:cubicBezTo>
                      <a:pt x="-1348" y="130792"/>
                      <a:pt x="948" y="135401"/>
                      <a:pt x="4125" y="138757"/>
                    </a:cubicBezTo>
                    <a:cubicBezTo>
                      <a:pt x="11572" y="146623"/>
                      <a:pt x="13111" y="154122"/>
                      <a:pt x="22463" y="160380"/>
                    </a:cubicBezTo>
                    <a:cubicBezTo>
                      <a:pt x="26199" y="162878"/>
                      <a:pt x="35459" y="183096"/>
                      <a:pt x="38629" y="186715"/>
                    </a:cubicBezTo>
                    <a:cubicBezTo>
                      <a:pt x="41969" y="190531"/>
                      <a:pt x="46705" y="193212"/>
                      <a:pt x="49687" y="197239"/>
                    </a:cubicBezTo>
                    <a:cubicBezTo>
                      <a:pt x="66730" y="220274"/>
                      <a:pt x="50385" y="199119"/>
                      <a:pt x="70545" y="217836"/>
                    </a:cubicBezTo>
                    <a:cubicBezTo>
                      <a:pt x="65757" y="223024"/>
                      <a:pt x="61535" y="228723"/>
                      <a:pt x="57034" y="234103"/>
                    </a:cubicBezTo>
                    <a:cubicBezTo>
                      <a:pt x="41316" y="252903"/>
                      <a:pt x="35778" y="252333"/>
                      <a:pt x="33913" y="257597"/>
                    </a:cubicBezTo>
                    <a:cubicBezTo>
                      <a:pt x="30600" y="266967"/>
                      <a:pt x="15571" y="280768"/>
                      <a:pt x="13039" y="292365"/>
                    </a:cubicBezTo>
                    <a:cubicBezTo>
                      <a:pt x="10173" y="296483"/>
                      <a:pt x="6174" y="296651"/>
                      <a:pt x="7047" y="307374"/>
                    </a:cubicBezTo>
                    <a:cubicBezTo>
                      <a:pt x="7733" y="315815"/>
                      <a:pt x="15941" y="327600"/>
                      <a:pt x="19286" y="329216"/>
                    </a:cubicBezTo>
                    <a:cubicBezTo>
                      <a:pt x="39972" y="339217"/>
                      <a:pt x="26653" y="340486"/>
                      <a:pt x="75994" y="382023"/>
                    </a:cubicBezTo>
                    <a:cubicBezTo>
                      <a:pt x="68145" y="389255"/>
                      <a:pt x="68747" y="386888"/>
                      <a:pt x="67212" y="389107"/>
                    </a:cubicBezTo>
                    <a:cubicBezTo>
                      <a:pt x="31429" y="441060"/>
                      <a:pt x="24748" y="439798"/>
                      <a:pt x="14658" y="464665"/>
                    </a:cubicBezTo>
                    <a:cubicBezTo>
                      <a:pt x="9519" y="477332"/>
                      <a:pt x="24480" y="485290"/>
                      <a:pt x="30086" y="490175"/>
                    </a:cubicBezTo>
                    <a:cubicBezTo>
                      <a:pt x="67667" y="522944"/>
                      <a:pt x="76254" y="534569"/>
                      <a:pt x="81277" y="539150"/>
                    </a:cubicBezTo>
                    <a:cubicBezTo>
                      <a:pt x="81520" y="539374"/>
                      <a:pt x="39354" y="578289"/>
                      <a:pt x="31517" y="591247"/>
                    </a:cubicBezTo>
                    <a:cubicBezTo>
                      <a:pt x="45852" y="590820"/>
                      <a:pt x="60471" y="590433"/>
                      <a:pt x="75353" y="590078"/>
                    </a:cubicBezTo>
                    <a:cubicBezTo>
                      <a:pt x="82963" y="587100"/>
                      <a:pt x="88038" y="579490"/>
                      <a:pt x="114341" y="558414"/>
                    </a:cubicBezTo>
                    <a:cubicBezTo>
                      <a:pt x="119719" y="552636"/>
                      <a:pt x="122027" y="547803"/>
                      <a:pt x="123295" y="540731"/>
                    </a:cubicBezTo>
                    <a:close/>
                  </a:path>
                </a:pathLst>
              </a:custGeom>
              <a:solidFill>
                <a:schemeClr val="dk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51" name="Google Shape;51;p2"/>
              <p:cNvSpPr/>
              <p:nvPr/>
            </p:nvSpPr>
            <p:spPr>
              <a:xfrm>
                <a:off x="13745794" y="3650369"/>
                <a:ext cx="125888" cy="593908"/>
              </a:xfrm>
              <a:custGeom>
                <a:avLst/>
                <a:gdLst/>
                <a:ahLst/>
                <a:cxnLst/>
                <a:rect l="l" t="t" r="r" b="b"/>
                <a:pathLst>
                  <a:path w="125888" h="593908" extrusionOk="0">
                    <a:moveTo>
                      <a:pt x="89975" y="587017"/>
                    </a:moveTo>
                    <a:cubicBezTo>
                      <a:pt x="90585" y="584814"/>
                      <a:pt x="100583" y="583401"/>
                      <a:pt x="112343" y="569740"/>
                    </a:cubicBezTo>
                    <a:cubicBezTo>
                      <a:pt x="117454" y="563790"/>
                      <a:pt x="131447" y="555681"/>
                      <a:pt x="123497" y="535195"/>
                    </a:cubicBezTo>
                    <a:cubicBezTo>
                      <a:pt x="125084" y="530710"/>
                      <a:pt x="112829" y="522533"/>
                      <a:pt x="107970" y="520916"/>
                    </a:cubicBezTo>
                    <a:cubicBezTo>
                      <a:pt x="103724" y="519507"/>
                      <a:pt x="79498" y="493695"/>
                      <a:pt x="76213" y="490107"/>
                    </a:cubicBezTo>
                    <a:cubicBezTo>
                      <a:pt x="74718" y="488471"/>
                      <a:pt x="74256" y="485873"/>
                      <a:pt x="72725" y="484288"/>
                    </a:cubicBezTo>
                    <a:cubicBezTo>
                      <a:pt x="29136" y="439308"/>
                      <a:pt x="41303" y="452549"/>
                      <a:pt x="46286" y="442141"/>
                    </a:cubicBezTo>
                    <a:cubicBezTo>
                      <a:pt x="50544" y="433250"/>
                      <a:pt x="83038" y="397148"/>
                      <a:pt x="93674" y="389362"/>
                    </a:cubicBezTo>
                    <a:cubicBezTo>
                      <a:pt x="105670" y="380578"/>
                      <a:pt x="106786" y="369113"/>
                      <a:pt x="122170" y="357591"/>
                    </a:cubicBezTo>
                    <a:cubicBezTo>
                      <a:pt x="125443" y="329803"/>
                      <a:pt x="102596" y="329256"/>
                      <a:pt x="98542" y="317779"/>
                    </a:cubicBezTo>
                    <a:cubicBezTo>
                      <a:pt x="97992" y="316222"/>
                      <a:pt x="96026" y="314765"/>
                      <a:pt x="94376" y="314091"/>
                    </a:cubicBezTo>
                    <a:cubicBezTo>
                      <a:pt x="90074" y="312339"/>
                      <a:pt x="74778" y="290705"/>
                      <a:pt x="61415" y="282587"/>
                    </a:cubicBezTo>
                    <a:cubicBezTo>
                      <a:pt x="59701" y="281546"/>
                      <a:pt x="61196" y="280867"/>
                      <a:pt x="45106" y="266305"/>
                    </a:cubicBezTo>
                    <a:cubicBezTo>
                      <a:pt x="58055" y="240336"/>
                      <a:pt x="127093" y="185710"/>
                      <a:pt x="111948" y="173087"/>
                    </a:cubicBezTo>
                    <a:cubicBezTo>
                      <a:pt x="112913" y="165660"/>
                      <a:pt x="109289" y="168206"/>
                      <a:pt x="90979" y="143507"/>
                    </a:cubicBezTo>
                    <a:cubicBezTo>
                      <a:pt x="87108" y="138287"/>
                      <a:pt x="71645" y="133178"/>
                      <a:pt x="67483" y="128194"/>
                    </a:cubicBezTo>
                    <a:cubicBezTo>
                      <a:pt x="46944" y="103582"/>
                      <a:pt x="60634" y="110814"/>
                      <a:pt x="62073" y="99651"/>
                    </a:cubicBezTo>
                    <a:cubicBezTo>
                      <a:pt x="123346" y="42913"/>
                      <a:pt x="107276" y="57895"/>
                      <a:pt x="80598" y="33272"/>
                    </a:cubicBezTo>
                    <a:cubicBezTo>
                      <a:pt x="36990" y="-6928"/>
                      <a:pt x="61029" y="15588"/>
                      <a:pt x="45792" y="0"/>
                    </a:cubicBezTo>
                    <a:cubicBezTo>
                      <a:pt x="30874" y="391"/>
                      <a:pt x="16168" y="774"/>
                      <a:pt x="1677" y="1153"/>
                    </a:cubicBezTo>
                    <a:cubicBezTo>
                      <a:pt x="20258" y="27708"/>
                      <a:pt x="61754" y="50348"/>
                      <a:pt x="57500" y="55760"/>
                    </a:cubicBezTo>
                    <a:cubicBezTo>
                      <a:pt x="41901" y="75630"/>
                      <a:pt x="42778" y="69473"/>
                      <a:pt x="40677" y="72945"/>
                    </a:cubicBezTo>
                    <a:cubicBezTo>
                      <a:pt x="28355" y="93314"/>
                      <a:pt x="30284" y="91119"/>
                      <a:pt x="29822" y="91215"/>
                    </a:cubicBezTo>
                    <a:cubicBezTo>
                      <a:pt x="24289" y="92380"/>
                      <a:pt x="26298" y="97811"/>
                      <a:pt x="21861" y="103770"/>
                    </a:cubicBezTo>
                    <a:cubicBezTo>
                      <a:pt x="-3278" y="137528"/>
                      <a:pt x="50408" y="152917"/>
                      <a:pt x="56627" y="159865"/>
                    </a:cubicBezTo>
                    <a:cubicBezTo>
                      <a:pt x="63444" y="167484"/>
                      <a:pt x="62934" y="167328"/>
                      <a:pt x="72518" y="176016"/>
                    </a:cubicBezTo>
                    <a:cubicBezTo>
                      <a:pt x="72111" y="177999"/>
                      <a:pt x="72063" y="180625"/>
                      <a:pt x="68655" y="180510"/>
                    </a:cubicBezTo>
                    <a:cubicBezTo>
                      <a:pt x="66470" y="180434"/>
                      <a:pt x="68408" y="185806"/>
                      <a:pt x="63405" y="187881"/>
                    </a:cubicBezTo>
                    <a:cubicBezTo>
                      <a:pt x="53638" y="191939"/>
                      <a:pt x="20860" y="234294"/>
                      <a:pt x="14677" y="242715"/>
                    </a:cubicBezTo>
                    <a:cubicBezTo>
                      <a:pt x="7454" y="252548"/>
                      <a:pt x="-2086" y="257333"/>
                      <a:pt x="7820" y="274223"/>
                    </a:cubicBezTo>
                    <a:cubicBezTo>
                      <a:pt x="9515" y="286027"/>
                      <a:pt x="58784" y="329037"/>
                      <a:pt x="78525" y="348871"/>
                    </a:cubicBezTo>
                    <a:cubicBezTo>
                      <a:pt x="70393" y="354993"/>
                      <a:pt x="71800" y="358158"/>
                      <a:pt x="68172" y="360485"/>
                    </a:cubicBezTo>
                    <a:cubicBezTo>
                      <a:pt x="57796" y="367141"/>
                      <a:pt x="56113" y="375215"/>
                      <a:pt x="47331" y="384761"/>
                    </a:cubicBezTo>
                    <a:cubicBezTo>
                      <a:pt x="33769" y="399503"/>
                      <a:pt x="48702" y="378575"/>
                      <a:pt x="8502" y="433389"/>
                    </a:cubicBezTo>
                    <a:cubicBezTo>
                      <a:pt x="4300" y="433685"/>
                      <a:pt x="5879" y="438166"/>
                      <a:pt x="2614" y="440078"/>
                    </a:cubicBezTo>
                    <a:cubicBezTo>
                      <a:pt x="-5909" y="445062"/>
                      <a:pt x="9064" y="469179"/>
                      <a:pt x="9933" y="471019"/>
                    </a:cubicBezTo>
                    <a:cubicBezTo>
                      <a:pt x="15766" y="473864"/>
                      <a:pt x="18297" y="479679"/>
                      <a:pt x="21885" y="484504"/>
                    </a:cubicBezTo>
                    <a:cubicBezTo>
                      <a:pt x="26270" y="490402"/>
                      <a:pt x="44556" y="504410"/>
                      <a:pt x="47889" y="516179"/>
                    </a:cubicBezTo>
                    <a:cubicBezTo>
                      <a:pt x="48846" y="519559"/>
                      <a:pt x="65270" y="527082"/>
                      <a:pt x="68308" y="537375"/>
                    </a:cubicBezTo>
                    <a:cubicBezTo>
                      <a:pt x="68946" y="539550"/>
                      <a:pt x="69137" y="534006"/>
                      <a:pt x="78466" y="545983"/>
                    </a:cubicBezTo>
                    <a:cubicBezTo>
                      <a:pt x="73662" y="551658"/>
                      <a:pt x="67343" y="555852"/>
                      <a:pt x="62799" y="561806"/>
                    </a:cubicBezTo>
                    <a:cubicBezTo>
                      <a:pt x="62225" y="562557"/>
                      <a:pt x="58334" y="562321"/>
                      <a:pt x="57405" y="563938"/>
                    </a:cubicBezTo>
                    <a:cubicBezTo>
                      <a:pt x="56293" y="565873"/>
                      <a:pt x="38082" y="582838"/>
                      <a:pt x="26677" y="593909"/>
                    </a:cubicBezTo>
                    <a:cubicBezTo>
                      <a:pt x="45573" y="593877"/>
                      <a:pt x="64656" y="593877"/>
                      <a:pt x="83891" y="593901"/>
                    </a:cubicBezTo>
                    <a:cubicBezTo>
                      <a:pt x="87846" y="592743"/>
                      <a:pt x="88958" y="590660"/>
                      <a:pt x="89975" y="587017"/>
                    </a:cubicBezTo>
                    <a:close/>
                  </a:path>
                </a:pathLst>
              </a:custGeom>
              <a:solidFill>
                <a:schemeClr val="dk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52" name="Google Shape;52;p2"/>
              <p:cNvSpPr/>
              <p:nvPr/>
            </p:nvSpPr>
            <p:spPr>
              <a:xfrm>
                <a:off x="13145442" y="3657607"/>
                <a:ext cx="130743" cy="613652"/>
              </a:xfrm>
              <a:custGeom>
                <a:avLst/>
                <a:gdLst/>
                <a:ahLst/>
                <a:cxnLst/>
                <a:rect l="l" t="t" r="r" b="b"/>
                <a:pathLst>
                  <a:path w="130743" h="613652" extrusionOk="0">
                    <a:moveTo>
                      <a:pt x="123323" y="553287"/>
                    </a:moveTo>
                    <a:cubicBezTo>
                      <a:pt x="135366" y="544890"/>
                      <a:pt x="130267" y="529102"/>
                      <a:pt x="117414" y="526093"/>
                    </a:cubicBezTo>
                    <a:cubicBezTo>
                      <a:pt x="111805" y="511279"/>
                      <a:pt x="99491" y="511754"/>
                      <a:pt x="96102" y="502176"/>
                    </a:cubicBezTo>
                    <a:cubicBezTo>
                      <a:pt x="95552" y="500620"/>
                      <a:pt x="93587" y="499163"/>
                      <a:pt x="91937" y="498488"/>
                    </a:cubicBezTo>
                    <a:cubicBezTo>
                      <a:pt x="87635" y="496736"/>
                      <a:pt x="72339" y="475102"/>
                      <a:pt x="58976" y="466985"/>
                    </a:cubicBezTo>
                    <a:cubicBezTo>
                      <a:pt x="57892" y="466322"/>
                      <a:pt x="57154" y="465077"/>
                      <a:pt x="56285" y="464071"/>
                    </a:cubicBezTo>
                    <a:cubicBezTo>
                      <a:pt x="36105" y="440777"/>
                      <a:pt x="41240" y="457375"/>
                      <a:pt x="49058" y="443211"/>
                    </a:cubicBezTo>
                    <a:cubicBezTo>
                      <a:pt x="54487" y="433378"/>
                      <a:pt x="88827" y="399807"/>
                      <a:pt x="89596" y="395122"/>
                    </a:cubicBezTo>
                    <a:cubicBezTo>
                      <a:pt x="89967" y="392867"/>
                      <a:pt x="99758" y="390389"/>
                      <a:pt x="109984" y="375543"/>
                    </a:cubicBezTo>
                    <a:cubicBezTo>
                      <a:pt x="116003" y="366803"/>
                      <a:pt x="117586" y="367976"/>
                      <a:pt x="119587" y="361671"/>
                    </a:cubicBezTo>
                    <a:cubicBezTo>
                      <a:pt x="128357" y="358949"/>
                      <a:pt x="132890" y="350428"/>
                      <a:pt x="122880" y="339138"/>
                    </a:cubicBezTo>
                    <a:cubicBezTo>
                      <a:pt x="115652" y="330989"/>
                      <a:pt x="64023" y="276969"/>
                      <a:pt x="61244" y="270719"/>
                    </a:cubicBezTo>
                    <a:cubicBezTo>
                      <a:pt x="60622" y="269326"/>
                      <a:pt x="59211" y="270121"/>
                      <a:pt x="54742" y="266445"/>
                    </a:cubicBezTo>
                    <a:cubicBezTo>
                      <a:pt x="78801" y="233273"/>
                      <a:pt x="90390" y="232814"/>
                      <a:pt x="88508" y="223508"/>
                    </a:cubicBezTo>
                    <a:cubicBezTo>
                      <a:pt x="110402" y="205134"/>
                      <a:pt x="100017" y="206295"/>
                      <a:pt x="106244" y="203741"/>
                    </a:cubicBezTo>
                    <a:cubicBezTo>
                      <a:pt x="106786" y="203522"/>
                      <a:pt x="106256" y="200309"/>
                      <a:pt x="105957" y="198529"/>
                    </a:cubicBezTo>
                    <a:cubicBezTo>
                      <a:pt x="102892" y="180367"/>
                      <a:pt x="92052" y="166626"/>
                      <a:pt x="76321" y="144892"/>
                    </a:cubicBezTo>
                    <a:cubicBezTo>
                      <a:pt x="71502" y="138239"/>
                      <a:pt x="74484" y="126518"/>
                      <a:pt x="71888" y="124259"/>
                    </a:cubicBezTo>
                    <a:cubicBezTo>
                      <a:pt x="72044" y="124044"/>
                      <a:pt x="72291" y="123844"/>
                      <a:pt x="72375" y="123617"/>
                    </a:cubicBezTo>
                    <a:cubicBezTo>
                      <a:pt x="76840" y="111561"/>
                      <a:pt x="87464" y="104030"/>
                      <a:pt x="94185" y="93650"/>
                    </a:cubicBezTo>
                    <a:cubicBezTo>
                      <a:pt x="95788" y="91171"/>
                      <a:pt x="132519" y="72143"/>
                      <a:pt x="130419" y="55154"/>
                    </a:cubicBezTo>
                    <a:cubicBezTo>
                      <a:pt x="134529" y="37989"/>
                      <a:pt x="98590" y="17552"/>
                      <a:pt x="82062" y="476"/>
                    </a:cubicBezTo>
                    <a:cubicBezTo>
                      <a:pt x="62839" y="-347"/>
                      <a:pt x="43811" y="-279"/>
                      <a:pt x="27100" y="2100"/>
                    </a:cubicBezTo>
                    <a:cubicBezTo>
                      <a:pt x="35862" y="7535"/>
                      <a:pt x="55141" y="31389"/>
                      <a:pt x="62181" y="36086"/>
                    </a:cubicBezTo>
                    <a:cubicBezTo>
                      <a:pt x="87815" y="53195"/>
                      <a:pt x="80986" y="53246"/>
                      <a:pt x="86104" y="55146"/>
                    </a:cubicBezTo>
                    <a:cubicBezTo>
                      <a:pt x="91602" y="57185"/>
                      <a:pt x="88991" y="55765"/>
                      <a:pt x="69034" y="75615"/>
                    </a:cubicBezTo>
                    <a:cubicBezTo>
                      <a:pt x="65147" y="79482"/>
                      <a:pt x="45234" y="101133"/>
                      <a:pt x="37628" y="101304"/>
                    </a:cubicBezTo>
                    <a:cubicBezTo>
                      <a:pt x="33287" y="114721"/>
                      <a:pt x="31919" y="117431"/>
                      <a:pt x="33064" y="120440"/>
                    </a:cubicBezTo>
                    <a:cubicBezTo>
                      <a:pt x="37214" y="131343"/>
                      <a:pt x="35475" y="138459"/>
                      <a:pt x="44142" y="146808"/>
                    </a:cubicBezTo>
                    <a:cubicBezTo>
                      <a:pt x="50333" y="152766"/>
                      <a:pt x="72351" y="191098"/>
                      <a:pt x="73758" y="192846"/>
                    </a:cubicBezTo>
                    <a:cubicBezTo>
                      <a:pt x="66371" y="196454"/>
                      <a:pt x="57274" y="202616"/>
                      <a:pt x="56241" y="210809"/>
                    </a:cubicBezTo>
                    <a:cubicBezTo>
                      <a:pt x="55815" y="214181"/>
                      <a:pt x="47212" y="215989"/>
                      <a:pt x="32585" y="238665"/>
                    </a:cubicBezTo>
                    <a:cubicBezTo>
                      <a:pt x="29838" y="242923"/>
                      <a:pt x="25194" y="245816"/>
                      <a:pt x="23651" y="250965"/>
                    </a:cubicBezTo>
                    <a:cubicBezTo>
                      <a:pt x="17628" y="252605"/>
                      <a:pt x="19338" y="258978"/>
                      <a:pt x="16639" y="262734"/>
                    </a:cubicBezTo>
                    <a:cubicBezTo>
                      <a:pt x="11309" y="270141"/>
                      <a:pt x="17931" y="283809"/>
                      <a:pt x="23006" y="291356"/>
                    </a:cubicBezTo>
                    <a:cubicBezTo>
                      <a:pt x="25784" y="295490"/>
                      <a:pt x="40997" y="297837"/>
                      <a:pt x="51513" y="314806"/>
                    </a:cubicBezTo>
                    <a:cubicBezTo>
                      <a:pt x="54878" y="320238"/>
                      <a:pt x="78717" y="341441"/>
                      <a:pt x="83370" y="345567"/>
                    </a:cubicBezTo>
                    <a:cubicBezTo>
                      <a:pt x="73515" y="355038"/>
                      <a:pt x="61141" y="370917"/>
                      <a:pt x="59889" y="372985"/>
                    </a:cubicBezTo>
                    <a:cubicBezTo>
                      <a:pt x="59403" y="373783"/>
                      <a:pt x="55496" y="373998"/>
                      <a:pt x="54754" y="375678"/>
                    </a:cubicBezTo>
                    <a:cubicBezTo>
                      <a:pt x="52446" y="380934"/>
                      <a:pt x="22870" y="411085"/>
                      <a:pt x="11114" y="431211"/>
                    </a:cubicBezTo>
                    <a:cubicBezTo>
                      <a:pt x="2846" y="434763"/>
                      <a:pt x="-164" y="443547"/>
                      <a:pt x="1574" y="450674"/>
                    </a:cubicBezTo>
                    <a:cubicBezTo>
                      <a:pt x="-272" y="454565"/>
                      <a:pt x="-1320" y="456780"/>
                      <a:pt x="3248" y="459897"/>
                    </a:cubicBezTo>
                    <a:cubicBezTo>
                      <a:pt x="12031" y="465895"/>
                      <a:pt x="19274" y="479356"/>
                      <a:pt x="21937" y="481667"/>
                    </a:cubicBezTo>
                    <a:cubicBezTo>
                      <a:pt x="35125" y="493105"/>
                      <a:pt x="84322" y="541454"/>
                      <a:pt x="85064" y="542906"/>
                    </a:cubicBezTo>
                    <a:cubicBezTo>
                      <a:pt x="74930" y="551064"/>
                      <a:pt x="29476" y="605168"/>
                      <a:pt x="25569" y="606812"/>
                    </a:cubicBezTo>
                    <a:cubicBezTo>
                      <a:pt x="21754" y="608416"/>
                      <a:pt x="17644" y="608420"/>
                      <a:pt x="14845" y="613652"/>
                    </a:cubicBezTo>
                    <a:cubicBezTo>
                      <a:pt x="32765" y="610535"/>
                      <a:pt x="53526" y="607742"/>
                      <a:pt x="76840" y="605247"/>
                    </a:cubicBezTo>
                    <a:cubicBezTo>
                      <a:pt x="89102" y="592102"/>
                      <a:pt x="122314" y="553989"/>
                      <a:pt x="123323" y="553287"/>
                    </a:cubicBezTo>
                    <a:close/>
                  </a:path>
                </a:pathLst>
              </a:custGeom>
              <a:solidFill>
                <a:schemeClr val="dk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53" name="Google Shape;53;p2"/>
              <p:cNvSpPr/>
              <p:nvPr/>
            </p:nvSpPr>
            <p:spPr>
              <a:xfrm>
                <a:off x="14608494" y="3625717"/>
                <a:ext cx="131472" cy="629878"/>
              </a:xfrm>
              <a:custGeom>
                <a:avLst/>
                <a:gdLst/>
                <a:ahLst/>
                <a:cxnLst/>
                <a:rect l="l" t="t" r="r" b="b"/>
                <a:pathLst>
                  <a:path w="131472" h="629878" extrusionOk="0">
                    <a:moveTo>
                      <a:pt x="88108" y="619757"/>
                    </a:moveTo>
                    <a:cubicBezTo>
                      <a:pt x="91158" y="618085"/>
                      <a:pt x="94443" y="615683"/>
                      <a:pt x="95559" y="611672"/>
                    </a:cubicBezTo>
                    <a:cubicBezTo>
                      <a:pt x="96169" y="609477"/>
                      <a:pt x="106111" y="608120"/>
                      <a:pt x="117927" y="594400"/>
                    </a:cubicBezTo>
                    <a:cubicBezTo>
                      <a:pt x="123034" y="588453"/>
                      <a:pt x="137031" y="580340"/>
                      <a:pt x="129082" y="559851"/>
                    </a:cubicBezTo>
                    <a:cubicBezTo>
                      <a:pt x="130664" y="555365"/>
                      <a:pt x="118414" y="547188"/>
                      <a:pt x="113554" y="545572"/>
                    </a:cubicBezTo>
                    <a:cubicBezTo>
                      <a:pt x="109309" y="544163"/>
                      <a:pt x="85082" y="518350"/>
                      <a:pt x="81798" y="514762"/>
                    </a:cubicBezTo>
                    <a:cubicBezTo>
                      <a:pt x="80303" y="513126"/>
                      <a:pt x="79840" y="510528"/>
                      <a:pt x="78309" y="508944"/>
                    </a:cubicBezTo>
                    <a:cubicBezTo>
                      <a:pt x="34741" y="463979"/>
                      <a:pt x="46884" y="477213"/>
                      <a:pt x="51871" y="466797"/>
                    </a:cubicBezTo>
                    <a:cubicBezTo>
                      <a:pt x="56128" y="457905"/>
                      <a:pt x="88623" y="421804"/>
                      <a:pt x="99259" y="414018"/>
                    </a:cubicBezTo>
                    <a:cubicBezTo>
                      <a:pt x="111254" y="405234"/>
                      <a:pt x="112370" y="393768"/>
                      <a:pt x="127754" y="382247"/>
                    </a:cubicBezTo>
                    <a:cubicBezTo>
                      <a:pt x="131027" y="354458"/>
                      <a:pt x="108180" y="353912"/>
                      <a:pt x="104126" y="342434"/>
                    </a:cubicBezTo>
                    <a:cubicBezTo>
                      <a:pt x="103576" y="340878"/>
                      <a:pt x="101611" y="339421"/>
                      <a:pt x="99960" y="338746"/>
                    </a:cubicBezTo>
                    <a:cubicBezTo>
                      <a:pt x="95659" y="336994"/>
                      <a:pt x="80362" y="315360"/>
                      <a:pt x="67000" y="307243"/>
                    </a:cubicBezTo>
                    <a:cubicBezTo>
                      <a:pt x="65285" y="306201"/>
                      <a:pt x="66784" y="305523"/>
                      <a:pt x="50691" y="290960"/>
                    </a:cubicBezTo>
                    <a:cubicBezTo>
                      <a:pt x="63635" y="264996"/>
                      <a:pt x="132670" y="210373"/>
                      <a:pt x="117533" y="197742"/>
                    </a:cubicBezTo>
                    <a:cubicBezTo>
                      <a:pt x="118493" y="190315"/>
                      <a:pt x="114874" y="192861"/>
                      <a:pt x="96564" y="168162"/>
                    </a:cubicBezTo>
                    <a:cubicBezTo>
                      <a:pt x="92693" y="162942"/>
                      <a:pt x="77229" y="157834"/>
                      <a:pt x="73067" y="152849"/>
                    </a:cubicBezTo>
                    <a:cubicBezTo>
                      <a:pt x="52528" y="128242"/>
                      <a:pt x="66218" y="135473"/>
                      <a:pt x="67657" y="124307"/>
                    </a:cubicBezTo>
                    <a:cubicBezTo>
                      <a:pt x="128807" y="67685"/>
                      <a:pt x="113064" y="82734"/>
                      <a:pt x="86183" y="57927"/>
                    </a:cubicBezTo>
                    <a:cubicBezTo>
                      <a:pt x="33409" y="9271"/>
                      <a:pt x="39815" y="14575"/>
                      <a:pt x="44528" y="10452"/>
                    </a:cubicBezTo>
                    <a:cubicBezTo>
                      <a:pt x="56631" y="-132"/>
                      <a:pt x="47741" y="7283"/>
                      <a:pt x="54669" y="0"/>
                    </a:cubicBezTo>
                    <a:cubicBezTo>
                      <a:pt x="37045" y="559"/>
                      <a:pt x="19070" y="1125"/>
                      <a:pt x="807" y="1692"/>
                    </a:cubicBezTo>
                    <a:cubicBezTo>
                      <a:pt x="-8689" y="33567"/>
                      <a:pt x="68841" y="73092"/>
                      <a:pt x="63081" y="80419"/>
                    </a:cubicBezTo>
                    <a:cubicBezTo>
                      <a:pt x="47513" y="100250"/>
                      <a:pt x="48343" y="94160"/>
                      <a:pt x="46258" y="97604"/>
                    </a:cubicBezTo>
                    <a:cubicBezTo>
                      <a:pt x="33935" y="117973"/>
                      <a:pt x="35865" y="115778"/>
                      <a:pt x="35402" y="115874"/>
                    </a:cubicBezTo>
                    <a:cubicBezTo>
                      <a:pt x="29869" y="117039"/>
                      <a:pt x="31878" y="122471"/>
                      <a:pt x="27441" y="128429"/>
                    </a:cubicBezTo>
                    <a:cubicBezTo>
                      <a:pt x="19369" y="139268"/>
                      <a:pt x="19125" y="151205"/>
                      <a:pt x="26333" y="160767"/>
                    </a:cubicBezTo>
                    <a:cubicBezTo>
                      <a:pt x="30890" y="166809"/>
                      <a:pt x="61494" y="183722"/>
                      <a:pt x="62212" y="184524"/>
                    </a:cubicBezTo>
                    <a:cubicBezTo>
                      <a:pt x="69025" y="192139"/>
                      <a:pt x="68490" y="191963"/>
                      <a:pt x="78102" y="200675"/>
                    </a:cubicBezTo>
                    <a:cubicBezTo>
                      <a:pt x="77695" y="202659"/>
                      <a:pt x="77648" y="205285"/>
                      <a:pt x="74239" y="205169"/>
                    </a:cubicBezTo>
                    <a:cubicBezTo>
                      <a:pt x="72054" y="205093"/>
                      <a:pt x="73992" y="210465"/>
                      <a:pt x="68989" y="212540"/>
                    </a:cubicBezTo>
                    <a:cubicBezTo>
                      <a:pt x="62511" y="215230"/>
                      <a:pt x="61662" y="224241"/>
                      <a:pt x="54163" y="225790"/>
                    </a:cubicBezTo>
                    <a:cubicBezTo>
                      <a:pt x="52501" y="226133"/>
                      <a:pt x="15665" y="273408"/>
                      <a:pt x="15410" y="273608"/>
                    </a:cubicBezTo>
                    <a:cubicBezTo>
                      <a:pt x="-10507" y="293646"/>
                      <a:pt x="52086" y="341337"/>
                      <a:pt x="84118" y="373527"/>
                    </a:cubicBezTo>
                    <a:cubicBezTo>
                      <a:pt x="75921" y="379696"/>
                      <a:pt x="77484" y="382749"/>
                      <a:pt x="73765" y="385140"/>
                    </a:cubicBezTo>
                    <a:cubicBezTo>
                      <a:pt x="63388" y="391797"/>
                      <a:pt x="61705" y="399870"/>
                      <a:pt x="52923" y="409416"/>
                    </a:cubicBezTo>
                    <a:cubicBezTo>
                      <a:pt x="48721" y="413986"/>
                      <a:pt x="43627" y="417857"/>
                      <a:pt x="40071" y="422853"/>
                    </a:cubicBezTo>
                    <a:cubicBezTo>
                      <a:pt x="-22" y="479116"/>
                      <a:pt x="-652" y="461285"/>
                      <a:pt x="15522" y="495678"/>
                    </a:cubicBezTo>
                    <a:cubicBezTo>
                      <a:pt x="21354" y="498524"/>
                      <a:pt x="23885" y="504338"/>
                      <a:pt x="27473" y="509163"/>
                    </a:cubicBezTo>
                    <a:cubicBezTo>
                      <a:pt x="31858" y="515062"/>
                      <a:pt x="50145" y="529070"/>
                      <a:pt x="53477" y="540839"/>
                    </a:cubicBezTo>
                    <a:cubicBezTo>
                      <a:pt x="54434" y="544219"/>
                      <a:pt x="70858" y="551742"/>
                      <a:pt x="73896" y="562034"/>
                    </a:cubicBezTo>
                    <a:cubicBezTo>
                      <a:pt x="74534" y="564209"/>
                      <a:pt x="74725" y="558666"/>
                      <a:pt x="84054" y="570642"/>
                    </a:cubicBezTo>
                    <a:cubicBezTo>
                      <a:pt x="79250" y="576317"/>
                      <a:pt x="72932" y="580512"/>
                      <a:pt x="68387" y="586466"/>
                    </a:cubicBezTo>
                    <a:cubicBezTo>
                      <a:pt x="67813" y="587216"/>
                      <a:pt x="63918" y="586981"/>
                      <a:pt x="62993" y="588597"/>
                    </a:cubicBezTo>
                    <a:cubicBezTo>
                      <a:pt x="62953" y="588665"/>
                      <a:pt x="29686" y="621050"/>
                      <a:pt x="22163" y="628912"/>
                    </a:cubicBezTo>
                    <a:cubicBezTo>
                      <a:pt x="40649" y="629240"/>
                      <a:pt x="58899" y="629563"/>
                      <a:pt x="76898" y="629878"/>
                    </a:cubicBezTo>
                    <a:cubicBezTo>
                      <a:pt x="81626" y="628916"/>
                      <a:pt x="76208" y="626286"/>
                      <a:pt x="88108" y="619757"/>
                    </a:cubicBezTo>
                    <a:close/>
                  </a:path>
                </a:pathLst>
              </a:custGeom>
              <a:solidFill>
                <a:schemeClr val="dk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54" name="Google Shape;54;p2"/>
              <p:cNvSpPr/>
              <p:nvPr/>
            </p:nvSpPr>
            <p:spPr>
              <a:xfrm>
                <a:off x="14305952" y="3634409"/>
                <a:ext cx="126612" cy="615810"/>
              </a:xfrm>
              <a:custGeom>
                <a:avLst/>
                <a:gdLst/>
                <a:ahLst/>
                <a:cxnLst/>
                <a:rect l="l" t="t" r="r" b="b"/>
                <a:pathLst>
                  <a:path w="126612" h="615810" extrusionOk="0">
                    <a:moveTo>
                      <a:pt x="123295" y="563495"/>
                    </a:moveTo>
                    <a:cubicBezTo>
                      <a:pt x="132468" y="551211"/>
                      <a:pt x="114604" y="550369"/>
                      <a:pt x="113201" y="546561"/>
                    </a:cubicBezTo>
                    <a:cubicBezTo>
                      <a:pt x="109704" y="537027"/>
                      <a:pt x="98108" y="535407"/>
                      <a:pt x="95209" y="528974"/>
                    </a:cubicBezTo>
                    <a:cubicBezTo>
                      <a:pt x="88452" y="513980"/>
                      <a:pt x="75038" y="509471"/>
                      <a:pt x="54730" y="482836"/>
                    </a:cubicBezTo>
                    <a:cubicBezTo>
                      <a:pt x="59020" y="475696"/>
                      <a:pt x="62177" y="479623"/>
                      <a:pt x="74412" y="462698"/>
                    </a:cubicBezTo>
                    <a:cubicBezTo>
                      <a:pt x="92255" y="438015"/>
                      <a:pt x="119212" y="415726"/>
                      <a:pt x="116737" y="404272"/>
                    </a:cubicBezTo>
                    <a:cubicBezTo>
                      <a:pt x="114046" y="391801"/>
                      <a:pt x="55177" y="338798"/>
                      <a:pt x="49572" y="326183"/>
                    </a:cubicBezTo>
                    <a:cubicBezTo>
                      <a:pt x="48966" y="324822"/>
                      <a:pt x="47622" y="325569"/>
                      <a:pt x="43289" y="322081"/>
                    </a:cubicBezTo>
                    <a:cubicBezTo>
                      <a:pt x="49528" y="313844"/>
                      <a:pt x="82170" y="277419"/>
                      <a:pt x="87667" y="274159"/>
                    </a:cubicBezTo>
                    <a:cubicBezTo>
                      <a:pt x="97462" y="268348"/>
                      <a:pt x="93097" y="268224"/>
                      <a:pt x="99092" y="266009"/>
                    </a:cubicBezTo>
                    <a:cubicBezTo>
                      <a:pt x="103717" y="264301"/>
                      <a:pt x="102991" y="257345"/>
                      <a:pt x="108489" y="256399"/>
                    </a:cubicBezTo>
                    <a:cubicBezTo>
                      <a:pt x="108744" y="256356"/>
                      <a:pt x="107739" y="258798"/>
                      <a:pt x="112527" y="234701"/>
                    </a:cubicBezTo>
                    <a:cubicBezTo>
                      <a:pt x="110641" y="232818"/>
                      <a:pt x="109617" y="229577"/>
                      <a:pt x="109059" y="228224"/>
                    </a:cubicBezTo>
                    <a:cubicBezTo>
                      <a:pt x="81416" y="220494"/>
                      <a:pt x="58816" y="167220"/>
                      <a:pt x="50692" y="162902"/>
                    </a:cubicBezTo>
                    <a:cubicBezTo>
                      <a:pt x="45370" y="160081"/>
                      <a:pt x="42408" y="155419"/>
                      <a:pt x="40128" y="150419"/>
                    </a:cubicBezTo>
                    <a:cubicBezTo>
                      <a:pt x="41455" y="149273"/>
                      <a:pt x="42639" y="147829"/>
                      <a:pt x="43807" y="146220"/>
                    </a:cubicBezTo>
                    <a:cubicBezTo>
                      <a:pt x="56835" y="128254"/>
                      <a:pt x="74723" y="122635"/>
                      <a:pt x="88548" y="108611"/>
                    </a:cubicBezTo>
                    <a:cubicBezTo>
                      <a:pt x="107815" y="89064"/>
                      <a:pt x="112942" y="83073"/>
                      <a:pt x="125344" y="75583"/>
                    </a:cubicBezTo>
                    <a:cubicBezTo>
                      <a:pt x="122565" y="71727"/>
                      <a:pt x="127823" y="71616"/>
                      <a:pt x="126344" y="64767"/>
                    </a:cubicBezTo>
                    <a:cubicBezTo>
                      <a:pt x="126213" y="64149"/>
                      <a:pt x="126428" y="64304"/>
                      <a:pt x="126567" y="62967"/>
                    </a:cubicBezTo>
                    <a:cubicBezTo>
                      <a:pt x="121740" y="54651"/>
                      <a:pt x="128800" y="61894"/>
                      <a:pt x="69034" y="0"/>
                    </a:cubicBezTo>
                    <a:cubicBezTo>
                      <a:pt x="52853" y="467"/>
                      <a:pt x="36596" y="934"/>
                      <a:pt x="20275" y="1401"/>
                    </a:cubicBezTo>
                    <a:cubicBezTo>
                      <a:pt x="30385" y="19974"/>
                      <a:pt x="37002" y="10715"/>
                      <a:pt x="49432" y="30769"/>
                    </a:cubicBezTo>
                    <a:cubicBezTo>
                      <a:pt x="53012" y="36552"/>
                      <a:pt x="81157" y="61451"/>
                      <a:pt x="82975" y="63051"/>
                    </a:cubicBezTo>
                    <a:cubicBezTo>
                      <a:pt x="62807" y="85839"/>
                      <a:pt x="60658" y="79258"/>
                      <a:pt x="40957" y="105893"/>
                    </a:cubicBezTo>
                    <a:cubicBezTo>
                      <a:pt x="35519" y="113240"/>
                      <a:pt x="26992" y="111121"/>
                      <a:pt x="11911" y="130868"/>
                    </a:cubicBezTo>
                    <a:cubicBezTo>
                      <a:pt x="6310" y="135361"/>
                      <a:pt x="3774" y="133569"/>
                      <a:pt x="1239" y="143499"/>
                    </a:cubicBezTo>
                    <a:cubicBezTo>
                      <a:pt x="856" y="145011"/>
                      <a:pt x="1478" y="146859"/>
                      <a:pt x="900" y="148236"/>
                    </a:cubicBezTo>
                    <a:cubicBezTo>
                      <a:pt x="-1348" y="153552"/>
                      <a:pt x="948" y="158161"/>
                      <a:pt x="4125" y="161517"/>
                    </a:cubicBezTo>
                    <a:cubicBezTo>
                      <a:pt x="11572" y="169383"/>
                      <a:pt x="13111" y="176882"/>
                      <a:pt x="22463" y="183140"/>
                    </a:cubicBezTo>
                    <a:cubicBezTo>
                      <a:pt x="26199" y="185638"/>
                      <a:pt x="35459" y="205855"/>
                      <a:pt x="38629" y="209475"/>
                    </a:cubicBezTo>
                    <a:cubicBezTo>
                      <a:pt x="41969" y="213290"/>
                      <a:pt x="46705" y="215972"/>
                      <a:pt x="49687" y="219999"/>
                    </a:cubicBezTo>
                    <a:cubicBezTo>
                      <a:pt x="66734" y="243034"/>
                      <a:pt x="50393" y="221887"/>
                      <a:pt x="70545" y="240596"/>
                    </a:cubicBezTo>
                    <a:cubicBezTo>
                      <a:pt x="61790" y="250090"/>
                      <a:pt x="52757" y="264058"/>
                      <a:pt x="41224" y="272926"/>
                    </a:cubicBezTo>
                    <a:cubicBezTo>
                      <a:pt x="38465" y="275053"/>
                      <a:pt x="34969" y="277379"/>
                      <a:pt x="33917" y="280356"/>
                    </a:cubicBezTo>
                    <a:cubicBezTo>
                      <a:pt x="30516" y="289974"/>
                      <a:pt x="21459" y="295841"/>
                      <a:pt x="18210" y="305391"/>
                    </a:cubicBezTo>
                    <a:cubicBezTo>
                      <a:pt x="12664" y="309705"/>
                      <a:pt x="14833" y="314394"/>
                      <a:pt x="10966" y="317535"/>
                    </a:cubicBezTo>
                    <a:cubicBezTo>
                      <a:pt x="1299" y="325393"/>
                      <a:pt x="10193" y="340506"/>
                      <a:pt x="17269" y="350803"/>
                    </a:cubicBezTo>
                    <a:cubicBezTo>
                      <a:pt x="18122" y="352048"/>
                      <a:pt x="30648" y="355448"/>
                      <a:pt x="39837" y="370270"/>
                    </a:cubicBezTo>
                    <a:cubicBezTo>
                      <a:pt x="43421" y="376057"/>
                      <a:pt x="70597" y="400233"/>
                      <a:pt x="75998" y="404779"/>
                    </a:cubicBezTo>
                    <a:cubicBezTo>
                      <a:pt x="60204" y="419325"/>
                      <a:pt x="77661" y="397907"/>
                      <a:pt x="54738" y="429841"/>
                    </a:cubicBezTo>
                    <a:cubicBezTo>
                      <a:pt x="33498" y="459393"/>
                      <a:pt x="23719" y="465096"/>
                      <a:pt x="14662" y="487425"/>
                    </a:cubicBezTo>
                    <a:cubicBezTo>
                      <a:pt x="9874" y="499230"/>
                      <a:pt x="18672" y="502107"/>
                      <a:pt x="46530" y="527373"/>
                    </a:cubicBezTo>
                    <a:cubicBezTo>
                      <a:pt x="71689" y="550189"/>
                      <a:pt x="75026" y="556383"/>
                      <a:pt x="82042" y="562541"/>
                    </a:cubicBezTo>
                    <a:cubicBezTo>
                      <a:pt x="56289" y="583692"/>
                      <a:pt x="67340" y="574306"/>
                      <a:pt x="39737" y="603974"/>
                    </a:cubicBezTo>
                    <a:cubicBezTo>
                      <a:pt x="34088" y="610048"/>
                      <a:pt x="30584" y="613320"/>
                      <a:pt x="30903" y="615104"/>
                    </a:cubicBezTo>
                    <a:cubicBezTo>
                      <a:pt x="45175" y="615336"/>
                      <a:pt x="59407" y="615571"/>
                      <a:pt x="73587" y="615810"/>
                    </a:cubicBezTo>
                    <a:cubicBezTo>
                      <a:pt x="110625" y="581541"/>
                      <a:pt x="119922" y="582371"/>
                      <a:pt x="123295" y="563495"/>
                    </a:cubicBezTo>
                    <a:close/>
                  </a:path>
                </a:pathLst>
              </a:custGeom>
              <a:solidFill>
                <a:schemeClr val="dk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55" name="Google Shape;55;p2"/>
              <p:cNvSpPr/>
              <p:nvPr/>
            </p:nvSpPr>
            <p:spPr>
              <a:xfrm>
                <a:off x="14013681" y="3643285"/>
                <a:ext cx="130474" cy="602940"/>
              </a:xfrm>
              <a:custGeom>
                <a:avLst/>
                <a:gdLst/>
                <a:ahLst/>
                <a:cxnLst/>
                <a:rect l="l" t="t" r="r" b="b"/>
                <a:pathLst>
                  <a:path w="130474" h="602940" extrusionOk="0">
                    <a:moveTo>
                      <a:pt x="117464" y="540404"/>
                    </a:moveTo>
                    <a:cubicBezTo>
                      <a:pt x="111883" y="525649"/>
                      <a:pt x="99533" y="526033"/>
                      <a:pt x="96152" y="516486"/>
                    </a:cubicBezTo>
                    <a:cubicBezTo>
                      <a:pt x="95602" y="514930"/>
                      <a:pt x="93637" y="513473"/>
                      <a:pt x="91987" y="512799"/>
                    </a:cubicBezTo>
                    <a:cubicBezTo>
                      <a:pt x="87685" y="511047"/>
                      <a:pt x="72389" y="489413"/>
                      <a:pt x="59026" y="481295"/>
                    </a:cubicBezTo>
                    <a:cubicBezTo>
                      <a:pt x="55402" y="479092"/>
                      <a:pt x="63124" y="483821"/>
                      <a:pt x="42267" y="464598"/>
                    </a:cubicBezTo>
                    <a:cubicBezTo>
                      <a:pt x="96499" y="401127"/>
                      <a:pt x="116081" y="387191"/>
                      <a:pt x="119637" y="375985"/>
                    </a:cubicBezTo>
                    <a:cubicBezTo>
                      <a:pt x="147882" y="367213"/>
                      <a:pt x="104277" y="337689"/>
                      <a:pt x="88343" y="315592"/>
                    </a:cubicBezTo>
                    <a:cubicBezTo>
                      <a:pt x="80294" y="304429"/>
                      <a:pt x="67079" y="298036"/>
                      <a:pt x="61294" y="285034"/>
                    </a:cubicBezTo>
                    <a:cubicBezTo>
                      <a:pt x="60676" y="283641"/>
                      <a:pt x="59261" y="284435"/>
                      <a:pt x="54792" y="280760"/>
                    </a:cubicBezTo>
                    <a:cubicBezTo>
                      <a:pt x="78998" y="247384"/>
                      <a:pt x="90444" y="247169"/>
                      <a:pt x="88558" y="237822"/>
                    </a:cubicBezTo>
                    <a:cubicBezTo>
                      <a:pt x="110452" y="219448"/>
                      <a:pt x="100067" y="220610"/>
                      <a:pt x="106294" y="218055"/>
                    </a:cubicBezTo>
                    <a:cubicBezTo>
                      <a:pt x="106836" y="217836"/>
                      <a:pt x="106306" y="214623"/>
                      <a:pt x="106007" y="212843"/>
                    </a:cubicBezTo>
                    <a:cubicBezTo>
                      <a:pt x="101056" y="183591"/>
                      <a:pt x="83683" y="177987"/>
                      <a:pt x="78365" y="161725"/>
                    </a:cubicBezTo>
                    <a:cubicBezTo>
                      <a:pt x="78054" y="160771"/>
                      <a:pt x="77001" y="160077"/>
                      <a:pt x="76375" y="159203"/>
                    </a:cubicBezTo>
                    <a:cubicBezTo>
                      <a:pt x="71556" y="152550"/>
                      <a:pt x="74541" y="140837"/>
                      <a:pt x="71942" y="138570"/>
                    </a:cubicBezTo>
                    <a:cubicBezTo>
                      <a:pt x="72098" y="138354"/>
                      <a:pt x="72341" y="138155"/>
                      <a:pt x="72429" y="137927"/>
                    </a:cubicBezTo>
                    <a:cubicBezTo>
                      <a:pt x="76890" y="125883"/>
                      <a:pt x="87518" y="118352"/>
                      <a:pt x="94235" y="107972"/>
                    </a:cubicBezTo>
                    <a:cubicBezTo>
                      <a:pt x="101542" y="96678"/>
                      <a:pt x="165877" y="80507"/>
                      <a:pt x="103492" y="33228"/>
                    </a:cubicBezTo>
                    <a:cubicBezTo>
                      <a:pt x="79624" y="15137"/>
                      <a:pt x="84723" y="16394"/>
                      <a:pt x="68187" y="0"/>
                    </a:cubicBezTo>
                    <a:cubicBezTo>
                      <a:pt x="7512" y="2035"/>
                      <a:pt x="11718" y="263"/>
                      <a:pt x="16167" y="5428"/>
                    </a:cubicBezTo>
                    <a:cubicBezTo>
                      <a:pt x="21385" y="11482"/>
                      <a:pt x="23135" y="14774"/>
                      <a:pt x="25252" y="15457"/>
                    </a:cubicBezTo>
                    <a:cubicBezTo>
                      <a:pt x="29318" y="16777"/>
                      <a:pt x="48717" y="36017"/>
                      <a:pt x="51248" y="39896"/>
                    </a:cubicBezTo>
                    <a:cubicBezTo>
                      <a:pt x="58564" y="51127"/>
                      <a:pt x="72245" y="54152"/>
                      <a:pt x="83021" y="67010"/>
                    </a:cubicBezTo>
                    <a:cubicBezTo>
                      <a:pt x="85178" y="69584"/>
                      <a:pt x="85903" y="69038"/>
                      <a:pt x="89009" y="70869"/>
                    </a:cubicBezTo>
                    <a:cubicBezTo>
                      <a:pt x="88857" y="71125"/>
                      <a:pt x="45823" y="115435"/>
                      <a:pt x="37686" y="115623"/>
                    </a:cubicBezTo>
                    <a:cubicBezTo>
                      <a:pt x="29219" y="141783"/>
                      <a:pt x="27696" y="130473"/>
                      <a:pt x="73286" y="206458"/>
                    </a:cubicBezTo>
                    <a:cubicBezTo>
                      <a:pt x="74171" y="207939"/>
                      <a:pt x="74290" y="206294"/>
                      <a:pt x="70794" y="208857"/>
                    </a:cubicBezTo>
                    <a:cubicBezTo>
                      <a:pt x="49725" y="224297"/>
                      <a:pt x="60349" y="223004"/>
                      <a:pt x="53875" y="228248"/>
                    </a:cubicBezTo>
                    <a:cubicBezTo>
                      <a:pt x="42095" y="237790"/>
                      <a:pt x="24188" y="263651"/>
                      <a:pt x="23697" y="265283"/>
                    </a:cubicBezTo>
                    <a:cubicBezTo>
                      <a:pt x="17674" y="266923"/>
                      <a:pt x="19384" y="273297"/>
                      <a:pt x="16685" y="277052"/>
                    </a:cubicBezTo>
                    <a:cubicBezTo>
                      <a:pt x="12352" y="283078"/>
                      <a:pt x="15246" y="303200"/>
                      <a:pt x="31013" y="310823"/>
                    </a:cubicBezTo>
                    <a:cubicBezTo>
                      <a:pt x="49622" y="319822"/>
                      <a:pt x="36255" y="318074"/>
                      <a:pt x="83412" y="359882"/>
                    </a:cubicBezTo>
                    <a:cubicBezTo>
                      <a:pt x="73557" y="369356"/>
                      <a:pt x="61187" y="385224"/>
                      <a:pt x="59931" y="387299"/>
                    </a:cubicBezTo>
                    <a:cubicBezTo>
                      <a:pt x="59449" y="388097"/>
                      <a:pt x="55538" y="388313"/>
                      <a:pt x="54796" y="389993"/>
                    </a:cubicBezTo>
                    <a:cubicBezTo>
                      <a:pt x="54685" y="390252"/>
                      <a:pt x="9115" y="446359"/>
                      <a:pt x="7436" y="447660"/>
                    </a:cubicBezTo>
                    <a:cubicBezTo>
                      <a:pt x="-1378" y="454477"/>
                      <a:pt x="2306" y="463668"/>
                      <a:pt x="767" y="466797"/>
                    </a:cubicBezTo>
                    <a:cubicBezTo>
                      <a:pt x="-1721" y="471845"/>
                      <a:pt x="2106" y="473262"/>
                      <a:pt x="8457" y="477891"/>
                    </a:cubicBezTo>
                    <a:cubicBezTo>
                      <a:pt x="27405" y="507475"/>
                      <a:pt x="92190" y="554926"/>
                      <a:pt x="80816" y="559927"/>
                    </a:cubicBezTo>
                    <a:cubicBezTo>
                      <a:pt x="80561" y="560039"/>
                      <a:pt x="47493" y="597784"/>
                      <a:pt x="47306" y="598043"/>
                    </a:cubicBezTo>
                    <a:cubicBezTo>
                      <a:pt x="45759" y="600154"/>
                      <a:pt x="43933" y="601507"/>
                      <a:pt x="43339" y="602405"/>
                    </a:cubicBezTo>
                    <a:cubicBezTo>
                      <a:pt x="59620" y="602573"/>
                      <a:pt x="75929" y="602752"/>
                      <a:pt x="92254" y="602940"/>
                    </a:cubicBezTo>
                    <a:cubicBezTo>
                      <a:pt x="101929" y="590956"/>
                      <a:pt x="123129" y="567765"/>
                      <a:pt x="123372" y="567593"/>
                    </a:cubicBezTo>
                    <a:cubicBezTo>
                      <a:pt x="135416" y="559200"/>
                      <a:pt x="130313" y="543413"/>
                      <a:pt x="117464" y="540404"/>
                    </a:cubicBezTo>
                    <a:close/>
                  </a:path>
                </a:pathLst>
              </a:custGeom>
              <a:solidFill>
                <a:schemeClr val="dk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grpSp>
      <p:grpSp>
        <p:nvGrpSpPr>
          <p:cNvPr id="56" name="Google Shape;56;p2"/>
          <p:cNvGrpSpPr/>
          <p:nvPr/>
        </p:nvGrpSpPr>
        <p:grpSpPr>
          <a:xfrm>
            <a:off x="6540201" y="1320799"/>
            <a:ext cx="1075341" cy="366524"/>
            <a:chOff x="13080402" y="2641598"/>
            <a:chExt cx="2150682" cy="733048"/>
          </a:xfrm>
        </p:grpSpPr>
        <p:grpSp>
          <p:nvGrpSpPr>
            <p:cNvPr id="57" name="Google Shape;57;p2"/>
            <p:cNvGrpSpPr/>
            <p:nvPr/>
          </p:nvGrpSpPr>
          <p:grpSpPr>
            <a:xfrm>
              <a:off x="13080402" y="2641598"/>
              <a:ext cx="2150682" cy="733048"/>
              <a:chOff x="13080402" y="2641598"/>
              <a:chExt cx="2150682" cy="733048"/>
            </a:xfrm>
          </p:grpSpPr>
          <p:sp>
            <p:nvSpPr>
              <p:cNvPr id="58" name="Google Shape;58;p2"/>
              <p:cNvSpPr/>
              <p:nvPr/>
            </p:nvSpPr>
            <p:spPr>
              <a:xfrm>
                <a:off x="14333289" y="2658062"/>
                <a:ext cx="399" cy="46"/>
              </a:xfrm>
              <a:custGeom>
                <a:avLst/>
                <a:gdLst/>
                <a:ahLst/>
                <a:cxnLst/>
                <a:rect l="l" t="t" r="r" b="b"/>
                <a:pathLst>
                  <a:path w="399" h="46" extrusionOk="0">
                    <a:moveTo>
                      <a:pt x="0" y="34"/>
                    </a:moveTo>
                    <a:cubicBezTo>
                      <a:pt x="288" y="56"/>
                      <a:pt x="116" y="52"/>
                      <a:pt x="400" y="0"/>
                    </a:cubicBezTo>
                    <a:cubicBezTo>
                      <a:pt x="280" y="22"/>
                      <a:pt x="125" y="13"/>
                      <a:pt x="0" y="34"/>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59" name="Google Shape;59;p2"/>
              <p:cNvSpPr/>
              <p:nvPr/>
            </p:nvSpPr>
            <p:spPr>
              <a:xfrm>
                <a:off x="14305825" y="2659662"/>
                <a:ext cx="55" cy="4"/>
              </a:xfrm>
              <a:custGeom>
                <a:avLst/>
                <a:gdLst/>
                <a:ahLst/>
                <a:cxnLst/>
                <a:rect l="l" t="t" r="r" b="b"/>
                <a:pathLst>
                  <a:path w="55" h="4" extrusionOk="0">
                    <a:moveTo>
                      <a:pt x="56" y="0"/>
                    </a:moveTo>
                    <a:cubicBezTo>
                      <a:pt x="34" y="0"/>
                      <a:pt x="17" y="0"/>
                      <a:pt x="0" y="4"/>
                    </a:cubicBezTo>
                    <a:cubicBezTo>
                      <a:pt x="9" y="4"/>
                      <a:pt x="43" y="0"/>
                      <a:pt x="56" y="0"/>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60" name="Google Shape;60;p2"/>
              <p:cNvSpPr/>
              <p:nvPr/>
            </p:nvSpPr>
            <p:spPr>
              <a:xfrm>
                <a:off x="14362603" y="2656256"/>
                <a:ext cx="8" cy="4"/>
              </a:xfrm>
              <a:custGeom>
                <a:avLst/>
                <a:gdLst/>
                <a:ahLst/>
                <a:cxnLst/>
                <a:rect l="l" t="t" r="r" b="b"/>
                <a:pathLst>
                  <a:path w="8" h="4" extrusionOk="0">
                    <a:moveTo>
                      <a:pt x="9" y="0"/>
                    </a:moveTo>
                    <a:lnTo>
                      <a:pt x="0" y="4"/>
                    </a:lnTo>
                    <a:lnTo>
                      <a:pt x="9" y="0"/>
                    </a:ln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61" name="Google Shape;61;p2"/>
              <p:cNvSpPr/>
              <p:nvPr/>
            </p:nvSpPr>
            <p:spPr>
              <a:xfrm>
                <a:off x="13080402" y="2641598"/>
                <a:ext cx="2150682" cy="733048"/>
              </a:xfrm>
              <a:custGeom>
                <a:avLst/>
                <a:gdLst/>
                <a:ahLst/>
                <a:cxnLst/>
                <a:rect l="l" t="t" r="r" b="b"/>
                <a:pathLst>
                  <a:path w="2150682" h="733048" extrusionOk="0">
                    <a:moveTo>
                      <a:pt x="2126900" y="11608"/>
                    </a:moveTo>
                    <a:cubicBezTo>
                      <a:pt x="1813881" y="-8170"/>
                      <a:pt x="1344498" y="-3933"/>
                      <a:pt x="1030610" y="34091"/>
                    </a:cubicBezTo>
                    <a:cubicBezTo>
                      <a:pt x="1023392" y="34538"/>
                      <a:pt x="32009" y="73177"/>
                      <a:pt x="14274" y="74790"/>
                    </a:cubicBezTo>
                    <a:cubicBezTo>
                      <a:pt x="-17689" y="75896"/>
                      <a:pt x="5740" y="107197"/>
                      <a:pt x="67448" y="196429"/>
                    </a:cubicBezTo>
                    <a:cubicBezTo>
                      <a:pt x="14855" y="314751"/>
                      <a:pt x="-19130" y="268717"/>
                      <a:pt x="77818" y="361773"/>
                    </a:cubicBezTo>
                    <a:cubicBezTo>
                      <a:pt x="82438" y="366875"/>
                      <a:pt x="89114" y="370642"/>
                      <a:pt x="92314" y="376811"/>
                    </a:cubicBezTo>
                    <a:cubicBezTo>
                      <a:pt x="94237" y="399354"/>
                      <a:pt x="30370" y="521324"/>
                      <a:pt x="28632" y="532774"/>
                    </a:cubicBezTo>
                    <a:cubicBezTo>
                      <a:pt x="32357" y="554827"/>
                      <a:pt x="65181" y="548388"/>
                      <a:pt x="119129" y="579504"/>
                    </a:cubicBezTo>
                    <a:cubicBezTo>
                      <a:pt x="80924" y="703719"/>
                      <a:pt x="23557" y="728077"/>
                      <a:pt x="94181" y="732899"/>
                    </a:cubicBezTo>
                    <a:cubicBezTo>
                      <a:pt x="113662" y="734228"/>
                      <a:pt x="292685" y="726288"/>
                      <a:pt x="295502" y="723970"/>
                    </a:cubicBezTo>
                    <a:cubicBezTo>
                      <a:pt x="471105" y="710377"/>
                      <a:pt x="464038" y="720158"/>
                      <a:pt x="630428" y="723423"/>
                    </a:cubicBezTo>
                    <a:cubicBezTo>
                      <a:pt x="909686" y="728297"/>
                      <a:pt x="1767705" y="672861"/>
                      <a:pt x="1768024" y="672843"/>
                    </a:cubicBezTo>
                    <a:cubicBezTo>
                      <a:pt x="2239966" y="698918"/>
                      <a:pt x="2165978" y="725174"/>
                      <a:pt x="2091775" y="583547"/>
                    </a:cubicBezTo>
                    <a:cubicBezTo>
                      <a:pt x="2112060" y="561034"/>
                      <a:pt x="2149220" y="536692"/>
                      <a:pt x="2145073" y="503193"/>
                    </a:cubicBezTo>
                    <a:cubicBezTo>
                      <a:pt x="2123515" y="457242"/>
                      <a:pt x="2094205" y="414288"/>
                      <a:pt x="2076956" y="366333"/>
                    </a:cubicBezTo>
                    <a:cubicBezTo>
                      <a:pt x="2088562" y="330012"/>
                      <a:pt x="2141021" y="271509"/>
                      <a:pt x="2140028" y="247628"/>
                    </a:cubicBezTo>
                    <a:cubicBezTo>
                      <a:pt x="2125218" y="202967"/>
                      <a:pt x="2088071" y="161914"/>
                      <a:pt x="2088256" y="138752"/>
                    </a:cubicBezTo>
                    <a:cubicBezTo>
                      <a:pt x="2124758" y="89312"/>
                      <a:pt x="2184112" y="9311"/>
                      <a:pt x="2126900" y="11608"/>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grpSp>
          <p:nvGrpSpPr>
            <p:cNvPr id="62" name="Google Shape;62;p2"/>
            <p:cNvGrpSpPr/>
            <p:nvPr/>
          </p:nvGrpSpPr>
          <p:grpSpPr>
            <a:xfrm>
              <a:off x="13080402" y="2641598"/>
              <a:ext cx="2150682" cy="733048"/>
              <a:chOff x="13080402" y="2641598"/>
              <a:chExt cx="2150682" cy="733048"/>
            </a:xfrm>
          </p:grpSpPr>
          <p:sp>
            <p:nvSpPr>
              <p:cNvPr id="63" name="Google Shape;63;p2"/>
              <p:cNvSpPr/>
              <p:nvPr/>
            </p:nvSpPr>
            <p:spPr>
              <a:xfrm>
                <a:off x="14333289" y="2658062"/>
                <a:ext cx="399" cy="46"/>
              </a:xfrm>
              <a:custGeom>
                <a:avLst/>
                <a:gdLst/>
                <a:ahLst/>
                <a:cxnLst/>
                <a:rect l="l" t="t" r="r" b="b"/>
                <a:pathLst>
                  <a:path w="399" h="46" extrusionOk="0">
                    <a:moveTo>
                      <a:pt x="0" y="34"/>
                    </a:moveTo>
                    <a:cubicBezTo>
                      <a:pt x="288" y="56"/>
                      <a:pt x="116" y="52"/>
                      <a:pt x="400" y="0"/>
                    </a:cubicBezTo>
                    <a:cubicBezTo>
                      <a:pt x="280" y="22"/>
                      <a:pt x="125" y="13"/>
                      <a:pt x="0" y="34"/>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64" name="Google Shape;64;p2"/>
              <p:cNvSpPr/>
              <p:nvPr/>
            </p:nvSpPr>
            <p:spPr>
              <a:xfrm>
                <a:off x="14305825" y="2659662"/>
                <a:ext cx="55" cy="4"/>
              </a:xfrm>
              <a:custGeom>
                <a:avLst/>
                <a:gdLst/>
                <a:ahLst/>
                <a:cxnLst/>
                <a:rect l="l" t="t" r="r" b="b"/>
                <a:pathLst>
                  <a:path w="55" h="4" extrusionOk="0">
                    <a:moveTo>
                      <a:pt x="56" y="0"/>
                    </a:moveTo>
                    <a:cubicBezTo>
                      <a:pt x="34" y="0"/>
                      <a:pt x="17" y="0"/>
                      <a:pt x="0" y="4"/>
                    </a:cubicBezTo>
                    <a:cubicBezTo>
                      <a:pt x="9" y="4"/>
                      <a:pt x="43" y="0"/>
                      <a:pt x="56" y="0"/>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65" name="Google Shape;65;p2"/>
              <p:cNvSpPr/>
              <p:nvPr/>
            </p:nvSpPr>
            <p:spPr>
              <a:xfrm>
                <a:off x="14362603" y="2656256"/>
                <a:ext cx="8" cy="4"/>
              </a:xfrm>
              <a:custGeom>
                <a:avLst/>
                <a:gdLst/>
                <a:ahLst/>
                <a:cxnLst/>
                <a:rect l="l" t="t" r="r" b="b"/>
                <a:pathLst>
                  <a:path w="8" h="4" extrusionOk="0">
                    <a:moveTo>
                      <a:pt x="9" y="0"/>
                    </a:moveTo>
                    <a:lnTo>
                      <a:pt x="0" y="4"/>
                    </a:lnTo>
                    <a:lnTo>
                      <a:pt x="9" y="0"/>
                    </a:ln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66" name="Google Shape;66;p2"/>
              <p:cNvSpPr/>
              <p:nvPr/>
            </p:nvSpPr>
            <p:spPr>
              <a:xfrm>
                <a:off x="13080402" y="2641598"/>
                <a:ext cx="2150682" cy="733048"/>
              </a:xfrm>
              <a:custGeom>
                <a:avLst/>
                <a:gdLst/>
                <a:ahLst/>
                <a:cxnLst/>
                <a:rect l="l" t="t" r="r" b="b"/>
                <a:pathLst>
                  <a:path w="2150682" h="733048" extrusionOk="0">
                    <a:moveTo>
                      <a:pt x="2126900" y="11608"/>
                    </a:moveTo>
                    <a:cubicBezTo>
                      <a:pt x="1813881" y="-8170"/>
                      <a:pt x="1344498" y="-3933"/>
                      <a:pt x="1030610" y="34091"/>
                    </a:cubicBezTo>
                    <a:cubicBezTo>
                      <a:pt x="1023392" y="34538"/>
                      <a:pt x="32009" y="73177"/>
                      <a:pt x="14274" y="74790"/>
                    </a:cubicBezTo>
                    <a:cubicBezTo>
                      <a:pt x="-17689" y="75896"/>
                      <a:pt x="5740" y="107197"/>
                      <a:pt x="67448" y="196429"/>
                    </a:cubicBezTo>
                    <a:cubicBezTo>
                      <a:pt x="14855" y="314751"/>
                      <a:pt x="-19130" y="268717"/>
                      <a:pt x="77818" y="361773"/>
                    </a:cubicBezTo>
                    <a:cubicBezTo>
                      <a:pt x="82438" y="366875"/>
                      <a:pt x="89114" y="370642"/>
                      <a:pt x="92314" y="376811"/>
                    </a:cubicBezTo>
                    <a:cubicBezTo>
                      <a:pt x="94237" y="399354"/>
                      <a:pt x="30370" y="521324"/>
                      <a:pt x="28632" y="532774"/>
                    </a:cubicBezTo>
                    <a:cubicBezTo>
                      <a:pt x="32357" y="554827"/>
                      <a:pt x="65181" y="548388"/>
                      <a:pt x="119129" y="579504"/>
                    </a:cubicBezTo>
                    <a:cubicBezTo>
                      <a:pt x="80924" y="703719"/>
                      <a:pt x="23557" y="728077"/>
                      <a:pt x="94181" y="732899"/>
                    </a:cubicBezTo>
                    <a:cubicBezTo>
                      <a:pt x="113662" y="734228"/>
                      <a:pt x="292685" y="726288"/>
                      <a:pt x="295502" y="723970"/>
                    </a:cubicBezTo>
                    <a:cubicBezTo>
                      <a:pt x="471105" y="710377"/>
                      <a:pt x="464038" y="720158"/>
                      <a:pt x="630428" y="723423"/>
                    </a:cubicBezTo>
                    <a:cubicBezTo>
                      <a:pt x="909686" y="728297"/>
                      <a:pt x="1767705" y="672861"/>
                      <a:pt x="1768024" y="672843"/>
                    </a:cubicBezTo>
                    <a:cubicBezTo>
                      <a:pt x="2239966" y="698918"/>
                      <a:pt x="2165978" y="725174"/>
                      <a:pt x="2091775" y="583547"/>
                    </a:cubicBezTo>
                    <a:cubicBezTo>
                      <a:pt x="2112060" y="561034"/>
                      <a:pt x="2149220" y="536692"/>
                      <a:pt x="2145073" y="503193"/>
                    </a:cubicBezTo>
                    <a:cubicBezTo>
                      <a:pt x="2123515" y="457242"/>
                      <a:pt x="2094205" y="414288"/>
                      <a:pt x="2076956" y="366333"/>
                    </a:cubicBezTo>
                    <a:cubicBezTo>
                      <a:pt x="2088562" y="330012"/>
                      <a:pt x="2141021" y="271509"/>
                      <a:pt x="2140028" y="247628"/>
                    </a:cubicBezTo>
                    <a:cubicBezTo>
                      <a:pt x="2125218" y="202967"/>
                      <a:pt x="2088071" y="161914"/>
                      <a:pt x="2088256" y="138752"/>
                    </a:cubicBezTo>
                    <a:cubicBezTo>
                      <a:pt x="2124758" y="89312"/>
                      <a:pt x="2184112" y="9311"/>
                      <a:pt x="2126900" y="11608"/>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grpSp>
      <p:grpSp>
        <p:nvGrpSpPr>
          <p:cNvPr id="67" name="Google Shape;67;p2"/>
          <p:cNvGrpSpPr/>
          <p:nvPr/>
        </p:nvGrpSpPr>
        <p:grpSpPr>
          <a:xfrm rot="-482167">
            <a:off x="-373483" y="2586529"/>
            <a:ext cx="2084057" cy="3025967"/>
            <a:chOff x="-746953" y="5172954"/>
            <a:chExt cx="4168030" cy="6051812"/>
          </a:xfrm>
        </p:grpSpPr>
        <p:sp>
          <p:nvSpPr>
            <p:cNvPr id="68" name="Google Shape;68;p2"/>
            <p:cNvSpPr/>
            <p:nvPr/>
          </p:nvSpPr>
          <p:spPr>
            <a:xfrm>
              <a:off x="-672684" y="5338743"/>
              <a:ext cx="4093761" cy="5886023"/>
            </a:xfrm>
            <a:custGeom>
              <a:avLst/>
              <a:gdLst/>
              <a:ahLst/>
              <a:cxnLst/>
              <a:rect l="l" t="t" r="r" b="b"/>
              <a:pathLst>
                <a:path w="4093761" h="5886023" extrusionOk="0">
                  <a:moveTo>
                    <a:pt x="3916714" y="127003"/>
                  </a:moveTo>
                  <a:cubicBezTo>
                    <a:pt x="3894602" y="122091"/>
                    <a:pt x="3871532" y="121593"/>
                    <a:pt x="3848778" y="121145"/>
                  </a:cubicBezTo>
                  <a:cubicBezTo>
                    <a:pt x="3625912" y="116791"/>
                    <a:pt x="3403689" y="108726"/>
                    <a:pt x="3180968" y="100988"/>
                  </a:cubicBezTo>
                  <a:cubicBezTo>
                    <a:pt x="2957811" y="93238"/>
                    <a:pt x="2734654" y="85173"/>
                    <a:pt x="2511522" y="76708"/>
                  </a:cubicBezTo>
                  <a:cubicBezTo>
                    <a:pt x="2066263" y="59814"/>
                    <a:pt x="1620967" y="41064"/>
                    <a:pt x="1175648" y="26147"/>
                  </a:cubicBezTo>
                  <a:cubicBezTo>
                    <a:pt x="1174775" y="15062"/>
                    <a:pt x="829141" y="13170"/>
                    <a:pt x="802180" y="12443"/>
                  </a:cubicBezTo>
                  <a:cubicBezTo>
                    <a:pt x="656451" y="8525"/>
                    <a:pt x="510759" y="3225"/>
                    <a:pt x="364995" y="1030"/>
                  </a:cubicBezTo>
                  <a:cubicBezTo>
                    <a:pt x="293167" y="-49"/>
                    <a:pt x="221266" y="-619"/>
                    <a:pt x="149475" y="1054"/>
                  </a:cubicBezTo>
                  <a:cubicBezTo>
                    <a:pt x="106366" y="2049"/>
                    <a:pt x="53547" y="666"/>
                    <a:pt x="45522" y="54708"/>
                  </a:cubicBezTo>
                  <a:cubicBezTo>
                    <a:pt x="31750" y="147402"/>
                    <a:pt x="48395" y="254479"/>
                    <a:pt x="49995" y="348288"/>
                  </a:cubicBezTo>
                  <a:cubicBezTo>
                    <a:pt x="56032" y="703793"/>
                    <a:pt x="55754" y="1059637"/>
                    <a:pt x="65415" y="1414960"/>
                  </a:cubicBezTo>
                  <a:cubicBezTo>
                    <a:pt x="65343" y="1422103"/>
                    <a:pt x="65258" y="1429234"/>
                    <a:pt x="65185" y="1436377"/>
                  </a:cubicBezTo>
                  <a:cubicBezTo>
                    <a:pt x="57342" y="2150140"/>
                    <a:pt x="49498" y="2863902"/>
                    <a:pt x="41655" y="3577665"/>
                  </a:cubicBezTo>
                  <a:lnTo>
                    <a:pt x="29896" y="4648302"/>
                  </a:lnTo>
                  <a:cubicBezTo>
                    <a:pt x="27823" y="4837182"/>
                    <a:pt x="33702" y="5029384"/>
                    <a:pt x="32429" y="5220399"/>
                  </a:cubicBezTo>
                  <a:cubicBezTo>
                    <a:pt x="28174" y="5271918"/>
                    <a:pt x="25313" y="5323570"/>
                    <a:pt x="22816" y="5375320"/>
                  </a:cubicBezTo>
                  <a:cubicBezTo>
                    <a:pt x="16657" y="5502990"/>
                    <a:pt x="-11092" y="5650575"/>
                    <a:pt x="4898" y="5777214"/>
                  </a:cubicBezTo>
                  <a:cubicBezTo>
                    <a:pt x="20379" y="5899778"/>
                    <a:pt x="149899" y="5876372"/>
                    <a:pt x="253598" y="5878785"/>
                  </a:cubicBezTo>
                  <a:cubicBezTo>
                    <a:pt x="1499703" y="5907722"/>
                    <a:pt x="2747092" y="5848320"/>
                    <a:pt x="3986105" y="5728800"/>
                  </a:cubicBezTo>
                  <a:cubicBezTo>
                    <a:pt x="4060951" y="5721584"/>
                    <a:pt x="4088034" y="5711105"/>
                    <a:pt x="4091962" y="5627180"/>
                  </a:cubicBezTo>
                  <a:cubicBezTo>
                    <a:pt x="4097150" y="5515955"/>
                    <a:pt x="4089816" y="5402426"/>
                    <a:pt x="4086373" y="5291189"/>
                  </a:cubicBezTo>
                  <a:cubicBezTo>
                    <a:pt x="4072250" y="4834756"/>
                    <a:pt x="4048089" y="4381234"/>
                    <a:pt x="4038658" y="3924376"/>
                  </a:cubicBezTo>
                  <a:cubicBezTo>
                    <a:pt x="4026050" y="3207461"/>
                    <a:pt x="4013454" y="2490557"/>
                    <a:pt x="4000847" y="1773642"/>
                  </a:cubicBezTo>
                  <a:cubicBezTo>
                    <a:pt x="3992494" y="1298738"/>
                    <a:pt x="3984808" y="826369"/>
                    <a:pt x="3997428" y="351575"/>
                  </a:cubicBezTo>
                  <a:cubicBezTo>
                    <a:pt x="3999525" y="272743"/>
                    <a:pt x="4030778" y="163374"/>
                    <a:pt x="3930983" y="130883"/>
                  </a:cubicBezTo>
                  <a:cubicBezTo>
                    <a:pt x="3926279" y="129343"/>
                    <a:pt x="3921515" y="128070"/>
                    <a:pt x="3916714" y="127003"/>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69" name="Google Shape;69;p2"/>
            <p:cNvSpPr/>
            <p:nvPr/>
          </p:nvSpPr>
          <p:spPr>
            <a:xfrm>
              <a:off x="-638238" y="5576738"/>
              <a:ext cx="4004101" cy="5548877"/>
            </a:xfrm>
            <a:custGeom>
              <a:avLst/>
              <a:gdLst/>
              <a:ahLst/>
              <a:cxnLst/>
              <a:rect l="l" t="t" r="r" b="b"/>
              <a:pathLst>
                <a:path w="4004101" h="5548877" extrusionOk="0">
                  <a:moveTo>
                    <a:pt x="4002878" y="5331627"/>
                  </a:moveTo>
                  <a:cubicBezTo>
                    <a:pt x="4010285" y="5206988"/>
                    <a:pt x="3982063" y="5074164"/>
                    <a:pt x="3971771" y="4949720"/>
                  </a:cubicBezTo>
                  <a:cubicBezTo>
                    <a:pt x="3960278" y="4810795"/>
                    <a:pt x="3950386" y="4671736"/>
                    <a:pt x="3942070" y="4532593"/>
                  </a:cubicBezTo>
                  <a:cubicBezTo>
                    <a:pt x="3898682" y="3806630"/>
                    <a:pt x="3891239" y="3077441"/>
                    <a:pt x="3882001" y="2350314"/>
                  </a:cubicBezTo>
                  <a:cubicBezTo>
                    <a:pt x="3873927" y="1715225"/>
                    <a:pt x="3851379" y="1075091"/>
                    <a:pt x="3871806" y="440221"/>
                  </a:cubicBezTo>
                  <a:cubicBezTo>
                    <a:pt x="3871939" y="432022"/>
                    <a:pt x="3872073" y="423969"/>
                    <a:pt x="3872073" y="415783"/>
                  </a:cubicBezTo>
                  <a:cubicBezTo>
                    <a:pt x="3872873" y="291957"/>
                    <a:pt x="3869394" y="168144"/>
                    <a:pt x="3863477" y="44451"/>
                  </a:cubicBezTo>
                  <a:cubicBezTo>
                    <a:pt x="3862277" y="20547"/>
                    <a:pt x="3843875" y="-264"/>
                    <a:pt x="3818781" y="3"/>
                  </a:cubicBezTo>
                  <a:cubicBezTo>
                    <a:pt x="3217792" y="5642"/>
                    <a:pt x="2616791" y="11415"/>
                    <a:pt x="2015802" y="17188"/>
                  </a:cubicBezTo>
                  <a:cubicBezTo>
                    <a:pt x="1414814" y="22827"/>
                    <a:pt x="813825" y="27666"/>
                    <a:pt x="212824" y="34240"/>
                  </a:cubicBezTo>
                  <a:cubicBezTo>
                    <a:pt x="183426" y="34640"/>
                    <a:pt x="152949" y="35040"/>
                    <a:pt x="126776" y="50358"/>
                  </a:cubicBezTo>
                  <a:cubicBezTo>
                    <a:pt x="100324" y="65796"/>
                    <a:pt x="84079" y="92793"/>
                    <a:pt x="77642" y="122337"/>
                  </a:cubicBezTo>
                  <a:cubicBezTo>
                    <a:pt x="71326" y="152147"/>
                    <a:pt x="73617" y="182903"/>
                    <a:pt x="74417" y="212980"/>
                  </a:cubicBezTo>
                  <a:cubicBezTo>
                    <a:pt x="75496" y="252736"/>
                    <a:pt x="76563" y="292479"/>
                    <a:pt x="77642" y="332234"/>
                  </a:cubicBezTo>
                  <a:cubicBezTo>
                    <a:pt x="81534" y="482110"/>
                    <a:pt x="84892" y="631987"/>
                    <a:pt x="87704" y="781851"/>
                  </a:cubicBezTo>
                  <a:cubicBezTo>
                    <a:pt x="93341" y="1079991"/>
                    <a:pt x="96966" y="1377985"/>
                    <a:pt x="98312" y="1676125"/>
                  </a:cubicBezTo>
                  <a:cubicBezTo>
                    <a:pt x="101136" y="2275885"/>
                    <a:pt x="95354" y="2875657"/>
                    <a:pt x="80867" y="3475284"/>
                  </a:cubicBezTo>
                  <a:cubicBezTo>
                    <a:pt x="66501" y="4074911"/>
                    <a:pt x="43553" y="4674271"/>
                    <a:pt x="11864" y="5273231"/>
                  </a:cubicBezTo>
                  <a:cubicBezTo>
                    <a:pt x="8106" y="5345343"/>
                    <a:pt x="4214" y="5417468"/>
                    <a:pt x="56" y="5489714"/>
                  </a:cubicBezTo>
                  <a:cubicBezTo>
                    <a:pt x="-1290" y="5514551"/>
                    <a:pt x="21804" y="5533228"/>
                    <a:pt x="44886" y="5534162"/>
                  </a:cubicBezTo>
                  <a:cubicBezTo>
                    <a:pt x="751841" y="5562954"/>
                    <a:pt x="1459728" y="5545805"/>
                    <a:pt x="2166283" y="5514467"/>
                  </a:cubicBezTo>
                  <a:cubicBezTo>
                    <a:pt x="2519760" y="5498785"/>
                    <a:pt x="2873068" y="5479490"/>
                    <a:pt x="3226387" y="5460595"/>
                  </a:cubicBezTo>
                  <a:cubicBezTo>
                    <a:pt x="3322436" y="5455465"/>
                    <a:pt x="3418606" y="5452930"/>
                    <a:pt x="3514704" y="5448770"/>
                  </a:cubicBezTo>
                  <a:cubicBezTo>
                    <a:pt x="3596873" y="5445204"/>
                    <a:pt x="3678835" y="5438000"/>
                    <a:pt x="3760676" y="5430057"/>
                  </a:cubicBezTo>
                  <a:cubicBezTo>
                    <a:pt x="3801627" y="5426079"/>
                    <a:pt x="3842554" y="5421919"/>
                    <a:pt x="3883504" y="5417929"/>
                  </a:cubicBezTo>
                  <a:cubicBezTo>
                    <a:pt x="3912527" y="5415103"/>
                    <a:pt x="3956896" y="5419044"/>
                    <a:pt x="3981117" y="5400052"/>
                  </a:cubicBezTo>
                  <a:cubicBezTo>
                    <a:pt x="3994792" y="5389416"/>
                    <a:pt x="4000975" y="5363681"/>
                    <a:pt x="4002878" y="5331627"/>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70" name="Google Shape;70;p2"/>
            <p:cNvSpPr/>
            <p:nvPr/>
          </p:nvSpPr>
          <p:spPr>
            <a:xfrm>
              <a:off x="-746953" y="5438555"/>
              <a:ext cx="3921186" cy="5509685"/>
            </a:xfrm>
            <a:custGeom>
              <a:avLst/>
              <a:gdLst/>
              <a:ahLst/>
              <a:cxnLst/>
              <a:rect l="l" t="t" r="r" b="b"/>
              <a:pathLst>
                <a:path w="3921186" h="5509685" extrusionOk="0">
                  <a:moveTo>
                    <a:pt x="3858566" y="2755225"/>
                  </a:moveTo>
                  <a:cubicBezTo>
                    <a:pt x="3857644" y="3631125"/>
                    <a:pt x="3877526" y="4507995"/>
                    <a:pt x="3921156" y="5387692"/>
                  </a:cubicBezTo>
                  <a:cubicBezTo>
                    <a:pt x="3922004" y="5406380"/>
                    <a:pt x="3905238" y="5420570"/>
                    <a:pt x="3888133" y="5421261"/>
                  </a:cubicBezTo>
                  <a:cubicBezTo>
                    <a:pt x="3607150" y="5432164"/>
                    <a:pt x="3326180" y="5442024"/>
                    <a:pt x="3045039" y="5451023"/>
                  </a:cubicBezTo>
                  <a:cubicBezTo>
                    <a:pt x="2547276" y="5466947"/>
                    <a:pt x="2049344" y="5479754"/>
                    <a:pt x="1551411" y="5489614"/>
                  </a:cubicBezTo>
                  <a:cubicBezTo>
                    <a:pt x="1051781" y="5499474"/>
                    <a:pt x="551994" y="5508473"/>
                    <a:pt x="52194" y="5509686"/>
                  </a:cubicBezTo>
                  <a:cubicBezTo>
                    <a:pt x="28991" y="5509686"/>
                    <a:pt x="18323" y="5488571"/>
                    <a:pt x="21026" y="5467808"/>
                  </a:cubicBezTo>
                  <a:cubicBezTo>
                    <a:pt x="110941" y="4778896"/>
                    <a:pt x="18080" y="4072301"/>
                    <a:pt x="2903" y="3380842"/>
                  </a:cubicBezTo>
                  <a:cubicBezTo>
                    <a:pt x="-18979" y="2383772"/>
                    <a:pt x="91351" y="1383695"/>
                    <a:pt x="51006" y="389208"/>
                  </a:cubicBezTo>
                  <a:cubicBezTo>
                    <a:pt x="45757" y="273084"/>
                    <a:pt x="36434" y="157141"/>
                    <a:pt x="21026" y="41878"/>
                  </a:cubicBezTo>
                  <a:cubicBezTo>
                    <a:pt x="18323" y="21115"/>
                    <a:pt x="28991" y="0"/>
                    <a:pt x="52194" y="0"/>
                  </a:cubicBezTo>
                  <a:cubicBezTo>
                    <a:pt x="551994" y="1213"/>
                    <a:pt x="1051781" y="10212"/>
                    <a:pt x="1551411" y="20072"/>
                  </a:cubicBezTo>
                  <a:cubicBezTo>
                    <a:pt x="2049344" y="29932"/>
                    <a:pt x="2547276" y="42739"/>
                    <a:pt x="3045039" y="58663"/>
                  </a:cubicBezTo>
                  <a:cubicBezTo>
                    <a:pt x="3326180" y="67661"/>
                    <a:pt x="3607162" y="77521"/>
                    <a:pt x="3888133" y="88424"/>
                  </a:cubicBezTo>
                  <a:cubicBezTo>
                    <a:pt x="3905238" y="89116"/>
                    <a:pt x="3922004" y="103305"/>
                    <a:pt x="3921156" y="121994"/>
                  </a:cubicBezTo>
                  <a:cubicBezTo>
                    <a:pt x="3881332" y="1000029"/>
                    <a:pt x="3859487" y="1877142"/>
                    <a:pt x="3858566" y="2755225"/>
                  </a:cubicBez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71" name="Google Shape;71;p2"/>
            <p:cNvSpPr/>
            <p:nvPr/>
          </p:nvSpPr>
          <p:spPr>
            <a:xfrm>
              <a:off x="-274117" y="6279501"/>
              <a:ext cx="756551" cy="868867"/>
            </a:xfrm>
            <a:custGeom>
              <a:avLst/>
              <a:gdLst/>
              <a:ahLst/>
              <a:cxnLst/>
              <a:rect l="l" t="t" r="r" b="b"/>
              <a:pathLst>
                <a:path w="756551" h="868867" extrusionOk="0">
                  <a:moveTo>
                    <a:pt x="739342" y="10990"/>
                  </a:moveTo>
                  <a:cubicBezTo>
                    <a:pt x="716370" y="-7930"/>
                    <a:pt x="684875" y="-1296"/>
                    <a:pt x="668169" y="22281"/>
                  </a:cubicBezTo>
                  <a:cubicBezTo>
                    <a:pt x="649791" y="48210"/>
                    <a:pt x="636989" y="79148"/>
                    <a:pt x="620769" y="106594"/>
                  </a:cubicBezTo>
                  <a:cubicBezTo>
                    <a:pt x="616914" y="113118"/>
                    <a:pt x="612853" y="119534"/>
                    <a:pt x="608901" y="126010"/>
                  </a:cubicBezTo>
                  <a:cubicBezTo>
                    <a:pt x="587662" y="110899"/>
                    <a:pt x="547681" y="117181"/>
                    <a:pt x="524029" y="117230"/>
                  </a:cubicBezTo>
                  <a:cubicBezTo>
                    <a:pt x="417736" y="117485"/>
                    <a:pt x="222292" y="117024"/>
                    <a:pt x="120970" y="149939"/>
                  </a:cubicBezTo>
                  <a:cubicBezTo>
                    <a:pt x="-64885" y="210299"/>
                    <a:pt x="25781" y="436375"/>
                    <a:pt x="14446" y="579278"/>
                  </a:cubicBezTo>
                  <a:cubicBezTo>
                    <a:pt x="10143" y="633562"/>
                    <a:pt x="-22468" y="808677"/>
                    <a:pt x="27369" y="853417"/>
                  </a:cubicBezTo>
                  <a:cubicBezTo>
                    <a:pt x="50439" y="874131"/>
                    <a:pt x="96154" y="864259"/>
                    <a:pt x="264880" y="866005"/>
                  </a:cubicBezTo>
                  <a:cubicBezTo>
                    <a:pt x="346030" y="866842"/>
                    <a:pt x="457002" y="875320"/>
                    <a:pt x="540128" y="858413"/>
                  </a:cubicBezTo>
                  <a:cubicBezTo>
                    <a:pt x="716176" y="822612"/>
                    <a:pt x="667684" y="633793"/>
                    <a:pt x="669466" y="500944"/>
                  </a:cubicBezTo>
                  <a:cubicBezTo>
                    <a:pt x="672449" y="279792"/>
                    <a:pt x="720358" y="223834"/>
                    <a:pt x="676425" y="205957"/>
                  </a:cubicBezTo>
                  <a:cubicBezTo>
                    <a:pt x="686717" y="189670"/>
                    <a:pt x="696828" y="173261"/>
                    <a:pt x="706538" y="156609"/>
                  </a:cubicBezTo>
                  <a:cubicBezTo>
                    <a:pt x="723898" y="126835"/>
                    <a:pt x="744604" y="95133"/>
                    <a:pt x="755005" y="62157"/>
                  </a:cubicBezTo>
                  <a:cubicBezTo>
                    <a:pt x="754726" y="62109"/>
                    <a:pt x="754447" y="62060"/>
                    <a:pt x="754169" y="62012"/>
                  </a:cubicBezTo>
                  <a:cubicBezTo>
                    <a:pt x="759818" y="44171"/>
                    <a:pt x="755636" y="24415"/>
                    <a:pt x="739342" y="10990"/>
                  </a:cubicBezTo>
                  <a:close/>
                  <a:moveTo>
                    <a:pt x="450698" y="793056"/>
                  </a:moveTo>
                  <a:cubicBezTo>
                    <a:pt x="332234" y="798865"/>
                    <a:pt x="198774" y="800733"/>
                    <a:pt x="78758" y="790485"/>
                  </a:cubicBezTo>
                  <a:cubicBezTo>
                    <a:pt x="61034" y="729191"/>
                    <a:pt x="89620" y="638608"/>
                    <a:pt x="90311" y="553167"/>
                  </a:cubicBezTo>
                  <a:cubicBezTo>
                    <a:pt x="91596" y="393297"/>
                    <a:pt x="34752" y="256555"/>
                    <a:pt x="144039" y="221129"/>
                  </a:cubicBezTo>
                  <a:cubicBezTo>
                    <a:pt x="253132" y="185777"/>
                    <a:pt x="382168" y="192847"/>
                    <a:pt x="495262" y="192192"/>
                  </a:cubicBezTo>
                  <a:cubicBezTo>
                    <a:pt x="510973" y="192095"/>
                    <a:pt x="538976" y="196267"/>
                    <a:pt x="564798" y="195188"/>
                  </a:cubicBezTo>
                  <a:cubicBezTo>
                    <a:pt x="529812" y="247774"/>
                    <a:pt x="492789" y="298966"/>
                    <a:pt x="455705" y="350085"/>
                  </a:cubicBezTo>
                  <a:cubicBezTo>
                    <a:pt x="393478" y="435854"/>
                    <a:pt x="329676" y="522059"/>
                    <a:pt x="278372" y="615104"/>
                  </a:cubicBezTo>
                  <a:cubicBezTo>
                    <a:pt x="277293" y="613648"/>
                    <a:pt x="276069" y="612326"/>
                    <a:pt x="275002" y="610859"/>
                  </a:cubicBezTo>
                  <a:cubicBezTo>
                    <a:pt x="259194" y="588920"/>
                    <a:pt x="247920" y="564361"/>
                    <a:pt x="225117" y="548607"/>
                  </a:cubicBezTo>
                  <a:cubicBezTo>
                    <a:pt x="211515" y="539207"/>
                    <a:pt x="186215" y="546351"/>
                    <a:pt x="183111" y="564191"/>
                  </a:cubicBezTo>
                  <a:cubicBezTo>
                    <a:pt x="177474" y="596512"/>
                    <a:pt x="190021" y="624418"/>
                    <a:pt x="204035" y="653112"/>
                  </a:cubicBezTo>
                  <a:cubicBezTo>
                    <a:pt x="217564" y="680800"/>
                    <a:pt x="234900" y="706584"/>
                    <a:pt x="253654" y="730961"/>
                  </a:cubicBezTo>
                  <a:cubicBezTo>
                    <a:pt x="271935" y="754732"/>
                    <a:pt x="314025" y="748316"/>
                    <a:pt x="328039" y="723733"/>
                  </a:cubicBezTo>
                  <a:cubicBezTo>
                    <a:pt x="392921" y="609913"/>
                    <a:pt x="466264" y="503309"/>
                    <a:pt x="543401" y="397493"/>
                  </a:cubicBezTo>
                  <a:cubicBezTo>
                    <a:pt x="565174" y="367622"/>
                    <a:pt x="586862" y="337690"/>
                    <a:pt x="608161" y="307480"/>
                  </a:cubicBezTo>
                  <a:cubicBezTo>
                    <a:pt x="607398" y="318771"/>
                    <a:pt x="606852" y="328752"/>
                    <a:pt x="605967" y="335786"/>
                  </a:cubicBezTo>
                  <a:cubicBezTo>
                    <a:pt x="558397" y="711217"/>
                    <a:pt x="686936" y="781462"/>
                    <a:pt x="450698" y="793056"/>
                  </a:cubicBezTo>
                  <a:close/>
                </a:path>
              </a:pathLst>
            </a:custGeom>
            <a:solidFill>
              <a:schemeClr val="dk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72" name="Google Shape;72;p2"/>
            <p:cNvSpPr/>
            <p:nvPr/>
          </p:nvSpPr>
          <p:spPr>
            <a:xfrm>
              <a:off x="-290318" y="7203780"/>
              <a:ext cx="680055" cy="956008"/>
            </a:xfrm>
            <a:custGeom>
              <a:avLst/>
              <a:gdLst/>
              <a:ahLst/>
              <a:cxnLst/>
              <a:rect l="l" t="t" r="r" b="b"/>
              <a:pathLst>
                <a:path w="680055" h="956008" extrusionOk="0">
                  <a:moveTo>
                    <a:pt x="647953" y="300651"/>
                  </a:moveTo>
                  <a:cubicBezTo>
                    <a:pt x="651214" y="268912"/>
                    <a:pt x="670320" y="214701"/>
                    <a:pt x="624047" y="205168"/>
                  </a:cubicBezTo>
                  <a:cubicBezTo>
                    <a:pt x="619986" y="204659"/>
                    <a:pt x="616240" y="204720"/>
                    <a:pt x="612736" y="205181"/>
                  </a:cubicBezTo>
                  <a:cubicBezTo>
                    <a:pt x="623756" y="182598"/>
                    <a:pt x="634800" y="160041"/>
                    <a:pt x="645698" y="137398"/>
                  </a:cubicBezTo>
                  <a:cubicBezTo>
                    <a:pt x="662161" y="103173"/>
                    <a:pt x="699633" y="50974"/>
                    <a:pt x="667350" y="15488"/>
                  </a:cubicBezTo>
                  <a:cubicBezTo>
                    <a:pt x="651335" y="-2121"/>
                    <a:pt x="622653" y="-6136"/>
                    <a:pt x="604529" y="10880"/>
                  </a:cubicBezTo>
                  <a:cubicBezTo>
                    <a:pt x="596759" y="20351"/>
                    <a:pt x="595886" y="21382"/>
                    <a:pt x="601935" y="13972"/>
                  </a:cubicBezTo>
                  <a:cubicBezTo>
                    <a:pt x="597837" y="17853"/>
                    <a:pt x="594977" y="22510"/>
                    <a:pt x="592964" y="27701"/>
                  </a:cubicBezTo>
                  <a:cubicBezTo>
                    <a:pt x="588733" y="34565"/>
                    <a:pt x="584030" y="41284"/>
                    <a:pt x="580344" y="48440"/>
                  </a:cubicBezTo>
                  <a:cubicBezTo>
                    <a:pt x="572440" y="63818"/>
                    <a:pt x="564960" y="79463"/>
                    <a:pt x="557359" y="94987"/>
                  </a:cubicBezTo>
                  <a:cubicBezTo>
                    <a:pt x="549977" y="110049"/>
                    <a:pt x="542667" y="125161"/>
                    <a:pt x="535344" y="140260"/>
                  </a:cubicBezTo>
                  <a:cubicBezTo>
                    <a:pt x="509414" y="135045"/>
                    <a:pt x="475167" y="141618"/>
                    <a:pt x="454994" y="141412"/>
                  </a:cubicBezTo>
                  <a:cubicBezTo>
                    <a:pt x="337100" y="140211"/>
                    <a:pt x="202209" y="121340"/>
                    <a:pt x="88970" y="162345"/>
                  </a:cubicBezTo>
                  <a:cubicBezTo>
                    <a:pt x="-32513" y="206333"/>
                    <a:pt x="4668" y="364492"/>
                    <a:pt x="7674" y="492381"/>
                  </a:cubicBezTo>
                  <a:cubicBezTo>
                    <a:pt x="12426" y="694225"/>
                    <a:pt x="-7516" y="863919"/>
                    <a:pt x="78229" y="922969"/>
                  </a:cubicBezTo>
                  <a:cubicBezTo>
                    <a:pt x="115301" y="948498"/>
                    <a:pt x="163501" y="948838"/>
                    <a:pt x="206755" y="948802"/>
                  </a:cubicBezTo>
                  <a:cubicBezTo>
                    <a:pt x="377178" y="948632"/>
                    <a:pt x="571155" y="983415"/>
                    <a:pt x="622956" y="901649"/>
                  </a:cubicBezTo>
                  <a:cubicBezTo>
                    <a:pt x="664161" y="836619"/>
                    <a:pt x="624217" y="531797"/>
                    <a:pt x="647953" y="300651"/>
                  </a:cubicBezTo>
                  <a:close/>
                  <a:moveTo>
                    <a:pt x="559554" y="861566"/>
                  </a:moveTo>
                  <a:cubicBezTo>
                    <a:pt x="528156" y="891267"/>
                    <a:pt x="402709" y="875137"/>
                    <a:pt x="344071" y="873669"/>
                  </a:cubicBezTo>
                  <a:cubicBezTo>
                    <a:pt x="202512" y="870116"/>
                    <a:pt x="147038" y="882729"/>
                    <a:pt x="118465" y="859722"/>
                  </a:cubicBezTo>
                  <a:cubicBezTo>
                    <a:pt x="66773" y="818124"/>
                    <a:pt x="90400" y="626236"/>
                    <a:pt x="81890" y="476991"/>
                  </a:cubicBezTo>
                  <a:cubicBezTo>
                    <a:pt x="78011" y="408977"/>
                    <a:pt x="64227" y="335010"/>
                    <a:pt x="81721" y="267942"/>
                  </a:cubicBezTo>
                  <a:cubicBezTo>
                    <a:pt x="92461" y="226780"/>
                    <a:pt x="140080" y="223894"/>
                    <a:pt x="176715" y="219407"/>
                  </a:cubicBezTo>
                  <a:cubicBezTo>
                    <a:pt x="311848" y="202876"/>
                    <a:pt x="427306" y="219831"/>
                    <a:pt x="497461" y="218157"/>
                  </a:cubicBezTo>
                  <a:lnTo>
                    <a:pt x="429136" y="358647"/>
                  </a:lnTo>
                  <a:cubicBezTo>
                    <a:pt x="400466" y="417612"/>
                    <a:pt x="371723" y="476554"/>
                    <a:pt x="343379" y="535677"/>
                  </a:cubicBezTo>
                  <a:cubicBezTo>
                    <a:pt x="326214" y="571479"/>
                    <a:pt x="308417" y="607159"/>
                    <a:pt x="291324" y="643143"/>
                  </a:cubicBezTo>
                  <a:cubicBezTo>
                    <a:pt x="277456" y="622368"/>
                    <a:pt x="263320" y="602417"/>
                    <a:pt x="242493" y="587985"/>
                  </a:cubicBezTo>
                  <a:cubicBezTo>
                    <a:pt x="226491" y="576900"/>
                    <a:pt x="197360" y="589549"/>
                    <a:pt x="199542" y="610882"/>
                  </a:cubicBezTo>
                  <a:cubicBezTo>
                    <a:pt x="202355" y="638401"/>
                    <a:pt x="212865" y="661613"/>
                    <a:pt x="225485" y="686039"/>
                  </a:cubicBezTo>
                  <a:cubicBezTo>
                    <a:pt x="237535" y="709361"/>
                    <a:pt x="248264" y="733204"/>
                    <a:pt x="259708" y="756829"/>
                  </a:cubicBezTo>
                  <a:cubicBezTo>
                    <a:pt x="274449" y="787222"/>
                    <a:pt x="322164" y="788617"/>
                    <a:pt x="338809" y="759316"/>
                  </a:cubicBezTo>
                  <a:cubicBezTo>
                    <a:pt x="376535" y="692891"/>
                    <a:pt x="408212" y="622550"/>
                    <a:pt x="442120" y="554100"/>
                  </a:cubicBezTo>
                  <a:cubicBezTo>
                    <a:pt x="476694" y="484292"/>
                    <a:pt x="510602" y="414132"/>
                    <a:pt x="544788" y="344130"/>
                  </a:cubicBezTo>
                  <a:cubicBezTo>
                    <a:pt x="552813" y="327696"/>
                    <a:pt x="560887" y="311275"/>
                    <a:pt x="568937" y="294842"/>
                  </a:cubicBezTo>
                  <a:cubicBezTo>
                    <a:pt x="567288" y="323767"/>
                    <a:pt x="568779" y="351940"/>
                    <a:pt x="568052" y="365996"/>
                  </a:cubicBezTo>
                  <a:cubicBezTo>
                    <a:pt x="555335" y="612871"/>
                    <a:pt x="583436" y="785633"/>
                    <a:pt x="559554" y="861566"/>
                  </a:cubicBezTo>
                  <a:close/>
                </a:path>
              </a:pathLst>
            </a:custGeom>
            <a:solidFill>
              <a:schemeClr val="dk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73" name="Google Shape;73;p2"/>
            <p:cNvSpPr/>
            <p:nvPr/>
          </p:nvSpPr>
          <p:spPr>
            <a:xfrm>
              <a:off x="-307735" y="8278977"/>
              <a:ext cx="670424" cy="823936"/>
            </a:xfrm>
            <a:custGeom>
              <a:avLst/>
              <a:gdLst/>
              <a:ahLst/>
              <a:cxnLst/>
              <a:rect l="l" t="t" r="r" b="b"/>
              <a:pathLst>
                <a:path w="670424" h="823936" extrusionOk="0">
                  <a:moveTo>
                    <a:pt x="624080" y="149369"/>
                  </a:moveTo>
                  <a:cubicBezTo>
                    <a:pt x="631681" y="132814"/>
                    <a:pt x="638895" y="116102"/>
                    <a:pt x="645126" y="99026"/>
                  </a:cubicBezTo>
                  <a:cubicBezTo>
                    <a:pt x="645598" y="97728"/>
                    <a:pt x="646399" y="95982"/>
                    <a:pt x="647090" y="94211"/>
                  </a:cubicBezTo>
                  <a:cubicBezTo>
                    <a:pt x="653430" y="89287"/>
                    <a:pt x="659418" y="82265"/>
                    <a:pt x="662534" y="76771"/>
                  </a:cubicBezTo>
                  <a:cubicBezTo>
                    <a:pt x="673857" y="56821"/>
                    <a:pt x="673699" y="32165"/>
                    <a:pt x="657442" y="14834"/>
                  </a:cubicBezTo>
                  <a:cubicBezTo>
                    <a:pt x="641089" y="-2594"/>
                    <a:pt x="611885" y="-5759"/>
                    <a:pt x="593810" y="11220"/>
                  </a:cubicBezTo>
                  <a:cubicBezTo>
                    <a:pt x="590537" y="14288"/>
                    <a:pt x="587785" y="17975"/>
                    <a:pt x="585554" y="21977"/>
                  </a:cubicBezTo>
                  <a:cubicBezTo>
                    <a:pt x="583311" y="23469"/>
                    <a:pt x="581166" y="25131"/>
                    <a:pt x="579141" y="26974"/>
                  </a:cubicBezTo>
                  <a:cubicBezTo>
                    <a:pt x="571964" y="33050"/>
                    <a:pt x="567297" y="39551"/>
                    <a:pt x="563115" y="47737"/>
                  </a:cubicBezTo>
                  <a:cubicBezTo>
                    <a:pt x="562206" y="49532"/>
                    <a:pt x="561333" y="51412"/>
                    <a:pt x="560436" y="53255"/>
                  </a:cubicBezTo>
                  <a:cubicBezTo>
                    <a:pt x="500961" y="51982"/>
                    <a:pt x="405167" y="65189"/>
                    <a:pt x="289139" y="53098"/>
                  </a:cubicBezTo>
                  <a:cubicBezTo>
                    <a:pt x="224367" y="46342"/>
                    <a:pt x="148963" y="28903"/>
                    <a:pt x="88058" y="59246"/>
                  </a:cubicBezTo>
                  <a:cubicBezTo>
                    <a:pt x="-25945" y="116053"/>
                    <a:pt x="3295" y="313811"/>
                    <a:pt x="3525" y="416134"/>
                  </a:cubicBezTo>
                  <a:cubicBezTo>
                    <a:pt x="3695" y="497063"/>
                    <a:pt x="5089" y="617202"/>
                    <a:pt x="10484" y="698168"/>
                  </a:cubicBezTo>
                  <a:cubicBezTo>
                    <a:pt x="18982" y="825704"/>
                    <a:pt x="28438" y="799617"/>
                    <a:pt x="338079" y="811563"/>
                  </a:cubicBezTo>
                  <a:cubicBezTo>
                    <a:pt x="414853" y="814523"/>
                    <a:pt x="581081" y="855939"/>
                    <a:pt x="622262" y="768522"/>
                  </a:cubicBezTo>
                  <a:cubicBezTo>
                    <a:pt x="654872" y="699284"/>
                    <a:pt x="648750" y="530560"/>
                    <a:pt x="644762" y="289664"/>
                  </a:cubicBezTo>
                  <a:cubicBezTo>
                    <a:pt x="644229" y="258969"/>
                    <a:pt x="661128" y="168895"/>
                    <a:pt x="624080" y="149369"/>
                  </a:cubicBezTo>
                  <a:close/>
                  <a:moveTo>
                    <a:pt x="484886" y="751809"/>
                  </a:moveTo>
                  <a:cubicBezTo>
                    <a:pt x="336030" y="739827"/>
                    <a:pt x="101648" y="742240"/>
                    <a:pt x="80748" y="733532"/>
                  </a:cubicBezTo>
                  <a:cubicBezTo>
                    <a:pt x="68176" y="663397"/>
                    <a:pt x="69825" y="351929"/>
                    <a:pt x="71437" y="280204"/>
                  </a:cubicBezTo>
                  <a:cubicBezTo>
                    <a:pt x="72529" y="231535"/>
                    <a:pt x="66176" y="144736"/>
                    <a:pt x="117795" y="119073"/>
                  </a:cubicBezTo>
                  <a:cubicBezTo>
                    <a:pt x="160492" y="97850"/>
                    <a:pt x="219045" y="112512"/>
                    <a:pt x="264178" y="117594"/>
                  </a:cubicBezTo>
                  <a:cubicBezTo>
                    <a:pt x="344965" y="126690"/>
                    <a:pt x="425145" y="122712"/>
                    <a:pt x="506210" y="122117"/>
                  </a:cubicBezTo>
                  <a:cubicBezTo>
                    <a:pt x="511944" y="122081"/>
                    <a:pt x="519279" y="122615"/>
                    <a:pt x="527401" y="123245"/>
                  </a:cubicBezTo>
                  <a:cubicBezTo>
                    <a:pt x="520273" y="137047"/>
                    <a:pt x="512890" y="150715"/>
                    <a:pt x="505277" y="164201"/>
                  </a:cubicBezTo>
                  <a:cubicBezTo>
                    <a:pt x="476170" y="215745"/>
                    <a:pt x="443329" y="265044"/>
                    <a:pt x="409737" y="313738"/>
                  </a:cubicBezTo>
                  <a:cubicBezTo>
                    <a:pt x="357100" y="390047"/>
                    <a:pt x="302498" y="465361"/>
                    <a:pt x="256565" y="545854"/>
                  </a:cubicBezTo>
                  <a:cubicBezTo>
                    <a:pt x="239011" y="520009"/>
                    <a:pt x="223991" y="498106"/>
                    <a:pt x="195684" y="483492"/>
                  </a:cubicBezTo>
                  <a:cubicBezTo>
                    <a:pt x="176651" y="473668"/>
                    <a:pt x="151909" y="483771"/>
                    <a:pt x="151242" y="507190"/>
                  </a:cubicBezTo>
                  <a:cubicBezTo>
                    <a:pt x="150769" y="523999"/>
                    <a:pt x="151096" y="538516"/>
                    <a:pt x="157813" y="554331"/>
                  </a:cubicBezTo>
                  <a:cubicBezTo>
                    <a:pt x="163183" y="566956"/>
                    <a:pt x="169244" y="579314"/>
                    <a:pt x="175463" y="591539"/>
                  </a:cubicBezTo>
                  <a:cubicBezTo>
                    <a:pt x="188423" y="617020"/>
                    <a:pt x="202922" y="641967"/>
                    <a:pt x="217348" y="666647"/>
                  </a:cubicBezTo>
                  <a:cubicBezTo>
                    <a:pt x="234126" y="695342"/>
                    <a:pt x="284617" y="703989"/>
                    <a:pt x="301480" y="669291"/>
                  </a:cubicBezTo>
                  <a:cubicBezTo>
                    <a:pt x="349802" y="569854"/>
                    <a:pt x="414113" y="479696"/>
                    <a:pt x="477043" y="389210"/>
                  </a:cubicBezTo>
                  <a:cubicBezTo>
                    <a:pt x="509835" y="342069"/>
                    <a:pt x="543415" y="293945"/>
                    <a:pt x="573577" y="243978"/>
                  </a:cubicBezTo>
                  <a:cubicBezTo>
                    <a:pt x="575298" y="263031"/>
                    <a:pt x="577747" y="280326"/>
                    <a:pt x="577917" y="290768"/>
                  </a:cubicBezTo>
                  <a:cubicBezTo>
                    <a:pt x="586621" y="814474"/>
                    <a:pt x="576086" y="759159"/>
                    <a:pt x="484886" y="751809"/>
                  </a:cubicBezTo>
                  <a:close/>
                </a:path>
              </a:pathLst>
            </a:custGeom>
            <a:solidFill>
              <a:schemeClr val="dk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74" name="Google Shape;74;p2"/>
            <p:cNvSpPr/>
            <p:nvPr/>
          </p:nvSpPr>
          <p:spPr>
            <a:xfrm>
              <a:off x="-340201" y="9198650"/>
              <a:ext cx="766593" cy="805077"/>
            </a:xfrm>
            <a:custGeom>
              <a:avLst/>
              <a:gdLst/>
              <a:ahLst/>
              <a:cxnLst/>
              <a:rect l="l" t="t" r="r" b="b"/>
              <a:pathLst>
                <a:path w="766593" h="805077" extrusionOk="0">
                  <a:moveTo>
                    <a:pt x="766548" y="42506"/>
                  </a:moveTo>
                  <a:cubicBezTo>
                    <a:pt x="765373" y="11907"/>
                    <a:pt x="734763" y="-10469"/>
                    <a:pt x="705837" y="5067"/>
                  </a:cubicBezTo>
                  <a:cubicBezTo>
                    <a:pt x="675470" y="21391"/>
                    <a:pt x="657576" y="59363"/>
                    <a:pt x="638507" y="87003"/>
                  </a:cubicBezTo>
                  <a:cubicBezTo>
                    <a:pt x="636859" y="89392"/>
                    <a:pt x="635113" y="91696"/>
                    <a:pt x="633452" y="94061"/>
                  </a:cubicBezTo>
                  <a:cubicBezTo>
                    <a:pt x="617826" y="92667"/>
                    <a:pt x="599302" y="97591"/>
                    <a:pt x="584549" y="99325"/>
                  </a:cubicBezTo>
                  <a:cubicBezTo>
                    <a:pt x="352203" y="126491"/>
                    <a:pt x="135083" y="56986"/>
                    <a:pt x="39555" y="143992"/>
                  </a:cubicBezTo>
                  <a:cubicBezTo>
                    <a:pt x="95" y="179939"/>
                    <a:pt x="-377" y="237959"/>
                    <a:pt x="71" y="287356"/>
                  </a:cubicBezTo>
                  <a:cubicBezTo>
                    <a:pt x="3587" y="672634"/>
                    <a:pt x="7284" y="742272"/>
                    <a:pt x="55036" y="790445"/>
                  </a:cubicBezTo>
                  <a:cubicBezTo>
                    <a:pt x="70335" y="805883"/>
                    <a:pt x="100703" y="802451"/>
                    <a:pt x="120208" y="803215"/>
                  </a:cubicBezTo>
                  <a:cubicBezTo>
                    <a:pt x="173694" y="805313"/>
                    <a:pt x="227277" y="805168"/>
                    <a:pt x="280787" y="804974"/>
                  </a:cubicBezTo>
                  <a:cubicBezTo>
                    <a:pt x="736047" y="803324"/>
                    <a:pt x="695048" y="813087"/>
                    <a:pt x="711353" y="296330"/>
                  </a:cubicBezTo>
                  <a:cubicBezTo>
                    <a:pt x="712250" y="267939"/>
                    <a:pt x="731089" y="192055"/>
                    <a:pt x="705595" y="162378"/>
                  </a:cubicBezTo>
                  <a:cubicBezTo>
                    <a:pt x="711099" y="154749"/>
                    <a:pt x="716699" y="147194"/>
                    <a:pt x="722009" y="139432"/>
                  </a:cubicBezTo>
                  <a:cubicBezTo>
                    <a:pt x="740545" y="112350"/>
                    <a:pt x="767858" y="76597"/>
                    <a:pt x="766548" y="42506"/>
                  </a:cubicBezTo>
                  <a:close/>
                  <a:moveTo>
                    <a:pt x="466812" y="734171"/>
                  </a:moveTo>
                  <a:cubicBezTo>
                    <a:pt x="345487" y="737337"/>
                    <a:pt x="218112" y="745656"/>
                    <a:pt x="96763" y="733419"/>
                  </a:cubicBezTo>
                  <a:cubicBezTo>
                    <a:pt x="63413" y="684507"/>
                    <a:pt x="75439" y="613195"/>
                    <a:pt x="72384" y="458820"/>
                  </a:cubicBezTo>
                  <a:cubicBezTo>
                    <a:pt x="64952" y="83522"/>
                    <a:pt x="12097" y="192649"/>
                    <a:pt x="537233" y="171486"/>
                  </a:cubicBezTo>
                  <a:cubicBezTo>
                    <a:pt x="546362" y="171122"/>
                    <a:pt x="560376" y="171280"/>
                    <a:pt x="575760" y="170661"/>
                  </a:cubicBezTo>
                  <a:cubicBezTo>
                    <a:pt x="540191" y="214892"/>
                    <a:pt x="501592" y="258382"/>
                    <a:pt x="463587" y="301679"/>
                  </a:cubicBezTo>
                  <a:cubicBezTo>
                    <a:pt x="398463" y="375889"/>
                    <a:pt x="332406" y="451579"/>
                    <a:pt x="278908" y="535080"/>
                  </a:cubicBezTo>
                  <a:cubicBezTo>
                    <a:pt x="275514" y="528773"/>
                    <a:pt x="272301" y="522382"/>
                    <a:pt x="268786" y="516148"/>
                  </a:cubicBezTo>
                  <a:cubicBezTo>
                    <a:pt x="259730" y="500054"/>
                    <a:pt x="250310" y="484385"/>
                    <a:pt x="239521" y="469407"/>
                  </a:cubicBezTo>
                  <a:cubicBezTo>
                    <a:pt x="228198" y="453701"/>
                    <a:pt x="218427" y="437693"/>
                    <a:pt x="200546" y="428755"/>
                  </a:cubicBezTo>
                  <a:cubicBezTo>
                    <a:pt x="186447" y="421696"/>
                    <a:pt x="163972" y="425019"/>
                    <a:pt x="160129" y="443745"/>
                  </a:cubicBezTo>
                  <a:cubicBezTo>
                    <a:pt x="152249" y="482141"/>
                    <a:pt x="171815" y="521945"/>
                    <a:pt x="186035" y="556910"/>
                  </a:cubicBezTo>
                  <a:cubicBezTo>
                    <a:pt x="200461" y="592360"/>
                    <a:pt x="217033" y="626912"/>
                    <a:pt x="233193" y="661598"/>
                  </a:cubicBezTo>
                  <a:cubicBezTo>
                    <a:pt x="248249" y="693907"/>
                    <a:pt x="301505" y="696381"/>
                    <a:pt x="318356" y="664266"/>
                  </a:cubicBezTo>
                  <a:cubicBezTo>
                    <a:pt x="377054" y="552362"/>
                    <a:pt x="456713" y="458407"/>
                    <a:pt x="539197" y="364440"/>
                  </a:cubicBezTo>
                  <a:cubicBezTo>
                    <a:pt x="572596" y="326395"/>
                    <a:pt x="605933" y="288277"/>
                    <a:pt x="638156" y="249225"/>
                  </a:cubicBezTo>
                  <a:cubicBezTo>
                    <a:pt x="639223" y="267648"/>
                    <a:pt x="641005" y="284372"/>
                    <a:pt x="640835" y="294632"/>
                  </a:cubicBezTo>
                  <a:cubicBezTo>
                    <a:pt x="633343" y="745777"/>
                    <a:pt x="641744" y="729599"/>
                    <a:pt x="466812" y="734171"/>
                  </a:cubicBezTo>
                  <a:close/>
                </a:path>
              </a:pathLst>
            </a:custGeom>
            <a:solidFill>
              <a:schemeClr val="dk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75" name="Google Shape;75;p2"/>
            <p:cNvSpPr/>
            <p:nvPr/>
          </p:nvSpPr>
          <p:spPr>
            <a:xfrm>
              <a:off x="547362" y="6604127"/>
              <a:ext cx="2170100" cy="388180"/>
            </a:xfrm>
            <a:custGeom>
              <a:avLst/>
              <a:gdLst/>
              <a:ahLst/>
              <a:cxnLst/>
              <a:rect l="l" t="t" r="r" b="b"/>
              <a:pathLst>
                <a:path w="2170100" h="388180" extrusionOk="0">
                  <a:moveTo>
                    <a:pt x="2165858" y="305638"/>
                  </a:moveTo>
                  <a:cubicBezTo>
                    <a:pt x="2149868" y="268162"/>
                    <a:pt x="2129405" y="235114"/>
                    <a:pt x="2105292" y="202332"/>
                  </a:cubicBezTo>
                  <a:cubicBezTo>
                    <a:pt x="2080998" y="169308"/>
                    <a:pt x="2050497" y="127212"/>
                    <a:pt x="2003230" y="140892"/>
                  </a:cubicBezTo>
                  <a:cubicBezTo>
                    <a:pt x="1967310" y="151286"/>
                    <a:pt x="1951672" y="194255"/>
                    <a:pt x="1936712" y="227376"/>
                  </a:cubicBezTo>
                  <a:cubicBezTo>
                    <a:pt x="1932651" y="218996"/>
                    <a:pt x="1928712" y="209500"/>
                    <a:pt x="1925317" y="202090"/>
                  </a:cubicBezTo>
                  <a:cubicBezTo>
                    <a:pt x="1908090" y="164445"/>
                    <a:pt x="1890864" y="126812"/>
                    <a:pt x="1873638" y="89167"/>
                  </a:cubicBezTo>
                  <a:cubicBezTo>
                    <a:pt x="1858763" y="56664"/>
                    <a:pt x="1842676" y="16594"/>
                    <a:pt x="1804368" y="6115"/>
                  </a:cubicBezTo>
                  <a:cubicBezTo>
                    <a:pt x="1760701" y="-5831"/>
                    <a:pt x="1730140" y="24113"/>
                    <a:pt x="1710428" y="58872"/>
                  </a:cubicBezTo>
                  <a:cubicBezTo>
                    <a:pt x="1690001" y="94867"/>
                    <a:pt x="1669732" y="130948"/>
                    <a:pt x="1649377" y="166992"/>
                  </a:cubicBezTo>
                  <a:cubicBezTo>
                    <a:pt x="1634091" y="194061"/>
                    <a:pt x="1619931" y="230311"/>
                    <a:pt x="1596352" y="249182"/>
                  </a:cubicBezTo>
                  <a:cubicBezTo>
                    <a:pt x="1593249" y="251668"/>
                    <a:pt x="1590654" y="251632"/>
                    <a:pt x="1584229" y="247654"/>
                  </a:cubicBezTo>
                  <a:cubicBezTo>
                    <a:pt x="1573404" y="240947"/>
                    <a:pt x="1565087" y="229123"/>
                    <a:pt x="1557777" y="218705"/>
                  </a:cubicBezTo>
                  <a:cubicBezTo>
                    <a:pt x="1536053" y="187694"/>
                    <a:pt x="1517202" y="154391"/>
                    <a:pt x="1500630" y="120372"/>
                  </a:cubicBezTo>
                  <a:cubicBezTo>
                    <a:pt x="1492326" y="103320"/>
                    <a:pt x="1484555" y="85989"/>
                    <a:pt x="1477561" y="68356"/>
                  </a:cubicBezTo>
                  <a:cubicBezTo>
                    <a:pt x="1470735" y="51170"/>
                    <a:pt x="1465595" y="33160"/>
                    <a:pt x="1452333" y="19480"/>
                  </a:cubicBezTo>
                  <a:cubicBezTo>
                    <a:pt x="1435616" y="2222"/>
                    <a:pt x="1411928" y="-4800"/>
                    <a:pt x="1389064" y="3447"/>
                  </a:cubicBezTo>
                  <a:cubicBezTo>
                    <a:pt x="1368601" y="10833"/>
                    <a:pt x="1357145" y="28600"/>
                    <a:pt x="1350150" y="48308"/>
                  </a:cubicBezTo>
                  <a:cubicBezTo>
                    <a:pt x="1338354" y="81587"/>
                    <a:pt x="1334499" y="117752"/>
                    <a:pt x="1328426" y="152353"/>
                  </a:cubicBezTo>
                  <a:cubicBezTo>
                    <a:pt x="1323067" y="182831"/>
                    <a:pt x="1317321" y="215479"/>
                    <a:pt x="1302919" y="243312"/>
                  </a:cubicBezTo>
                  <a:cubicBezTo>
                    <a:pt x="1293015" y="230142"/>
                    <a:pt x="1285511" y="214399"/>
                    <a:pt x="1277182" y="200222"/>
                  </a:cubicBezTo>
                  <a:cubicBezTo>
                    <a:pt x="1264914" y="179326"/>
                    <a:pt x="1252634" y="158417"/>
                    <a:pt x="1240365" y="137521"/>
                  </a:cubicBezTo>
                  <a:cubicBezTo>
                    <a:pt x="1229697" y="119353"/>
                    <a:pt x="1219781" y="99633"/>
                    <a:pt x="1205646" y="83819"/>
                  </a:cubicBezTo>
                  <a:cubicBezTo>
                    <a:pt x="1172647" y="46901"/>
                    <a:pt x="1122265" y="50091"/>
                    <a:pt x="1086769" y="81272"/>
                  </a:cubicBezTo>
                  <a:cubicBezTo>
                    <a:pt x="1054923" y="109239"/>
                    <a:pt x="1033696" y="152293"/>
                    <a:pt x="1010602" y="187269"/>
                  </a:cubicBezTo>
                  <a:cubicBezTo>
                    <a:pt x="998843" y="205085"/>
                    <a:pt x="987156" y="222938"/>
                    <a:pt x="975433" y="240778"/>
                  </a:cubicBezTo>
                  <a:cubicBezTo>
                    <a:pt x="961516" y="209500"/>
                    <a:pt x="947551" y="178234"/>
                    <a:pt x="933331" y="147102"/>
                  </a:cubicBezTo>
                  <a:cubicBezTo>
                    <a:pt x="910758" y="97656"/>
                    <a:pt x="869965" y="49290"/>
                    <a:pt x="809630" y="57853"/>
                  </a:cubicBezTo>
                  <a:cubicBezTo>
                    <a:pt x="752192" y="66015"/>
                    <a:pt x="733195" y="124399"/>
                    <a:pt x="715932" y="171576"/>
                  </a:cubicBezTo>
                  <a:cubicBezTo>
                    <a:pt x="706186" y="198209"/>
                    <a:pt x="697275" y="225108"/>
                    <a:pt x="689117" y="252238"/>
                  </a:cubicBezTo>
                  <a:cubicBezTo>
                    <a:pt x="682776" y="230821"/>
                    <a:pt x="678606" y="208251"/>
                    <a:pt x="672072" y="189646"/>
                  </a:cubicBezTo>
                  <a:cubicBezTo>
                    <a:pt x="654361" y="139255"/>
                    <a:pt x="622538" y="85359"/>
                    <a:pt x="566143" y="73122"/>
                  </a:cubicBezTo>
                  <a:cubicBezTo>
                    <a:pt x="502922" y="59405"/>
                    <a:pt x="451146" y="100240"/>
                    <a:pt x="412304" y="145392"/>
                  </a:cubicBezTo>
                  <a:cubicBezTo>
                    <a:pt x="383755" y="178574"/>
                    <a:pt x="355594" y="212095"/>
                    <a:pt x="327457" y="245653"/>
                  </a:cubicBezTo>
                  <a:cubicBezTo>
                    <a:pt x="319116" y="207026"/>
                    <a:pt x="310545" y="168411"/>
                    <a:pt x="300011" y="130499"/>
                  </a:cubicBezTo>
                  <a:cubicBezTo>
                    <a:pt x="285936" y="79828"/>
                    <a:pt x="253519" y="25374"/>
                    <a:pt x="193584" y="27569"/>
                  </a:cubicBezTo>
                  <a:cubicBezTo>
                    <a:pt x="124933" y="30080"/>
                    <a:pt x="94383" y="92636"/>
                    <a:pt x="74865" y="149127"/>
                  </a:cubicBezTo>
                  <a:cubicBezTo>
                    <a:pt x="53469" y="211101"/>
                    <a:pt x="25974" y="270515"/>
                    <a:pt x="2201" y="331518"/>
                  </a:cubicBezTo>
                  <a:cubicBezTo>
                    <a:pt x="-10916" y="365173"/>
                    <a:pt x="38073" y="383644"/>
                    <a:pt x="57166" y="356757"/>
                  </a:cubicBezTo>
                  <a:cubicBezTo>
                    <a:pt x="89037" y="311884"/>
                    <a:pt x="112398" y="262256"/>
                    <a:pt x="133261" y="211404"/>
                  </a:cubicBezTo>
                  <a:cubicBezTo>
                    <a:pt x="142559" y="188737"/>
                    <a:pt x="149772" y="164966"/>
                    <a:pt x="159992" y="142712"/>
                  </a:cubicBezTo>
                  <a:cubicBezTo>
                    <a:pt x="166332" y="128898"/>
                    <a:pt x="176479" y="108972"/>
                    <a:pt x="193524" y="106449"/>
                  </a:cubicBezTo>
                  <a:cubicBezTo>
                    <a:pt x="202264" y="105152"/>
                    <a:pt x="206750" y="111288"/>
                    <a:pt x="212241" y="121451"/>
                  </a:cubicBezTo>
                  <a:cubicBezTo>
                    <a:pt x="221346" y="138285"/>
                    <a:pt x="225055" y="158636"/>
                    <a:pt x="229371" y="177943"/>
                  </a:cubicBezTo>
                  <a:cubicBezTo>
                    <a:pt x="241688" y="232992"/>
                    <a:pt x="254174" y="287992"/>
                    <a:pt x="266648" y="343004"/>
                  </a:cubicBezTo>
                  <a:cubicBezTo>
                    <a:pt x="272783" y="370049"/>
                    <a:pt x="313140" y="386385"/>
                    <a:pt x="333082" y="362796"/>
                  </a:cubicBezTo>
                  <a:cubicBezTo>
                    <a:pt x="375075" y="313108"/>
                    <a:pt x="417020" y="263360"/>
                    <a:pt x="459038" y="213696"/>
                  </a:cubicBezTo>
                  <a:cubicBezTo>
                    <a:pt x="481174" y="187536"/>
                    <a:pt x="519821" y="136623"/>
                    <a:pt x="556057" y="154015"/>
                  </a:cubicBezTo>
                  <a:cubicBezTo>
                    <a:pt x="566276" y="158914"/>
                    <a:pt x="578229" y="175518"/>
                    <a:pt x="585551" y="189792"/>
                  </a:cubicBezTo>
                  <a:cubicBezTo>
                    <a:pt x="595104" y="208420"/>
                    <a:pt x="599990" y="228431"/>
                    <a:pt x="605481" y="248758"/>
                  </a:cubicBezTo>
                  <a:cubicBezTo>
                    <a:pt x="619435" y="300374"/>
                    <a:pt x="637777" y="350620"/>
                    <a:pt x="683686" y="382043"/>
                  </a:cubicBezTo>
                  <a:cubicBezTo>
                    <a:pt x="704428" y="396233"/>
                    <a:pt x="737729" y="384590"/>
                    <a:pt x="743888" y="359716"/>
                  </a:cubicBezTo>
                  <a:cubicBezTo>
                    <a:pt x="755053" y="314600"/>
                    <a:pt x="768133" y="270006"/>
                    <a:pt x="783287" y="226067"/>
                  </a:cubicBezTo>
                  <a:cubicBezTo>
                    <a:pt x="790670" y="204673"/>
                    <a:pt x="798428" y="183389"/>
                    <a:pt x="806878" y="162395"/>
                  </a:cubicBezTo>
                  <a:cubicBezTo>
                    <a:pt x="810248" y="154015"/>
                    <a:pt x="815727" y="138103"/>
                    <a:pt x="823583" y="138333"/>
                  </a:cubicBezTo>
                  <a:cubicBezTo>
                    <a:pt x="848326" y="139085"/>
                    <a:pt x="864122" y="194995"/>
                    <a:pt x="871832" y="212617"/>
                  </a:cubicBezTo>
                  <a:cubicBezTo>
                    <a:pt x="891653" y="257890"/>
                    <a:pt x="911485" y="303151"/>
                    <a:pt x="931318" y="348425"/>
                  </a:cubicBezTo>
                  <a:cubicBezTo>
                    <a:pt x="944605" y="378757"/>
                    <a:pt x="987823" y="375130"/>
                    <a:pt x="1004128" y="350717"/>
                  </a:cubicBezTo>
                  <a:cubicBezTo>
                    <a:pt x="1038472" y="299246"/>
                    <a:pt x="1072743" y="247739"/>
                    <a:pt x="1106930" y="196159"/>
                  </a:cubicBezTo>
                  <a:cubicBezTo>
                    <a:pt x="1115282" y="183558"/>
                    <a:pt x="1123295" y="170606"/>
                    <a:pt x="1132097" y="158308"/>
                  </a:cubicBezTo>
                  <a:cubicBezTo>
                    <a:pt x="1134873" y="154427"/>
                    <a:pt x="1141807" y="148036"/>
                    <a:pt x="1144947" y="144313"/>
                  </a:cubicBezTo>
                  <a:cubicBezTo>
                    <a:pt x="1151275" y="156586"/>
                    <a:pt x="1159737" y="169260"/>
                    <a:pt x="1166913" y="181545"/>
                  </a:cubicBezTo>
                  <a:cubicBezTo>
                    <a:pt x="1182212" y="207693"/>
                    <a:pt x="1197499" y="233840"/>
                    <a:pt x="1212786" y="260000"/>
                  </a:cubicBezTo>
                  <a:cubicBezTo>
                    <a:pt x="1227491" y="285154"/>
                    <a:pt x="1242511" y="311641"/>
                    <a:pt x="1268212" y="327213"/>
                  </a:cubicBezTo>
                  <a:cubicBezTo>
                    <a:pt x="1297003" y="344641"/>
                    <a:pt x="1333117" y="341002"/>
                    <a:pt x="1356817" y="316807"/>
                  </a:cubicBezTo>
                  <a:cubicBezTo>
                    <a:pt x="1376238" y="296990"/>
                    <a:pt x="1387852" y="267192"/>
                    <a:pt x="1396156" y="241251"/>
                  </a:cubicBezTo>
                  <a:cubicBezTo>
                    <a:pt x="1405333" y="212592"/>
                    <a:pt x="1410012" y="182758"/>
                    <a:pt x="1415068" y="153166"/>
                  </a:cubicBezTo>
                  <a:cubicBezTo>
                    <a:pt x="1415552" y="150352"/>
                    <a:pt x="1416062" y="147551"/>
                    <a:pt x="1416546" y="144749"/>
                  </a:cubicBezTo>
                  <a:cubicBezTo>
                    <a:pt x="1422850" y="158563"/>
                    <a:pt x="1429397" y="172255"/>
                    <a:pt x="1436489" y="185693"/>
                  </a:cubicBezTo>
                  <a:cubicBezTo>
                    <a:pt x="1456806" y="224223"/>
                    <a:pt x="1479682" y="265810"/>
                    <a:pt x="1509553" y="297839"/>
                  </a:cubicBezTo>
                  <a:cubicBezTo>
                    <a:pt x="1541860" y="332477"/>
                    <a:pt x="1590145" y="350947"/>
                    <a:pt x="1634854" y="328074"/>
                  </a:cubicBezTo>
                  <a:cubicBezTo>
                    <a:pt x="1673005" y="308560"/>
                    <a:pt x="1693226" y="268696"/>
                    <a:pt x="1713422" y="233052"/>
                  </a:cubicBezTo>
                  <a:cubicBezTo>
                    <a:pt x="1736831" y="191757"/>
                    <a:pt x="1760240" y="150449"/>
                    <a:pt x="1783650" y="109154"/>
                  </a:cubicBezTo>
                  <a:cubicBezTo>
                    <a:pt x="1783783" y="108923"/>
                    <a:pt x="1784026" y="108584"/>
                    <a:pt x="1784195" y="108305"/>
                  </a:cubicBezTo>
                  <a:cubicBezTo>
                    <a:pt x="1788826" y="118383"/>
                    <a:pt x="1793190" y="128595"/>
                    <a:pt x="1797688" y="138734"/>
                  </a:cubicBezTo>
                  <a:cubicBezTo>
                    <a:pt x="1817424" y="183231"/>
                    <a:pt x="1835972" y="228504"/>
                    <a:pt x="1856981" y="272407"/>
                  </a:cubicBezTo>
                  <a:cubicBezTo>
                    <a:pt x="1875735" y="311568"/>
                    <a:pt x="1914322" y="348037"/>
                    <a:pt x="1960909" y="334963"/>
                  </a:cubicBezTo>
                  <a:cubicBezTo>
                    <a:pt x="1990295" y="326716"/>
                    <a:pt x="2003061" y="300714"/>
                    <a:pt x="2015450" y="275609"/>
                  </a:cubicBezTo>
                  <a:cubicBezTo>
                    <a:pt x="2019535" y="267326"/>
                    <a:pt x="2023633" y="259042"/>
                    <a:pt x="2027719" y="250747"/>
                  </a:cubicBezTo>
                  <a:cubicBezTo>
                    <a:pt x="2029985" y="253694"/>
                    <a:pt x="2032277" y="256617"/>
                    <a:pt x="2034519" y="259588"/>
                  </a:cubicBezTo>
                  <a:cubicBezTo>
                    <a:pt x="2040326" y="267314"/>
                    <a:pt x="2045854" y="275233"/>
                    <a:pt x="2051467" y="283116"/>
                  </a:cubicBezTo>
                  <a:cubicBezTo>
                    <a:pt x="2067966" y="306305"/>
                    <a:pt x="2084890" y="329093"/>
                    <a:pt x="2101619" y="352100"/>
                  </a:cubicBezTo>
                  <a:cubicBezTo>
                    <a:pt x="2113160" y="367975"/>
                    <a:pt x="2139697" y="367502"/>
                    <a:pt x="2153941" y="356866"/>
                  </a:cubicBezTo>
                  <a:cubicBezTo>
                    <a:pt x="2170828" y="344241"/>
                    <a:pt x="2173895" y="324484"/>
                    <a:pt x="2165858" y="305638"/>
                  </a:cubicBezTo>
                  <a:close/>
                </a:path>
              </a:pathLst>
            </a:custGeom>
            <a:solidFill>
              <a:schemeClr val="dk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76" name="Google Shape;76;p2"/>
            <p:cNvSpPr/>
            <p:nvPr/>
          </p:nvSpPr>
          <p:spPr>
            <a:xfrm>
              <a:off x="571307" y="7597664"/>
              <a:ext cx="2074233" cy="419584"/>
            </a:xfrm>
            <a:custGeom>
              <a:avLst/>
              <a:gdLst/>
              <a:ahLst/>
              <a:cxnLst/>
              <a:rect l="l" t="t" r="r" b="b"/>
              <a:pathLst>
                <a:path w="2074233" h="419584" extrusionOk="0">
                  <a:moveTo>
                    <a:pt x="2052979" y="183015"/>
                  </a:moveTo>
                  <a:cubicBezTo>
                    <a:pt x="2039583" y="155667"/>
                    <a:pt x="2028200" y="125456"/>
                    <a:pt x="2010173" y="100801"/>
                  </a:cubicBezTo>
                  <a:cubicBezTo>
                    <a:pt x="1986849" y="68892"/>
                    <a:pt x="1945159" y="57516"/>
                    <a:pt x="1911239" y="80353"/>
                  </a:cubicBezTo>
                  <a:cubicBezTo>
                    <a:pt x="1883526" y="99018"/>
                    <a:pt x="1871185" y="132236"/>
                    <a:pt x="1860699" y="162616"/>
                  </a:cubicBezTo>
                  <a:cubicBezTo>
                    <a:pt x="1856565" y="174574"/>
                    <a:pt x="1853074" y="187491"/>
                    <a:pt x="1847704" y="198721"/>
                  </a:cubicBezTo>
                  <a:cubicBezTo>
                    <a:pt x="1845667" y="202990"/>
                    <a:pt x="1842842" y="207768"/>
                    <a:pt x="1839824" y="211807"/>
                  </a:cubicBezTo>
                  <a:cubicBezTo>
                    <a:pt x="1840018" y="210995"/>
                    <a:pt x="1831629" y="219642"/>
                    <a:pt x="1833677" y="218041"/>
                  </a:cubicBezTo>
                  <a:cubicBezTo>
                    <a:pt x="1835411" y="216682"/>
                    <a:pt x="1828913" y="221813"/>
                    <a:pt x="1827252" y="222965"/>
                  </a:cubicBezTo>
                  <a:cubicBezTo>
                    <a:pt x="1827216" y="222928"/>
                    <a:pt x="1827216" y="222904"/>
                    <a:pt x="1827179" y="222856"/>
                  </a:cubicBezTo>
                  <a:cubicBezTo>
                    <a:pt x="1827422" y="222625"/>
                    <a:pt x="1827737" y="222346"/>
                    <a:pt x="1828368" y="221800"/>
                  </a:cubicBezTo>
                  <a:cubicBezTo>
                    <a:pt x="1828465" y="221716"/>
                    <a:pt x="1827713" y="222031"/>
                    <a:pt x="1826804" y="222419"/>
                  </a:cubicBezTo>
                  <a:cubicBezTo>
                    <a:pt x="1824731" y="219909"/>
                    <a:pt x="1821082" y="216246"/>
                    <a:pt x="1819603" y="213845"/>
                  </a:cubicBezTo>
                  <a:cubicBezTo>
                    <a:pt x="1802619" y="186338"/>
                    <a:pt x="1786956" y="157911"/>
                    <a:pt x="1770675" y="129980"/>
                  </a:cubicBezTo>
                  <a:cubicBezTo>
                    <a:pt x="1762698" y="116312"/>
                    <a:pt x="1754734" y="102632"/>
                    <a:pt x="1746757" y="88952"/>
                  </a:cubicBezTo>
                  <a:cubicBezTo>
                    <a:pt x="1737580" y="73210"/>
                    <a:pt x="1729336" y="54460"/>
                    <a:pt x="1717238" y="40792"/>
                  </a:cubicBezTo>
                  <a:cubicBezTo>
                    <a:pt x="1692143" y="12449"/>
                    <a:pt x="1647677" y="11188"/>
                    <a:pt x="1619370" y="35747"/>
                  </a:cubicBezTo>
                  <a:cubicBezTo>
                    <a:pt x="1595040" y="56849"/>
                    <a:pt x="1586542" y="91571"/>
                    <a:pt x="1575364" y="120569"/>
                  </a:cubicBezTo>
                  <a:cubicBezTo>
                    <a:pt x="1565593" y="145953"/>
                    <a:pt x="1554792" y="178407"/>
                    <a:pt x="1544730" y="199837"/>
                  </a:cubicBezTo>
                  <a:cubicBezTo>
                    <a:pt x="1542269" y="205064"/>
                    <a:pt x="1539408" y="210327"/>
                    <a:pt x="1536135" y="215082"/>
                  </a:cubicBezTo>
                  <a:cubicBezTo>
                    <a:pt x="1534523" y="217422"/>
                    <a:pt x="1531528" y="220745"/>
                    <a:pt x="1530680" y="221667"/>
                  </a:cubicBezTo>
                  <a:cubicBezTo>
                    <a:pt x="1530680" y="221667"/>
                    <a:pt x="1530680" y="221667"/>
                    <a:pt x="1530680" y="221667"/>
                  </a:cubicBezTo>
                  <a:cubicBezTo>
                    <a:pt x="1530946" y="221376"/>
                    <a:pt x="1530946" y="221291"/>
                    <a:pt x="1530583" y="221497"/>
                  </a:cubicBezTo>
                  <a:cubicBezTo>
                    <a:pt x="1528837" y="218332"/>
                    <a:pt x="1527079" y="215179"/>
                    <a:pt x="1525321" y="212025"/>
                  </a:cubicBezTo>
                  <a:cubicBezTo>
                    <a:pt x="1517066" y="197217"/>
                    <a:pt x="1508798" y="182409"/>
                    <a:pt x="1500530" y="167601"/>
                  </a:cubicBezTo>
                  <a:cubicBezTo>
                    <a:pt x="1485183" y="140095"/>
                    <a:pt x="1469847" y="112589"/>
                    <a:pt x="1454500" y="85083"/>
                  </a:cubicBezTo>
                  <a:cubicBezTo>
                    <a:pt x="1439601" y="58365"/>
                    <a:pt x="1425381" y="29913"/>
                    <a:pt x="1398795" y="12885"/>
                  </a:cubicBezTo>
                  <a:cubicBezTo>
                    <a:pt x="1370477" y="-5246"/>
                    <a:pt x="1329938" y="-4724"/>
                    <a:pt x="1303971" y="17518"/>
                  </a:cubicBezTo>
                  <a:cubicBezTo>
                    <a:pt x="1280004" y="38051"/>
                    <a:pt x="1270233" y="76896"/>
                    <a:pt x="1257965" y="105276"/>
                  </a:cubicBezTo>
                  <a:cubicBezTo>
                    <a:pt x="1244848" y="135620"/>
                    <a:pt x="1231743" y="165964"/>
                    <a:pt x="1218614" y="196295"/>
                  </a:cubicBezTo>
                  <a:cubicBezTo>
                    <a:pt x="1213898" y="207211"/>
                    <a:pt x="1211304" y="213942"/>
                    <a:pt x="1204552" y="225123"/>
                  </a:cubicBezTo>
                  <a:cubicBezTo>
                    <a:pt x="1201872" y="229550"/>
                    <a:pt x="1200794" y="231588"/>
                    <a:pt x="1198987" y="233662"/>
                  </a:cubicBezTo>
                  <a:cubicBezTo>
                    <a:pt x="1197132" y="235784"/>
                    <a:pt x="1195011" y="237627"/>
                    <a:pt x="1192950" y="239531"/>
                  </a:cubicBezTo>
                  <a:cubicBezTo>
                    <a:pt x="1196187" y="236524"/>
                    <a:pt x="1191313" y="239095"/>
                    <a:pt x="1190756" y="240004"/>
                  </a:cubicBezTo>
                  <a:cubicBezTo>
                    <a:pt x="1190598" y="240029"/>
                    <a:pt x="1190416" y="240065"/>
                    <a:pt x="1190247" y="240089"/>
                  </a:cubicBezTo>
                  <a:cubicBezTo>
                    <a:pt x="1188792" y="238197"/>
                    <a:pt x="1186792" y="236123"/>
                    <a:pt x="1185967" y="235008"/>
                  </a:cubicBezTo>
                  <a:cubicBezTo>
                    <a:pt x="1180051" y="226991"/>
                    <a:pt x="1174257" y="218878"/>
                    <a:pt x="1168401" y="210813"/>
                  </a:cubicBezTo>
                  <a:cubicBezTo>
                    <a:pt x="1149381" y="184604"/>
                    <a:pt x="1130348" y="158396"/>
                    <a:pt x="1111327" y="132188"/>
                  </a:cubicBezTo>
                  <a:cubicBezTo>
                    <a:pt x="1093191" y="107180"/>
                    <a:pt x="1075916" y="77539"/>
                    <a:pt x="1044627" y="67594"/>
                  </a:cubicBezTo>
                  <a:cubicBezTo>
                    <a:pt x="1010065" y="56619"/>
                    <a:pt x="976049" y="75393"/>
                    <a:pt x="960689" y="106767"/>
                  </a:cubicBezTo>
                  <a:cubicBezTo>
                    <a:pt x="946323" y="136093"/>
                    <a:pt x="938165" y="169214"/>
                    <a:pt x="927885" y="200152"/>
                  </a:cubicBezTo>
                  <a:cubicBezTo>
                    <a:pt x="917520" y="231321"/>
                    <a:pt x="906973" y="262429"/>
                    <a:pt x="896802" y="293670"/>
                  </a:cubicBezTo>
                  <a:cubicBezTo>
                    <a:pt x="895456" y="293476"/>
                    <a:pt x="893468" y="292943"/>
                    <a:pt x="893553" y="293100"/>
                  </a:cubicBezTo>
                  <a:cubicBezTo>
                    <a:pt x="892728" y="292761"/>
                    <a:pt x="892025" y="292482"/>
                    <a:pt x="892086" y="292530"/>
                  </a:cubicBezTo>
                  <a:cubicBezTo>
                    <a:pt x="895165" y="295332"/>
                    <a:pt x="889249" y="290347"/>
                    <a:pt x="888764" y="289959"/>
                  </a:cubicBezTo>
                  <a:cubicBezTo>
                    <a:pt x="870944" y="275454"/>
                    <a:pt x="859524" y="250277"/>
                    <a:pt x="847353" y="230569"/>
                  </a:cubicBezTo>
                  <a:cubicBezTo>
                    <a:pt x="830550" y="203342"/>
                    <a:pt x="813760" y="176103"/>
                    <a:pt x="796946" y="148875"/>
                  </a:cubicBezTo>
                  <a:cubicBezTo>
                    <a:pt x="780556" y="122364"/>
                    <a:pt x="761947" y="93706"/>
                    <a:pt x="730028" y="84658"/>
                  </a:cubicBezTo>
                  <a:cubicBezTo>
                    <a:pt x="699975" y="76145"/>
                    <a:pt x="664225" y="85143"/>
                    <a:pt x="646696" y="112492"/>
                  </a:cubicBezTo>
                  <a:cubicBezTo>
                    <a:pt x="638210" y="125723"/>
                    <a:pt x="633082" y="142436"/>
                    <a:pt x="626899" y="156856"/>
                  </a:cubicBezTo>
                  <a:cubicBezTo>
                    <a:pt x="620171" y="172537"/>
                    <a:pt x="613443" y="188231"/>
                    <a:pt x="606727" y="203912"/>
                  </a:cubicBezTo>
                  <a:cubicBezTo>
                    <a:pt x="596750" y="227173"/>
                    <a:pt x="586615" y="255528"/>
                    <a:pt x="575741" y="275551"/>
                  </a:cubicBezTo>
                  <a:cubicBezTo>
                    <a:pt x="571752" y="269524"/>
                    <a:pt x="567582" y="262865"/>
                    <a:pt x="566200" y="260779"/>
                  </a:cubicBezTo>
                  <a:cubicBezTo>
                    <a:pt x="530050" y="206240"/>
                    <a:pt x="493900" y="151701"/>
                    <a:pt x="457762" y="97162"/>
                  </a:cubicBezTo>
                  <a:cubicBezTo>
                    <a:pt x="439383" y="69426"/>
                    <a:pt x="420472" y="43884"/>
                    <a:pt x="383667" y="44103"/>
                  </a:cubicBezTo>
                  <a:cubicBezTo>
                    <a:pt x="351396" y="44297"/>
                    <a:pt x="323271" y="61142"/>
                    <a:pt x="306190" y="88321"/>
                  </a:cubicBezTo>
                  <a:cubicBezTo>
                    <a:pt x="290357" y="113523"/>
                    <a:pt x="284248" y="144437"/>
                    <a:pt x="276138" y="172670"/>
                  </a:cubicBezTo>
                  <a:cubicBezTo>
                    <a:pt x="268427" y="199546"/>
                    <a:pt x="260729" y="226421"/>
                    <a:pt x="253019" y="253296"/>
                  </a:cubicBezTo>
                  <a:cubicBezTo>
                    <a:pt x="241127" y="227731"/>
                    <a:pt x="229271" y="202153"/>
                    <a:pt x="217305" y="176636"/>
                  </a:cubicBezTo>
                  <a:cubicBezTo>
                    <a:pt x="193702" y="126305"/>
                    <a:pt x="170014" y="56085"/>
                    <a:pt x="102745" y="57346"/>
                  </a:cubicBezTo>
                  <a:cubicBezTo>
                    <a:pt x="33863" y="58644"/>
                    <a:pt x="20637" y="142714"/>
                    <a:pt x="10333" y="196089"/>
                  </a:cubicBezTo>
                  <a:cubicBezTo>
                    <a:pt x="-1790" y="258900"/>
                    <a:pt x="-3378" y="323032"/>
                    <a:pt x="6271" y="386267"/>
                  </a:cubicBezTo>
                  <a:cubicBezTo>
                    <a:pt x="10999" y="417266"/>
                    <a:pt x="59357" y="410923"/>
                    <a:pt x="60242" y="380676"/>
                  </a:cubicBezTo>
                  <a:cubicBezTo>
                    <a:pt x="61685" y="331473"/>
                    <a:pt x="66886" y="283167"/>
                    <a:pt x="78499" y="235323"/>
                  </a:cubicBezTo>
                  <a:cubicBezTo>
                    <a:pt x="84257" y="211625"/>
                    <a:pt x="91046" y="188497"/>
                    <a:pt x="99229" y="165515"/>
                  </a:cubicBezTo>
                  <a:cubicBezTo>
                    <a:pt x="99847" y="163781"/>
                    <a:pt x="103909" y="152029"/>
                    <a:pt x="107242" y="143054"/>
                  </a:cubicBezTo>
                  <a:cubicBezTo>
                    <a:pt x="112686" y="151871"/>
                    <a:pt x="121511" y="169384"/>
                    <a:pt x="126433" y="180190"/>
                  </a:cubicBezTo>
                  <a:cubicBezTo>
                    <a:pt x="137089" y="203560"/>
                    <a:pt x="147745" y="226918"/>
                    <a:pt x="158401" y="250289"/>
                  </a:cubicBezTo>
                  <a:cubicBezTo>
                    <a:pt x="180719" y="299237"/>
                    <a:pt x="203582" y="347991"/>
                    <a:pt x="225185" y="397267"/>
                  </a:cubicBezTo>
                  <a:cubicBezTo>
                    <a:pt x="240642" y="432535"/>
                    <a:pt x="294467" y="423063"/>
                    <a:pt x="304881" y="389384"/>
                  </a:cubicBezTo>
                  <a:cubicBezTo>
                    <a:pt x="322980" y="330867"/>
                    <a:pt x="339285" y="271743"/>
                    <a:pt x="356257" y="212886"/>
                  </a:cubicBezTo>
                  <a:cubicBezTo>
                    <a:pt x="362937" y="189698"/>
                    <a:pt x="366925" y="161840"/>
                    <a:pt x="378018" y="140313"/>
                  </a:cubicBezTo>
                  <a:cubicBezTo>
                    <a:pt x="378381" y="139598"/>
                    <a:pt x="378624" y="139113"/>
                    <a:pt x="378915" y="138530"/>
                  </a:cubicBezTo>
                  <a:cubicBezTo>
                    <a:pt x="381279" y="141696"/>
                    <a:pt x="383473" y="144509"/>
                    <a:pt x="384079" y="145431"/>
                  </a:cubicBezTo>
                  <a:cubicBezTo>
                    <a:pt x="417465" y="195980"/>
                    <a:pt x="450864" y="246517"/>
                    <a:pt x="484250" y="297066"/>
                  </a:cubicBezTo>
                  <a:cubicBezTo>
                    <a:pt x="499294" y="319842"/>
                    <a:pt x="513357" y="346754"/>
                    <a:pt x="537057" y="361793"/>
                  </a:cubicBezTo>
                  <a:cubicBezTo>
                    <a:pt x="565461" y="379815"/>
                    <a:pt x="602011" y="376358"/>
                    <a:pt x="626996" y="354006"/>
                  </a:cubicBezTo>
                  <a:cubicBezTo>
                    <a:pt x="647035" y="336081"/>
                    <a:pt x="656746" y="311462"/>
                    <a:pt x="667038" y="287340"/>
                  </a:cubicBezTo>
                  <a:cubicBezTo>
                    <a:pt x="679476" y="258196"/>
                    <a:pt x="691914" y="229053"/>
                    <a:pt x="704364" y="199910"/>
                  </a:cubicBezTo>
                  <a:cubicBezTo>
                    <a:pt x="705237" y="197860"/>
                    <a:pt x="709262" y="190025"/>
                    <a:pt x="713226" y="181791"/>
                  </a:cubicBezTo>
                  <a:cubicBezTo>
                    <a:pt x="724621" y="198430"/>
                    <a:pt x="734368" y="216719"/>
                    <a:pt x="744757" y="233819"/>
                  </a:cubicBezTo>
                  <a:cubicBezTo>
                    <a:pt x="772603" y="279614"/>
                    <a:pt x="798449" y="340326"/>
                    <a:pt x="845583" y="369554"/>
                  </a:cubicBezTo>
                  <a:cubicBezTo>
                    <a:pt x="894195" y="399704"/>
                    <a:pt x="960604" y="382616"/>
                    <a:pt x="981710" y="328065"/>
                  </a:cubicBezTo>
                  <a:cubicBezTo>
                    <a:pt x="1000537" y="279408"/>
                    <a:pt x="1013847" y="228616"/>
                    <a:pt x="1030965" y="179304"/>
                  </a:cubicBezTo>
                  <a:cubicBezTo>
                    <a:pt x="1031377" y="179850"/>
                    <a:pt x="1031765" y="180359"/>
                    <a:pt x="1031850" y="180469"/>
                  </a:cubicBezTo>
                  <a:cubicBezTo>
                    <a:pt x="1050398" y="207029"/>
                    <a:pt x="1068958" y="233564"/>
                    <a:pt x="1087506" y="260125"/>
                  </a:cubicBezTo>
                  <a:cubicBezTo>
                    <a:pt x="1102611" y="281749"/>
                    <a:pt x="1116685" y="309473"/>
                    <a:pt x="1139525" y="323869"/>
                  </a:cubicBezTo>
                  <a:cubicBezTo>
                    <a:pt x="1163382" y="338919"/>
                    <a:pt x="1194393" y="341139"/>
                    <a:pt x="1220796" y="332237"/>
                  </a:cubicBezTo>
                  <a:cubicBezTo>
                    <a:pt x="1280162" y="312214"/>
                    <a:pt x="1300249" y="250289"/>
                    <a:pt x="1322870" y="198054"/>
                  </a:cubicBezTo>
                  <a:cubicBezTo>
                    <a:pt x="1334544" y="171094"/>
                    <a:pt x="1346219" y="144121"/>
                    <a:pt x="1357905" y="117161"/>
                  </a:cubicBezTo>
                  <a:cubicBezTo>
                    <a:pt x="1358305" y="116239"/>
                    <a:pt x="1358705" y="115318"/>
                    <a:pt x="1359105" y="114408"/>
                  </a:cubicBezTo>
                  <a:cubicBezTo>
                    <a:pt x="1361106" y="118083"/>
                    <a:pt x="1363118" y="121745"/>
                    <a:pt x="1365130" y="125408"/>
                  </a:cubicBezTo>
                  <a:cubicBezTo>
                    <a:pt x="1372089" y="138167"/>
                    <a:pt x="1379059" y="150925"/>
                    <a:pt x="1386018" y="163684"/>
                  </a:cubicBezTo>
                  <a:cubicBezTo>
                    <a:pt x="1401111" y="191323"/>
                    <a:pt x="1416192" y="218975"/>
                    <a:pt x="1431285" y="246614"/>
                  </a:cubicBezTo>
                  <a:cubicBezTo>
                    <a:pt x="1444632" y="271064"/>
                    <a:pt x="1455930" y="296908"/>
                    <a:pt x="1481461" y="310916"/>
                  </a:cubicBezTo>
                  <a:cubicBezTo>
                    <a:pt x="1508992" y="326015"/>
                    <a:pt x="1542330" y="325239"/>
                    <a:pt x="1570600" y="312602"/>
                  </a:cubicBezTo>
                  <a:cubicBezTo>
                    <a:pt x="1624680" y="288419"/>
                    <a:pt x="1641688" y="223996"/>
                    <a:pt x="1661158" y="173495"/>
                  </a:cubicBezTo>
                  <a:cubicBezTo>
                    <a:pt x="1663800" y="166631"/>
                    <a:pt x="1666443" y="159778"/>
                    <a:pt x="1669098" y="152914"/>
                  </a:cubicBezTo>
                  <a:cubicBezTo>
                    <a:pt x="1676929" y="166352"/>
                    <a:pt x="1684749" y="179790"/>
                    <a:pt x="1692580" y="193227"/>
                  </a:cubicBezTo>
                  <a:cubicBezTo>
                    <a:pt x="1723663" y="246578"/>
                    <a:pt x="1754625" y="326731"/>
                    <a:pt x="1828986" y="322037"/>
                  </a:cubicBezTo>
                  <a:cubicBezTo>
                    <a:pt x="1861124" y="320012"/>
                    <a:pt x="1890776" y="303833"/>
                    <a:pt x="1911979" y="279808"/>
                  </a:cubicBezTo>
                  <a:cubicBezTo>
                    <a:pt x="1931715" y="257444"/>
                    <a:pt x="1942274" y="230545"/>
                    <a:pt x="1951984" y="202929"/>
                  </a:cubicBezTo>
                  <a:cubicBezTo>
                    <a:pt x="1955451" y="210024"/>
                    <a:pt x="1958930" y="217119"/>
                    <a:pt x="1962398" y="224214"/>
                  </a:cubicBezTo>
                  <a:cubicBezTo>
                    <a:pt x="1965173" y="229902"/>
                    <a:pt x="1967913" y="235614"/>
                    <a:pt x="1970750" y="241278"/>
                  </a:cubicBezTo>
                  <a:cubicBezTo>
                    <a:pt x="1970665" y="242175"/>
                    <a:pt x="1970459" y="243048"/>
                    <a:pt x="1970423" y="243958"/>
                  </a:cubicBezTo>
                  <a:cubicBezTo>
                    <a:pt x="1968786" y="286382"/>
                    <a:pt x="2018672" y="315440"/>
                    <a:pt x="2053416" y="288759"/>
                  </a:cubicBezTo>
                  <a:cubicBezTo>
                    <a:pt x="2090936" y="259918"/>
                    <a:pt x="2069490" y="216719"/>
                    <a:pt x="2052979" y="183015"/>
                  </a:cubicBezTo>
                  <a:close/>
                </a:path>
              </a:pathLst>
            </a:custGeom>
            <a:solidFill>
              <a:schemeClr val="dk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nvGrpSpPr>
            <p:cNvPr id="77" name="Google Shape;77;p2"/>
            <p:cNvGrpSpPr/>
            <p:nvPr/>
          </p:nvGrpSpPr>
          <p:grpSpPr>
            <a:xfrm>
              <a:off x="543942" y="8576191"/>
              <a:ext cx="2216653" cy="482153"/>
              <a:chOff x="543942" y="8576191"/>
              <a:chExt cx="2216653" cy="482153"/>
            </a:xfrm>
          </p:grpSpPr>
          <p:sp>
            <p:nvSpPr>
              <p:cNvPr id="78" name="Google Shape;78;p2"/>
              <p:cNvSpPr/>
              <p:nvPr/>
            </p:nvSpPr>
            <p:spPr>
              <a:xfrm>
                <a:off x="2472254" y="8861905"/>
                <a:ext cx="242" cy="72"/>
              </a:xfrm>
              <a:custGeom>
                <a:avLst/>
                <a:gdLst/>
                <a:ahLst/>
                <a:cxnLst/>
                <a:rect l="l" t="t" r="r" b="b"/>
                <a:pathLst>
                  <a:path w="242" h="72" extrusionOk="0">
                    <a:moveTo>
                      <a:pt x="242" y="73"/>
                    </a:moveTo>
                    <a:cubicBezTo>
                      <a:pt x="133" y="37"/>
                      <a:pt x="109" y="37"/>
                      <a:pt x="0" y="0"/>
                    </a:cubicBezTo>
                    <a:cubicBezTo>
                      <a:pt x="0" y="0"/>
                      <a:pt x="0" y="0"/>
                      <a:pt x="0" y="0"/>
                    </a:cubicBezTo>
                    <a:cubicBezTo>
                      <a:pt x="85" y="24"/>
                      <a:pt x="158" y="48"/>
                      <a:pt x="242" y="73"/>
                    </a:cubicBezTo>
                    <a:cubicBezTo>
                      <a:pt x="242" y="73"/>
                      <a:pt x="242" y="73"/>
                      <a:pt x="242" y="73"/>
                    </a:cubicBezTo>
                    <a:close/>
                  </a:path>
                </a:pathLst>
              </a:custGeom>
              <a:solidFill>
                <a:srgbClr val="191918"/>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79" name="Google Shape;79;p2"/>
              <p:cNvSpPr/>
              <p:nvPr/>
            </p:nvSpPr>
            <p:spPr>
              <a:xfrm>
                <a:off x="1023177" y="8737691"/>
                <a:ext cx="1272" cy="388"/>
              </a:xfrm>
              <a:custGeom>
                <a:avLst/>
                <a:gdLst/>
                <a:ahLst/>
                <a:cxnLst/>
                <a:rect l="l" t="t" r="r" b="b"/>
                <a:pathLst>
                  <a:path w="1272" h="388" extrusionOk="0">
                    <a:moveTo>
                      <a:pt x="0" y="388"/>
                    </a:moveTo>
                    <a:cubicBezTo>
                      <a:pt x="255" y="315"/>
                      <a:pt x="679" y="182"/>
                      <a:pt x="1273" y="0"/>
                    </a:cubicBezTo>
                    <a:cubicBezTo>
                      <a:pt x="836" y="109"/>
                      <a:pt x="448" y="218"/>
                      <a:pt x="158" y="303"/>
                    </a:cubicBezTo>
                    <a:cubicBezTo>
                      <a:pt x="97" y="328"/>
                      <a:pt x="48" y="352"/>
                      <a:pt x="0" y="388"/>
                    </a:cubicBezTo>
                    <a:close/>
                  </a:path>
                </a:pathLst>
              </a:custGeom>
              <a:solidFill>
                <a:srgbClr val="191918"/>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80" name="Google Shape;80;p2"/>
              <p:cNvSpPr/>
              <p:nvPr/>
            </p:nvSpPr>
            <p:spPr>
              <a:xfrm>
                <a:off x="543942" y="8576191"/>
                <a:ext cx="2216653" cy="482153"/>
              </a:xfrm>
              <a:custGeom>
                <a:avLst/>
                <a:gdLst/>
                <a:ahLst/>
                <a:cxnLst/>
                <a:rect l="l" t="t" r="r" b="b"/>
                <a:pathLst>
                  <a:path w="2216653" h="482153" extrusionOk="0">
                    <a:moveTo>
                      <a:pt x="2216241" y="191299"/>
                    </a:moveTo>
                    <a:cubicBezTo>
                      <a:pt x="2215163" y="181499"/>
                      <a:pt x="2214072" y="171700"/>
                      <a:pt x="2212993" y="161901"/>
                    </a:cubicBezTo>
                    <a:cubicBezTo>
                      <a:pt x="2210786" y="141938"/>
                      <a:pt x="2188492" y="128707"/>
                      <a:pt x="2169847" y="128779"/>
                    </a:cubicBezTo>
                    <a:cubicBezTo>
                      <a:pt x="2157810" y="115560"/>
                      <a:pt x="2145493" y="102571"/>
                      <a:pt x="2133406" y="89400"/>
                    </a:cubicBezTo>
                    <a:cubicBezTo>
                      <a:pt x="2104675" y="58086"/>
                      <a:pt x="2068949" y="20538"/>
                      <a:pt x="2022410" y="43642"/>
                    </a:cubicBezTo>
                    <a:cubicBezTo>
                      <a:pt x="1990078" y="59687"/>
                      <a:pt x="1977858" y="99406"/>
                      <a:pt x="1968633" y="131763"/>
                    </a:cubicBezTo>
                    <a:cubicBezTo>
                      <a:pt x="1959347" y="164314"/>
                      <a:pt x="1954061" y="197860"/>
                      <a:pt x="1944533" y="230338"/>
                    </a:cubicBezTo>
                    <a:cubicBezTo>
                      <a:pt x="1940411" y="244395"/>
                      <a:pt x="1935465" y="258996"/>
                      <a:pt x="1928955" y="270797"/>
                    </a:cubicBezTo>
                    <a:cubicBezTo>
                      <a:pt x="1928082" y="272386"/>
                      <a:pt x="1925439" y="276582"/>
                      <a:pt x="1923245" y="279978"/>
                    </a:cubicBezTo>
                    <a:cubicBezTo>
                      <a:pt x="1921596" y="277977"/>
                      <a:pt x="1920057" y="276133"/>
                      <a:pt x="1920008" y="276230"/>
                    </a:cubicBezTo>
                    <a:cubicBezTo>
                      <a:pt x="1910686" y="262805"/>
                      <a:pt x="1904055" y="247148"/>
                      <a:pt x="1896636" y="232667"/>
                    </a:cubicBezTo>
                    <a:cubicBezTo>
                      <a:pt x="1861225" y="163501"/>
                      <a:pt x="1825814" y="94336"/>
                      <a:pt x="1790403" y="25171"/>
                    </a:cubicBezTo>
                    <a:cubicBezTo>
                      <a:pt x="1771613" y="-11516"/>
                      <a:pt x="1709253" y="-7756"/>
                      <a:pt x="1699106" y="34206"/>
                    </a:cubicBezTo>
                    <a:cubicBezTo>
                      <a:pt x="1682061" y="104718"/>
                      <a:pt x="1665029" y="175242"/>
                      <a:pt x="1647984" y="245753"/>
                    </a:cubicBezTo>
                    <a:cubicBezTo>
                      <a:pt x="1646505" y="251878"/>
                      <a:pt x="1645063" y="258014"/>
                      <a:pt x="1643390" y="264078"/>
                    </a:cubicBezTo>
                    <a:cubicBezTo>
                      <a:pt x="1640941" y="261107"/>
                      <a:pt x="1637292" y="256656"/>
                      <a:pt x="1637013" y="256437"/>
                    </a:cubicBezTo>
                    <a:cubicBezTo>
                      <a:pt x="1628261" y="244565"/>
                      <a:pt x="1620951" y="231393"/>
                      <a:pt x="1614113" y="218356"/>
                    </a:cubicBezTo>
                    <a:cubicBezTo>
                      <a:pt x="1588025" y="168656"/>
                      <a:pt x="1570798" y="114468"/>
                      <a:pt x="1540309" y="67061"/>
                    </a:cubicBezTo>
                    <a:cubicBezTo>
                      <a:pt x="1518246" y="32751"/>
                      <a:pt x="1487248" y="-770"/>
                      <a:pt x="1442515" y="16342"/>
                    </a:cubicBezTo>
                    <a:cubicBezTo>
                      <a:pt x="1407322" y="29804"/>
                      <a:pt x="1393332" y="67243"/>
                      <a:pt x="1380797" y="99733"/>
                    </a:cubicBezTo>
                    <a:cubicBezTo>
                      <a:pt x="1359728" y="154345"/>
                      <a:pt x="1348781" y="214657"/>
                      <a:pt x="1318353" y="263569"/>
                    </a:cubicBezTo>
                    <a:cubicBezTo>
                      <a:pt x="1316571" y="261349"/>
                      <a:pt x="1315334" y="259651"/>
                      <a:pt x="1313504" y="256559"/>
                    </a:cubicBezTo>
                    <a:cubicBezTo>
                      <a:pt x="1295259" y="225948"/>
                      <a:pt x="1279038" y="193943"/>
                      <a:pt x="1261897" y="162701"/>
                    </a:cubicBezTo>
                    <a:cubicBezTo>
                      <a:pt x="1245349" y="132551"/>
                      <a:pt x="1230147" y="100982"/>
                      <a:pt x="1211623" y="71997"/>
                    </a:cubicBezTo>
                    <a:cubicBezTo>
                      <a:pt x="1191693" y="40816"/>
                      <a:pt x="1164102" y="13795"/>
                      <a:pt x="1125200" y="11151"/>
                    </a:cubicBezTo>
                    <a:cubicBezTo>
                      <a:pt x="1060913" y="6773"/>
                      <a:pt x="1025659" y="67315"/>
                      <a:pt x="1011063" y="121248"/>
                    </a:cubicBezTo>
                    <a:cubicBezTo>
                      <a:pt x="1001462" y="156722"/>
                      <a:pt x="992334" y="191614"/>
                      <a:pt x="978126" y="225645"/>
                    </a:cubicBezTo>
                    <a:cubicBezTo>
                      <a:pt x="974816" y="233577"/>
                      <a:pt x="971337" y="241520"/>
                      <a:pt x="967361" y="249185"/>
                    </a:cubicBezTo>
                    <a:cubicBezTo>
                      <a:pt x="960778" y="239750"/>
                      <a:pt x="952074" y="227379"/>
                      <a:pt x="945527" y="217822"/>
                    </a:cubicBezTo>
                    <a:cubicBezTo>
                      <a:pt x="933684" y="200540"/>
                      <a:pt x="921827" y="183246"/>
                      <a:pt x="909983" y="165963"/>
                    </a:cubicBezTo>
                    <a:cubicBezTo>
                      <a:pt x="886283" y="131387"/>
                      <a:pt x="862583" y="96823"/>
                      <a:pt x="838895" y="62246"/>
                    </a:cubicBezTo>
                    <a:cubicBezTo>
                      <a:pt x="817692" y="31308"/>
                      <a:pt x="776087" y="27002"/>
                      <a:pt x="753441" y="59565"/>
                    </a:cubicBezTo>
                    <a:cubicBezTo>
                      <a:pt x="722274" y="104378"/>
                      <a:pt x="712975" y="158274"/>
                      <a:pt x="708611" y="211601"/>
                    </a:cubicBezTo>
                    <a:cubicBezTo>
                      <a:pt x="706611" y="235966"/>
                      <a:pt x="705544" y="260415"/>
                      <a:pt x="702829" y="284720"/>
                    </a:cubicBezTo>
                    <a:cubicBezTo>
                      <a:pt x="696464" y="274933"/>
                      <a:pt x="690100" y="265145"/>
                      <a:pt x="683723" y="255346"/>
                    </a:cubicBezTo>
                    <a:cubicBezTo>
                      <a:pt x="663914" y="224893"/>
                      <a:pt x="644360" y="194258"/>
                      <a:pt x="624297" y="163975"/>
                    </a:cubicBezTo>
                    <a:cubicBezTo>
                      <a:pt x="588098" y="109351"/>
                      <a:pt x="533606" y="48966"/>
                      <a:pt x="460578" y="64259"/>
                    </a:cubicBezTo>
                    <a:cubicBezTo>
                      <a:pt x="392472" y="78534"/>
                      <a:pt x="359280" y="152963"/>
                      <a:pt x="337229" y="211516"/>
                    </a:cubicBezTo>
                    <a:cubicBezTo>
                      <a:pt x="329749" y="231381"/>
                      <a:pt x="323081" y="251562"/>
                      <a:pt x="315662" y="271464"/>
                    </a:cubicBezTo>
                    <a:cubicBezTo>
                      <a:pt x="302388" y="232812"/>
                      <a:pt x="289137" y="194161"/>
                      <a:pt x="275802" y="155521"/>
                    </a:cubicBezTo>
                    <a:cubicBezTo>
                      <a:pt x="264189" y="121867"/>
                      <a:pt x="254175" y="86756"/>
                      <a:pt x="231433" y="58632"/>
                    </a:cubicBezTo>
                    <a:cubicBezTo>
                      <a:pt x="207442" y="28955"/>
                      <a:pt x="167388" y="13601"/>
                      <a:pt x="129844" y="23085"/>
                    </a:cubicBezTo>
                    <a:cubicBezTo>
                      <a:pt x="90129" y="33115"/>
                      <a:pt x="60937" y="62500"/>
                      <a:pt x="44863" y="99224"/>
                    </a:cubicBezTo>
                    <a:cubicBezTo>
                      <a:pt x="29794" y="133655"/>
                      <a:pt x="27200" y="172307"/>
                      <a:pt x="22120" y="209175"/>
                    </a:cubicBezTo>
                    <a:cubicBezTo>
                      <a:pt x="16725" y="248421"/>
                      <a:pt x="10991" y="287812"/>
                      <a:pt x="7391" y="327264"/>
                    </a:cubicBezTo>
                    <a:cubicBezTo>
                      <a:pt x="3803" y="366620"/>
                      <a:pt x="2942" y="406132"/>
                      <a:pt x="93" y="445584"/>
                    </a:cubicBezTo>
                    <a:cubicBezTo>
                      <a:pt x="-2780" y="485424"/>
                      <a:pt x="61835" y="497564"/>
                      <a:pt x="70551" y="457384"/>
                    </a:cubicBezTo>
                    <a:cubicBezTo>
                      <a:pt x="77849" y="423766"/>
                      <a:pt x="87486" y="390511"/>
                      <a:pt x="93984" y="356784"/>
                    </a:cubicBezTo>
                    <a:cubicBezTo>
                      <a:pt x="100409" y="323432"/>
                      <a:pt x="105804" y="289983"/>
                      <a:pt x="111138" y="256437"/>
                    </a:cubicBezTo>
                    <a:cubicBezTo>
                      <a:pt x="115696" y="227840"/>
                      <a:pt x="119212" y="198163"/>
                      <a:pt x="124619" y="170269"/>
                    </a:cubicBezTo>
                    <a:cubicBezTo>
                      <a:pt x="127080" y="157595"/>
                      <a:pt x="130413" y="145286"/>
                      <a:pt x="135626" y="134006"/>
                    </a:cubicBezTo>
                    <a:cubicBezTo>
                      <a:pt x="138972" y="126778"/>
                      <a:pt x="136572" y="130562"/>
                      <a:pt x="141675" y="125469"/>
                    </a:cubicBezTo>
                    <a:cubicBezTo>
                      <a:pt x="144379" y="122776"/>
                      <a:pt x="147507" y="120702"/>
                      <a:pt x="148670" y="119987"/>
                    </a:cubicBezTo>
                    <a:cubicBezTo>
                      <a:pt x="146112" y="120545"/>
                      <a:pt x="147458" y="120169"/>
                      <a:pt x="152513" y="118895"/>
                    </a:cubicBezTo>
                    <a:cubicBezTo>
                      <a:pt x="152828" y="118907"/>
                      <a:pt x="153325" y="118907"/>
                      <a:pt x="153713" y="118919"/>
                    </a:cubicBezTo>
                    <a:cubicBezTo>
                      <a:pt x="154150" y="119465"/>
                      <a:pt x="154817" y="120278"/>
                      <a:pt x="155362" y="120933"/>
                    </a:cubicBezTo>
                    <a:cubicBezTo>
                      <a:pt x="159338" y="126257"/>
                      <a:pt x="162018" y="132709"/>
                      <a:pt x="164927" y="138615"/>
                    </a:cubicBezTo>
                    <a:cubicBezTo>
                      <a:pt x="167630" y="144073"/>
                      <a:pt x="170673" y="153957"/>
                      <a:pt x="174468" y="165090"/>
                    </a:cubicBezTo>
                    <a:cubicBezTo>
                      <a:pt x="179971" y="181233"/>
                      <a:pt x="185536" y="197362"/>
                      <a:pt x="191088" y="213493"/>
                    </a:cubicBezTo>
                    <a:cubicBezTo>
                      <a:pt x="212497" y="275721"/>
                      <a:pt x="233906" y="337937"/>
                      <a:pt x="255315" y="400165"/>
                    </a:cubicBezTo>
                    <a:cubicBezTo>
                      <a:pt x="266795" y="433529"/>
                      <a:pt x="309128" y="453358"/>
                      <a:pt x="337568" y="424676"/>
                    </a:cubicBezTo>
                    <a:cubicBezTo>
                      <a:pt x="386726" y="375097"/>
                      <a:pt x="406486" y="310018"/>
                      <a:pt x="430053" y="246189"/>
                    </a:cubicBezTo>
                    <a:cubicBezTo>
                      <a:pt x="439921" y="219448"/>
                      <a:pt x="449583" y="193700"/>
                      <a:pt x="466119" y="173677"/>
                    </a:cubicBezTo>
                    <a:cubicBezTo>
                      <a:pt x="468495" y="170803"/>
                      <a:pt x="471428" y="167807"/>
                      <a:pt x="474204" y="165406"/>
                    </a:cubicBezTo>
                    <a:cubicBezTo>
                      <a:pt x="487600" y="153848"/>
                      <a:pt x="478290" y="162410"/>
                      <a:pt x="477720" y="162738"/>
                    </a:cubicBezTo>
                    <a:cubicBezTo>
                      <a:pt x="478338" y="162374"/>
                      <a:pt x="478690" y="162179"/>
                      <a:pt x="479211" y="161876"/>
                    </a:cubicBezTo>
                    <a:cubicBezTo>
                      <a:pt x="478641" y="162034"/>
                      <a:pt x="478775" y="161961"/>
                      <a:pt x="479369" y="161792"/>
                    </a:cubicBezTo>
                    <a:cubicBezTo>
                      <a:pt x="489176" y="156164"/>
                      <a:pt x="482424" y="160870"/>
                      <a:pt x="481321" y="161222"/>
                    </a:cubicBezTo>
                    <a:cubicBezTo>
                      <a:pt x="480957" y="161343"/>
                      <a:pt x="480763" y="161403"/>
                      <a:pt x="480484" y="161488"/>
                    </a:cubicBezTo>
                    <a:cubicBezTo>
                      <a:pt x="481417" y="161258"/>
                      <a:pt x="482533" y="161028"/>
                      <a:pt x="483406" y="161015"/>
                    </a:cubicBezTo>
                    <a:cubicBezTo>
                      <a:pt x="493261" y="160894"/>
                      <a:pt x="487600" y="161452"/>
                      <a:pt x="485151" y="161185"/>
                    </a:cubicBezTo>
                    <a:cubicBezTo>
                      <a:pt x="486388" y="161319"/>
                      <a:pt x="487333" y="161500"/>
                      <a:pt x="488097" y="161670"/>
                    </a:cubicBezTo>
                    <a:cubicBezTo>
                      <a:pt x="495856" y="165151"/>
                      <a:pt x="500499" y="168959"/>
                      <a:pt x="504645" y="172622"/>
                    </a:cubicBezTo>
                    <a:cubicBezTo>
                      <a:pt x="531036" y="195944"/>
                      <a:pt x="545268" y="223826"/>
                      <a:pt x="564871" y="253951"/>
                    </a:cubicBezTo>
                    <a:cubicBezTo>
                      <a:pt x="587335" y="288455"/>
                      <a:pt x="609810" y="322971"/>
                      <a:pt x="632274" y="357475"/>
                    </a:cubicBezTo>
                    <a:cubicBezTo>
                      <a:pt x="655622" y="393325"/>
                      <a:pt x="685166" y="434960"/>
                      <a:pt x="734627" y="422129"/>
                    </a:cubicBezTo>
                    <a:cubicBezTo>
                      <a:pt x="780112" y="410328"/>
                      <a:pt x="790719" y="358312"/>
                      <a:pt x="797375" y="318447"/>
                    </a:cubicBezTo>
                    <a:cubicBezTo>
                      <a:pt x="803763" y="280172"/>
                      <a:pt x="804806" y="241533"/>
                      <a:pt x="808540" y="202990"/>
                    </a:cubicBezTo>
                    <a:cubicBezTo>
                      <a:pt x="808831" y="200019"/>
                      <a:pt x="809182" y="197096"/>
                      <a:pt x="809534" y="194161"/>
                    </a:cubicBezTo>
                    <a:cubicBezTo>
                      <a:pt x="834725" y="231151"/>
                      <a:pt x="859977" y="268105"/>
                      <a:pt x="885604" y="304791"/>
                    </a:cubicBezTo>
                    <a:cubicBezTo>
                      <a:pt x="907668" y="336385"/>
                      <a:pt x="935538" y="364570"/>
                      <a:pt x="977532" y="359719"/>
                    </a:cubicBezTo>
                    <a:cubicBezTo>
                      <a:pt x="1014725" y="355425"/>
                      <a:pt x="1039576" y="326367"/>
                      <a:pt x="1054997" y="294434"/>
                    </a:cubicBezTo>
                    <a:cubicBezTo>
                      <a:pt x="1071581" y="260088"/>
                      <a:pt x="1085837" y="224699"/>
                      <a:pt x="1096202" y="187963"/>
                    </a:cubicBezTo>
                    <a:cubicBezTo>
                      <a:pt x="1100130" y="174065"/>
                      <a:pt x="1103039" y="159900"/>
                      <a:pt x="1107052" y="146025"/>
                    </a:cubicBezTo>
                    <a:cubicBezTo>
                      <a:pt x="1108846" y="139828"/>
                      <a:pt x="1110895" y="133752"/>
                      <a:pt x="1113089" y="127688"/>
                    </a:cubicBezTo>
                    <a:cubicBezTo>
                      <a:pt x="1113295" y="127130"/>
                      <a:pt x="1114398" y="124523"/>
                      <a:pt x="1115138" y="122715"/>
                    </a:cubicBezTo>
                    <a:cubicBezTo>
                      <a:pt x="1116265" y="120751"/>
                      <a:pt x="1118896" y="115742"/>
                      <a:pt x="1118823" y="115863"/>
                    </a:cubicBezTo>
                    <a:cubicBezTo>
                      <a:pt x="1119248" y="115172"/>
                      <a:pt x="1119745" y="114517"/>
                      <a:pt x="1120169" y="113826"/>
                    </a:cubicBezTo>
                    <a:cubicBezTo>
                      <a:pt x="1121248" y="114941"/>
                      <a:pt x="1122084" y="115791"/>
                      <a:pt x="1121781" y="115402"/>
                    </a:cubicBezTo>
                    <a:cubicBezTo>
                      <a:pt x="1140632" y="139525"/>
                      <a:pt x="1156877" y="177643"/>
                      <a:pt x="1172915" y="206883"/>
                    </a:cubicBezTo>
                    <a:cubicBezTo>
                      <a:pt x="1190627" y="239180"/>
                      <a:pt x="1207308" y="272349"/>
                      <a:pt x="1226244" y="303943"/>
                    </a:cubicBezTo>
                    <a:cubicBezTo>
                      <a:pt x="1245543" y="336142"/>
                      <a:pt x="1274832" y="367917"/>
                      <a:pt x="1314510" y="371264"/>
                    </a:cubicBezTo>
                    <a:cubicBezTo>
                      <a:pt x="1392241" y="377814"/>
                      <a:pt x="1426415" y="276715"/>
                      <a:pt x="1445994" y="217992"/>
                    </a:cubicBezTo>
                    <a:cubicBezTo>
                      <a:pt x="1454153" y="193530"/>
                      <a:pt x="1461450" y="168777"/>
                      <a:pt x="1470070" y="144473"/>
                    </a:cubicBezTo>
                    <a:cubicBezTo>
                      <a:pt x="1496740" y="195665"/>
                      <a:pt x="1514294" y="251623"/>
                      <a:pt x="1546722" y="299734"/>
                    </a:cubicBezTo>
                    <a:cubicBezTo>
                      <a:pt x="1568883" y="332625"/>
                      <a:pt x="1597250" y="370706"/>
                      <a:pt x="1639401" y="376261"/>
                    </a:cubicBezTo>
                    <a:cubicBezTo>
                      <a:pt x="1685711" y="382362"/>
                      <a:pt x="1718090" y="348343"/>
                      <a:pt x="1733681" y="308211"/>
                    </a:cubicBezTo>
                    <a:cubicBezTo>
                      <a:pt x="1748058" y="271197"/>
                      <a:pt x="1754107" y="229489"/>
                      <a:pt x="1763418" y="190923"/>
                    </a:cubicBezTo>
                    <a:cubicBezTo>
                      <a:pt x="1778656" y="220684"/>
                      <a:pt x="1793883" y="250446"/>
                      <a:pt x="1809121" y="280208"/>
                    </a:cubicBezTo>
                    <a:cubicBezTo>
                      <a:pt x="1825499" y="312202"/>
                      <a:pt x="1841489" y="345699"/>
                      <a:pt x="1871529" y="367262"/>
                    </a:cubicBezTo>
                    <a:cubicBezTo>
                      <a:pt x="1905582" y="391700"/>
                      <a:pt x="1949418" y="388862"/>
                      <a:pt x="1981665" y="362860"/>
                    </a:cubicBezTo>
                    <a:cubicBezTo>
                      <a:pt x="2036339" y="318763"/>
                      <a:pt x="2044122" y="236815"/>
                      <a:pt x="2060439" y="173483"/>
                    </a:cubicBezTo>
                    <a:cubicBezTo>
                      <a:pt x="2061469" y="169468"/>
                      <a:pt x="2062755" y="165454"/>
                      <a:pt x="2064149" y="161452"/>
                    </a:cubicBezTo>
                    <a:cubicBezTo>
                      <a:pt x="2086794" y="186787"/>
                      <a:pt x="2108991" y="213565"/>
                      <a:pt x="2134776" y="235359"/>
                    </a:cubicBezTo>
                    <a:cubicBezTo>
                      <a:pt x="2172757" y="267450"/>
                      <a:pt x="2221648" y="240065"/>
                      <a:pt x="2216241" y="191299"/>
                    </a:cubicBezTo>
                    <a:close/>
                  </a:path>
                </a:pathLst>
              </a:custGeom>
              <a:solidFill>
                <a:schemeClr val="dk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grpSp>
          <p:nvGrpSpPr>
            <p:cNvPr id="81" name="Google Shape;81;p2"/>
            <p:cNvGrpSpPr/>
            <p:nvPr/>
          </p:nvGrpSpPr>
          <p:grpSpPr>
            <a:xfrm>
              <a:off x="591631" y="9453553"/>
              <a:ext cx="2057943" cy="456357"/>
              <a:chOff x="591631" y="9453553"/>
              <a:chExt cx="2057943" cy="456357"/>
            </a:xfrm>
          </p:grpSpPr>
          <p:sp>
            <p:nvSpPr>
              <p:cNvPr id="82" name="Google Shape;82;p2"/>
              <p:cNvSpPr/>
              <p:nvPr/>
            </p:nvSpPr>
            <p:spPr>
              <a:xfrm>
                <a:off x="591631" y="9453553"/>
                <a:ext cx="2057943" cy="456357"/>
              </a:xfrm>
              <a:custGeom>
                <a:avLst/>
                <a:gdLst/>
                <a:ahLst/>
                <a:cxnLst/>
                <a:rect l="l" t="t" r="r" b="b"/>
                <a:pathLst>
                  <a:path w="2057943" h="456357" extrusionOk="0">
                    <a:moveTo>
                      <a:pt x="2040451" y="145557"/>
                    </a:moveTo>
                    <a:cubicBezTo>
                      <a:pt x="2026764" y="136958"/>
                      <a:pt x="2005052" y="137637"/>
                      <a:pt x="1993656" y="150105"/>
                    </a:cubicBezTo>
                    <a:cubicBezTo>
                      <a:pt x="1977897" y="167339"/>
                      <a:pt x="1962428" y="183081"/>
                      <a:pt x="1948826" y="202182"/>
                    </a:cubicBezTo>
                    <a:cubicBezTo>
                      <a:pt x="1937540" y="218034"/>
                      <a:pt x="1925854" y="233763"/>
                      <a:pt x="1912858" y="248244"/>
                    </a:cubicBezTo>
                    <a:cubicBezTo>
                      <a:pt x="1911343" y="249930"/>
                      <a:pt x="1905269" y="255957"/>
                      <a:pt x="1900965" y="260263"/>
                    </a:cubicBezTo>
                    <a:cubicBezTo>
                      <a:pt x="1897862" y="257558"/>
                      <a:pt x="1894262" y="254611"/>
                      <a:pt x="1890055" y="249978"/>
                    </a:cubicBezTo>
                    <a:cubicBezTo>
                      <a:pt x="1883521" y="242799"/>
                      <a:pt x="1881036" y="239657"/>
                      <a:pt x="1877665" y="234685"/>
                    </a:cubicBezTo>
                    <a:cubicBezTo>
                      <a:pt x="1856972" y="204135"/>
                      <a:pt x="1843467" y="169255"/>
                      <a:pt x="1828325" y="135806"/>
                    </a:cubicBezTo>
                    <a:cubicBezTo>
                      <a:pt x="1812663" y="101205"/>
                      <a:pt x="1794139" y="56296"/>
                      <a:pt x="1760789" y="35387"/>
                    </a:cubicBezTo>
                    <a:cubicBezTo>
                      <a:pt x="1736047" y="19876"/>
                      <a:pt x="1702503" y="21186"/>
                      <a:pt x="1680476" y="41124"/>
                    </a:cubicBezTo>
                    <a:cubicBezTo>
                      <a:pt x="1664207" y="55847"/>
                      <a:pt x="1656727" y="75689"/>
                      <a:pt x="1652254" y="96609"/>
                    </a:cubicBezTo>
                    <a:cubicBezTo>
                      <a:pt x="1642543" y="141907"/>
                      <a:pt x="1631524" y="186889"/>
                      <a:pt x="1618795" y="231435"/>
                    </a:cubicBezTo>
                    <a:cubicBezTo>
                      <a:pt x="1612600" y="253131"/>
                      <a:pt x="1606029" y="274719"/>
                      <a:pt x="1599095" y="296197"/>
                    </a:cubicBezTo>
                    <a:cubicBezTo>
                      <a:pt x="1598622" y="297689"/>
                      <a:pt x="1598162" y="299229"/>
                      <a:pt x="1597701" y="300745"/>
                    </a:cubicBezTo>
                    <a:cubicBezTo>
                      <a:pt x="1596452" y="298756"/>
                      <a:pt x="1595155" y="296792"/>
                      <a:pt x="1593943" y="294778"/>
                    </a:cubicBezTo>
                    <a:cubicBezTo>
                      <a:pt x="1584075" y="278236"/>
                      <a:pt x="1575880" y="260748"/>
                      <a:pt x="1568655" y="242896"/>
                    </a:cubicBezTo>
                    <a:cubicBezTo>
                      <a:pt x="1563903" y="231156"/>
                      <a:pt x="1556447" y="209035"/>
                      <a:pt x="1550713" y="191898"/>
                    </a:cubicBezTo>
                    <a:cubicBezTo>
                      <a:pt x="1544506" y="173354"/>
                      <a:pt x="1538324" y="154798"/>
                      <a:pt x="1531426" y="136497"/>
                    </a:cubicBezTo>
                    <a:cubicBezTo>
                      <a:pt x="1514914" y="92667"/>
                      <a:pt x="1495324" y="52281"/>
                      <a:pt x="1465332" y="15922"/>
                    </a:cubicBezTo>
                    <a:cubicBezTo>
                      <a:pt x="1440432" y="-14252"/>
                      <a:pt x="1393056" y="1975"/>
                      <a:pt x="1381478" y="35278"/>
                    </a:cubicBezTo>
                    <a:cubicBezTo>
                      <a:pt x="1363767" y="86276"/>
                      <a:pt x="1346056" y="137274"/>
                      <a:pt x="1328344" y="188272"/>
                    </a:cubicBezTo>
                    <a:cubicBezTo>
                      <a:pt x="1319761" y="212964"/>
                      <a:pt x="1311590" y="237850"/>
                      <a:pt x="1302571" y="262385"/>
                    </a:cubicBezTo>
                    <a:cubicBezTo>
                      <a:pt x="1301141" y="266278"/>
                      <a:pt x="1299662" y="270147"/>
                      <a:pt x="1298073" y="273979"/>
                    </a:cubicBezTo>
                    <a:cubicBezTo>
                      <a:pt x="1297589" y="275144"/>
                      <a:pt x="1297382" y="275738"/>
                      <a:pt x="1297298" y="276053"/>
                    </a:cubicBezTo>
                    <a:cubicBezTo>
                      <a:pt x="1296897" y="276744"/>
                      <a:pt x="1296594" y="277266"/>
                      <a:pt x="1296025" y="278272"/>
                    </a:cubicBezTo>
                    <a:cubicBezTo>
                      <a:pt x="1293576" y="282626"/>
                      <a:pt x="1290957" y="286823"/>
                      <a:pt x="1288424" y="291104"/>
                    </a:cubicBezTo>
                    <a:cubicBezTo>
                      <a:pt x="1287708" y="292317"/>
                      <a:pt x="1287248" y="293154"/>
                      <a:pt x="1286933" y="293772"/>
                    </a:cubicBezTo>
                    <a:cubicBezTo>
                      <a:pt x="1286411" y="294136"/>
                      <a:pt x="1285672" y="294706"/>
                      <a:pt x="1284375" y="295894"/>
                    </a:cubicBezTo>
                    <a:cubicBezTo>
                      <a:pt x="1283950" y="296283"/>
                      <a:pt x="1283514" y="296658"/>
                      <a:pt x="1283090" y="297046"/>
                    </a:cubicBezTo>
                    <a:cubicBezTo>
                      <a:pt x="1282908" y="297143"/>
                      <a:pt x="1282786" y="297192"/>
                      <a:pt x="1282532" y="297337"/>
                    </a:cubicBezTo>
                    <a:cubicBezTo>
                      <a:pt x="1282580" y="297362"/>
                      <a:pt x="1282629" y="297398"/>
                      <a:pt x="1282678" y="297423"/>
                    </a:cubicBezTo>
                    <a:cubicBezTo>
                      <a:pt x="1282653" y="297447"/>
                      <a:pt x="1282617" y="297471"/>
                      <a:pt x="1282593" y="297495"/>
                    </a:cubicBezTo>
                    <a:cubicBezTo>
                      <a:pt x="1282399" y="297544"/>
                      <a:pt x="1282229" y="297580"/>
                      <a:pt x="1282035" y="297616"/>
                    </a:cubicBezTo>
                    <a:cubicBezTo>
                      <a:pt x="1282011" y="297629"/>
                      <a:pt x="1281974" y="297653"/>
                      <a:pt x="1281950" y="297665"/>
                    </a:cubicBezTo>
                    <a:cubicBezTo>
                      <a:pt x="1281938" y="297653"/>
                      <a:pt x="1281926" y="297653"/>
                      <a:pt x="1281914" y="297641"/>
                    </a:cubicBezTo>
                    <a:cubicBezTo>
                      <a:pt x="1278568" y="298393"/>
                      <a:pt x="1278010" y="298478"/>
                      <a:pt x="1280604" y="297786"/>
                    </a:cubicBezTo>
                    <a:cubicBezTo>
                      <a:pt x="1280459" y="297240"/>
                      <a:pt x="1280568" y="296986"/>
                      <a:pt x="1280786" y="296865"/>
                    </a:cubicBezTo>
                    <a:cubicBezTo>
                      <a:pt x="1280289" y="296513"/>
                      <a:pt x="1280035" y="296355"/>
                      <a:pt x="1279453" y="295931"/>
                    </a:cubicBezTo>
                    <a:cubicBezTo>
                      <a:pt x="1280192" y="296464"/>
                      <a:pt x="1280592" y="296731"/>
                      <a:pt x="1280786" y="296853"/>
                    </a:cubicBezTo>
                    <a:cubicBezTo>
                      <a:pt x="1280811" y="296840"/>
                      <a:pt x="1280823" y="296816"/>
                      <a:pt x="1280847" y="296804"/>
                    </a:cubicBezTo>
                    <a:cubicBezTo>
                      <a:pt x="1280168" y="296125"/>
                      <a:pt x="1276410" y="293141"/>
                      <a:pt x="1276580" y="293481"/>
                    </a:cubicBezTo>
                    <a:cubicBezTo>
                      <a:pt x="1261778" y="279764"/>
                      <a:pt x="1250806" y="264714"/>
                      <a:pt x="1240345" y="247698"/>
                    </a:cubicBezTo>
                    <a:cubicBezTo>
                      <a:pt x="1216269" y="208562"/>
                      <a:pt x="1198654" y="165969"/>
                      <a:pt x="1178567" y="124758"/>
                    </a:cubicBezTo>
                    <a:cubicBezTo>
                      <a:pt x="1156879" y="80248"/>
                      <a:pt x="1126839" y="12029"/>
                      <a:pt x="1065133" y="29020"/>
                    </a:cubicBezTo>
                    <a:cubicBezTo>
                      <a:pt x="1010375" y="44107"/>
                      <a:pt x="997852" y="112848"/>
                      <a:pt x="981850" y="158995"/>
                    </a:cubicBezTo>
                    <a:cubicBezTo>
                      <a:pt x="973376" y="183408"/>
                      <a:pt x="964914" y="207822"/>
                      <a:pt x="956440" y="232247"/>
                    </a:cubicBezTo>
                    <a:cubicBezTo>
                      <a:pt x="948815" y="254235"/>
                      <a:pt x="942875" y="278988"/>
                      <a:pt x="931116" y="298356"/>
                    </a:cubicBezTo>
                    <a:cubicBezTo>
                      <a:pt x="926363" y="306179"/>
                      <a:pt x="929831" y="301558"/>
                      <a:pt x="926303" y="305657"/>
                    </a:cubicBezTo>
                    <a:cubicBezTo>
                      <a:pt x="925418" y="306688"/>
                      <a:pt x="917405" y="314414"/>
                      <a:pt x="921963" y="310084"/>
                    </a:cubicBezTo>
                    <a:cubicBezTo>
                      <a:pt x="918350" y="313516"/>
                      <a:pt x="919223" y="313262"/>
                      <a:pt x="916520" y="313383"/>
                    </a:cubicBezTo>
                    <a:cubicBezTo>
                      <a:pt x="916496" y="313371"/>
                      <a:pt x="916471" y="313346"/>
                      <a:pt x="916447" y="313334"/>
                    </a:cubicBezTo>
                    <a:cubicBezTo>
                      <a:pt x="916289" y="313346"/>
                      <a:pt x="916120" y="313359"/>
                      <a:pt x="915926" y="313371"/>
                    </a:cubicBezTo>
                    <a:cubicBezTo>
                      <a:pt x="916071" y="313359"/>
                      <a:pt x="916314" y="313334"/>
                      <a:pt x="916423" y="313322"/>
                    </a:cubicBezTo>
                    <a:cubicBezTo>
                      <a:pt x="915732" y="312849"/>
                      <a:pt x="914701" y="312182"/>
                      <a:pt x="912980" y="311176"/>
                    </a:cubicBezTo>
                    <a:cubicBezTo>
                      <a:pt x="911986" y="309817"/>
                      <a:pt x="910543" y="307865"/>
                      <a:pt x="909404" y="306312"/>
                    </a:cubicBezTo>
                    <a:cubicBezTo>
                      <a:pt x="909234" y="306045"/>
                      <a:pt x="908349" y="304736"/>
                      <a:pt x="905924" y="301134"/>
                    </a:cubicBezTo>
                    <a:cubicBezTo>
                      <a:pt x="901027" y="293845"/>
                      <a:pt x="896614" y="286168"/>
                      <a:pt x="892262" y="278539"/>
                    </a:cubicBezTo>
                    <a:cubicBezTo>
                      <a:pt x="868235" y="236359"/>
                      <a:pt x="850063" y="191231"/>
                      <a:pt x="828860" y="147631"/>
                    </a:cubicBezTo>
                    <a:cubicBezTo>
                      <a:pt x="808687" y="106141"/>
                      <a:pt x="783957" y="47273"/>
                      <a:pt x="735017" y="34017"/>
                    </a:cubicBezTo>
                    <a:cubicBezTo>
                      <a:pt x="672548" y="17098"/>
                      <a:pt x="639550" y="75979"/>
                      <a:pt x="619135" y="123509"/>
                    </a:cubicBezTo>
                    <a:cubicBezTo>
                      <a:pt x="602369" y="162512"/>
                      <a:pt x="590852" y="203528"/>
                      <a:pt x="574450" y="242677"/>
                    </a:cubicBezTo>
                    <a:cubicBezTo>
                      <a:pt x="568631" y="256576"/>
                      <a:pt x="559236" y="274501"/>
                      <a:pt x="548653" y="289770"/>
                    </a:cubicBezTo>
                    <a:cubicBezTo>
                      <a:pt x="543404" y="297362"/>
                      <a:pt x="541428" y="300297"/>
                      <a:pt x="534893" y="306676"/>
                    </a:cubicBezTo>
                    <a:cubicBezTo>
                      <a:pt x="534518" y="307040"/>
                      <a:pt x="533523" y="308265"/>
                      <a:pt x="532420" y="309502"/>
                    </a:cubicBezTo>
                    <a:cubicBezTo>
                      <a:pt x="531657" y="309235"/>
                      <a:pt x="530856" y="309090"/>
                      <a:pt x="530093" y="308774"/>
                    </a:cubicBezTo>
                    <a:cubicBezTo>
                      <a:pt x="529208" y="308447"/>
                      <a:pt x="528747" y="308301"/>
                      <a:pt x="528299" y="308168"/>
                    </a:cubicBezTo>
                    <a:cubicBezTo>
                      <a:pt x="527523" y="307695"/>
                      <a:pt x="526432" y="307052"/>
                      <a:pt x="524868" y="306179"/>
                    </a:cubicBezTo>
                    <a:cubicBezTo>
                      <a:pt x="520637" y="303802"/>
                      <a:pt x="516527" y="301231"/>
                      <a:pt x="512527" y="298490"/>
                    </a:cubicBezTo>
                    <a:cubicBezTo>
                      <a:pt x="510733" y="297253"/>
                      <a:pt x="508987" y="295931"/>
                      <a:pt x="507229" y="294621"/>
                    </a:cubicBezTo>
                    <a:cubicBezTo>
                      <a:pt x="507023" y="294257"/>
                      <a:pt x="500210" y="288581"/>
                      <a:pt x="499955" y="288351"/>
                    </a:cubicBezTo>
                    <a:cubicBezTo>
                      <a:pt x="486851" y="275980"/>
                      <a:pt x="475504" y="261997"/>
                      <a:pt x="464666" y="247650"/>
                    </a:cubicBezTo>
                    <a:cubicBezTo>
                      <a:pt x="463733" y="246425"/>
                      <a:pt x="463211" y="245734"/>
                      <a:pt x="462678" y="245054"/>
                    </a:cubicBezTo>
                    <a:cubicBezTo>
                      <a:pt x="462181" y="244302"/>
                      <a:pt x="461490" y="243284"/>
                      <a:pt x="460411" y="241719"/>
                    </a:cubicBezTo>
                    <a:cubicBezTo>
                      <a:pt x="457550" y="237571"/>
                      <a:pt x="454652" y="233448"/>
                      <a:pt x="451804" y="229288"/>
                    </a:cubicBezTo>
                    <a:cubicBezTo>
                      <a:pt x="447027" y="222351"/>
                      <a:pt x="442299" y="215377"/>
                      <a:pt x="437499" y="208452"/>
                    </a:cubicBezTo>
                    <a:cubicBezTo>
                      <a:pt x="425558" y="191231"/>
                      <a:pt x="413471" y="174009"/>
                      <a:pt x="400075" y="157879"/>
                    </a:cubicBezTo>
                    <a:cubicBezTo>
                      <a:pt x="371817" y="123848"/>
                      <a:pt x="326842" y="80091"/>
                      <a:pt x="278653" y="89769"/>
                    </a:cubicBezTo>
                    <a:cubicBezTo>
                      <a:pt x="246904" y="96148"/>
                      <a:pt x="228586" y="121980"/>
                      <a:pt x="214524" y="148771"/>
                    </a:cubicBezTo>
                    <a:cubicBezTo>
                      <a:pt x="201540" y="173512"/>
                      <a:pt x="190266" y="199174"/>
                      <a:pt x="179210" y="224825"/>
                    </a:cubicBezTo>
                    <a:cubicBezTo>
                      <a:pt x="162286" y="264046"/>
                      <a:pt x="146612" y="302104"/>
                      <a:pt x="122839" y="337772"/>
                    </a:cubicBezTo>
                    <a:cubicBezTo>
                      <a:pt x="115310" y="316560"/>
                      <a:pt x="109649" y="294294"/>
                      <a:pt x="104497" y="272657"/>
                    </a:cubicBezTo>
                    <a:cubicBezTo>
                      <a:pt x="91210" y="216881"/>
                      <a:pt x="81742" y="160268"/>
                      <a:pt x="70686" y="104056"/>
                    </a:cubicBezTo>
                    <a:cubicBezTo>
                      <a:pt x="64819" y="74233"/>
                      <a:pt x="15685" y="70971"/>
                      <a:pt x="9090" y="102127"/>
                    </a:cubicBezTo>
                    <a:cubicBezTo>
                      <a:pt x="-2754" y="158061"/>
                      <a:pt x="-2305" y="211399"/>
                      <a:pt x="6290" y="267879"/>
                    </a:cubicBezTo>
                    <a:cubicBezTo>
                      <a:pt x="10290" y="294197"/>
                      <a:pt x="16716" y="320199"/>
                      <a:pt x="24159" y="345740"/>
                    </a:cubicBezTo>
                    <a:cubicBezTo>
                      <a:pt x="31069" y="369438"/>
                      <a:pt x="37700" y="395306"/>
                      <a:pt x="51326" y="416130"/>
                    </a:cubicBezTo>
                    <a:cubicBezTo>
                      <a:pt x="68128" y="441793"/>
                      <a:pt x="94447" y="459475"/>
                      <a:pt x="126076" y="455897"/>
                    </a:cubicBezTo>
                    <a:cubicBezTo>
                      <a:pt x="157389" y="452356"/>
                      <a:pt x="176822" y="430587"/>
                      <a:pt x="194921" y="406913"/>
                    </a:cubicBezTo>
                    <a:cubicBezTo>
                      <a:pt x="224864" y="367764"/>
                      <a:pt x="244697" y="321848"/>
                      <a:pt x="264167" y="276914"/>
                    </a:cubicBezTo>
                    <a:cubicBezTo>
                      <a:pt x="272943" y="256649"/>
                      <a:pt x="281151" y="236856"/>
                      <a:pt x="290315" y="218082"/>
                    </a:cubicBezTo>
                    <a:cubicBezTo>
                      <a:pt x="293613" y="211327"/>
                      <a:pt x="297044" y="204608"/>
                      <a:pt x="300608" y="197962"/>
                    </a:cubicBezTo>
                    <a:cubicBezTo>
                      <a:pt x="302923" y="200048"/>
                      <a:pt x="305275" y="202085"/>
                      <a:pt x="307481" y="204232"/>
                    </a:cubicBezTo>
                    <a:cubicBezTo>
                      <a:pt x="313967" y="210551"/>
                      <a:pt x="320053" y="217245"/>
                      <a:pt x="325884" y="224158"/>
                    </a:cubicBezTo>
                    <a:cubicBezTo>
                      <a:pt x="331424" y="230719"/>
                      <a:pt x="336673" y="237535"/>
                      <a:pt x="341777" y="244436"/>
                    </a:cubicBezTo>
                    <a:cubicBezTo>
                      <a:pt x="343219" y="246485"/>
                      <a:pt x="347135" y="251919"/>
                      <a:pt x="347087" y="251846"/>
                    </a:cubicBezTo>
                    <a:cubicBezTo>
                      <a:pt x="349984" y="255993"/>
                      <a:pt x="352845" y="260154"/>
                      <a:pt x="355706" y="264325"/>
                    </a:cubicBezTo>
                    <a:cubicBezTo>
                      <a:pt x="378473" y="297507"/>
                      <a:pt x="400791" y="332666"/>
                      <a:pt x="430892" y="359808"/>
                    </a:cubicBezTo>
                    <a:cubicBezTo>
                      <a:pt x="468666" y="393888"/>
                      <a:pt x="524347" y="427227"/>
                      <a:pt x="575287" y="399964"/>
                    </a:cubicBezTo>
                    <a:cubicBezTo>
                      <a:pt x="619814" y="376145"/>
                      <a:pt x="646642" y="324625"/>
                      <a:pt x="666062" y="280225"/>
                    </a:cubicBezTo>
                    <a:cubicBezTo>
                      <a:pt x="684259" y="238638"/>
                      <a:pt x="696054" y="194590"/>
                      <a:pt x="714202" y="152992"/>
                    </a:cubicBezTo>
                    <a:cubicBezTo>
                      <a:pt x="714808" y="151585"/>
                      <a:pt x="715681" y="149887"/>
                      <a:pt x="716384" y="148359"/>
                    </a:cubicBezTo>
                    <a:cubicBezTo>
                      <a:pt x="721973" y="157927"/>
                      <a:pt x="727404" y="167593"/>
                      <a:pt x="732471" y="177441"/>
                    </a:cubicBezTo>
                    <a:cubicBezTo>
                      <a:pt x="755650" y="222545"/>
                      <a:pt x="774210" y="269904"/>
                      <a:pt x="798322" y="314547"/>
                    </a:cubicBezTo>
                    <a:cubicBezTo>
                      <a:pt x="823429" y="361021"/>
                      <a:pt x="855045" y="411509"/>
                      <a:pt x="914010" y="412977"/>
                    </a:cubicBezTo>
                    <a:cubicBezTo>
                      <a:pt x="975485" y="414505"/>
                      <a:pt x="1014315" y="362501"/>
                      <a:pt x="1034184" y="311042"/>
                    </a:cubicBezTo>
                    <a:cubicBezTo>
                      <a:pt x="1052926" y="262506"/>
                      <a:pt x="1068782" y="212637"/>
                      <a:pt x="1085682" y="163397"/>
                    </a:cubicBezTo>
                    <a:cubicBezTo>
                      <a:pt x="1089488" y="170116"/>
                      <a:pt x="1093210" y="176847"/>
                      <a:pt x="1096447" y="183638"/>
                    </a:cubicBezTo>
                    <a:cubicBezTo>
                      <a:pt x="1120777" y="234709"/>
                      <a:pt x="1143568" y="285743"/>
                      <a:pt x="1177524" y="331356"/>
                    </a:cubicBezTo>
                    <a:cubicBezTo>
                      <a:pt x="1213335" y="379467"/>
                      <a:pt x="1272082" y="417161"/>
                      <a:pt x="1331363" y="384234"/>
                    </a:cubicBezTo>
                    <a:cubicBezTo>
                      <a:pt x="1380884" y="356728"/>
                      <a:pt x="1396547" y="295045"/>
                      <a:pt x="1413737" y="245551"/>
                    </a:cubicBezTo>
                    <a:cubicBezTo>
                      <a:pt x="1422211" y="221162"/>
                      <a:pt x="1430685" y="196773"/>
                      <a:pt x="1439147" y="172372"/>
                    </a:cubicBezTo>
                    <a:cubicBezTo>
                      <a:pt x="1439219" y="172566"/>
                      <a:pt x="1439304" y="172784"/>
                      <a:pt x="1439377" y="172978"/>
                    </a:cubicBezTo>
                    <a:cubicBezTo>
                      <a:pt x="1453452" y="212103"/>
                      <a:pt x="1465453" y="251858"/>
                      <a:pt x="1481080" y="290425"/>
                    </a:cubicBezTo>
                    <a:cubicBezTo>
                      <a:pt x="1496075" y="327439"/>
                      <a:pt x="1516308" y="367728"/>
                      <a:pt x="1546458" y="394676"/>
                    </a:cubicBezTo>
                    <a:cubicBezTo>
                      <a:pt x="1568085" y="414008"/>
                      <a:pt x="1595955" y="424244"/>
                      <a:pt x="1624856" y="416615"/>
                    </a:cubicBezTo>
                    <a:cubicBezTo>
                      <a:pt x="1653211" y="409132"/>
                      <a:pt x="1671129" y="385204"/>
                      <a:pt x="1682149" y="359578"/>
                    </a:cubicBezTo>
                    <a:cubicBezTo>
                      <a:pt x="1700757" y="316330"/>
                      <a:pt x="1712201" y="268558"/>
                      <a:pt x="1724215" y="223115"/>
                    </a:cubicBezTo>
                    <a:cubicBezTo>
                      <a:pt x="1728531" y="206791"/>
                      <a:pt x="1732386" y="190345"/>
                      <a:pt x="1736277" y="173912"/>
                    </a:cubicBezTo>
                    <a:cubicBezTo>
                      <a:pt x="1743236" y="188914"/>
                      <a:pt x="1749854" y="204062"/>
                      <a:pt x="1756668" y="219125"/>
                    </a:cubicBezTo>
                    <a:cubicBezTo>
                      <a:pt x="1773337" y="255982"/>
                      <a:pt x="1792709" y="292789"/>
                      <a:pt x="1821100" y="322115"/>
                    </a:cubicBezTo>
                    <a:cubicBezTo>
                      <a:pt x="1840485" y="342138"/>
                      <a:pt x="1863809" y="360075"/>
                      <a:pt x="1892371" y="363010"/>
                    </a:cubicBezTo>
                    <a:cubicBezTo>
                      <a:pt x="1923490" y="366212"/>
                      <a:pt x="1951106" y="351477"/>
                      <a:pt x="1972624" y="329840"/>
                    </a:cubicBezTo>
                    <a:cubicBezTo>
                      <a:pt x="1991947" y="310411"/>
                      <a:pt x="2009828" y="288133"/>
                      <a:pt x="2025043" y="265356"/>
                    </a:cubicBezTo>
                    <a:cubicBezTo>
                      <a:pt x="2041190" y="241173"/>
                      <a:pt x="2050306" y="217815"/>
                      <a:pt x="2056671" y="189569"/>
                    </a:cubicBezTo>
                    <a:cubicBezTo>
                      <a:pt x="2060550" y="172723"/>
                      <a:pt x="2055677" y="155126"/>
                      <a:pt x="2040451" y="145557"/>
                    </a:cubicBezTo>
                    <a:close/>
                  </a:path>
                </a:pathLst>
              </a:custGeom>
              <a:solidFill>
                <a:schemeClr val="dk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83" name="Google Shape;83;p2"/>
              <p:cNvSpPr/>
              <p:nvPr/>
            </p:nvSpPr>
            <p:spPr>
              <a:xfrm>
                <a:off x="1508066" y="9766780"/>
                <a:ext cx="972" cy="95"/>
              </a:xfrm>
              <a:custGeom>
                <a:avLst/>
                <a:gdLst/>
                <a:ahLst/>
                <a:cxnLst/>
                <a:rect l="l" t="t" r="r" b="b"/>
                <a:pathLst>
                  <a:path w="972" h="95" extrusionOk="0">
                    <a:moveTo>
                      <a:pt x="0" y="83"/>
                    </a:moveTo>
                    <a:cubicBezTo>
                      <a:pt x="12" y="83"/>
                      <a:pt x="12" y="95"/>
                      <a:pt x="24" y="95"/>
                    </a:cubicBezTo>
                    <a:cubicBezTo>
                      <a:pt x="1067" y="10"/>
                      <a:pt x="1503" y="-62"/>
                      <a:pt x="0" y="83"/>
                    </a:cubicBezTo>
                    <a:close/>
                  </a:path>
                </a:pathLst>
              </a:custGeom>
              <a:solidFill>
                <a:srgbClr val="191918"/>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84" name="Google Shape;84;p2"/>
              <p:cNvSpPr/>
              <p:nvPr/>
            </p:nvSpPr>
            <p:spPr>
              <a:xfrm>
                <a:off x="1872417" y="9750325"/>
                <a:ext cx="1745" cy="857"/>
              </a:xfrm>
              <a:custGeom>
                <a:avLst/>
                <a:gdLst/>
                <a:ahLst/>
                <a:cxnLst/>
                <a:rect l="l" t="t" r="r" b="b"/>
                <a:pathLst>
                  <a:path w="1745" h="857" extrusionOk="0">
                    <a:moveTo>
                      <a:pt x="0" y="69"/>
                    </a:moveTo>
                    <a:cubicBezTo>
                      <a:pt x="0" y="81"/>
                      <a:pt x="0" y="81"/>
                      <a:pt x="0" y="69"/>
                    </a:cubicBezTo>
                    <a:cubicBezTo>
                      <a:pt x="412" y="372"/>
                      <a:pt x="764" y="615"/>
                      <a:pt x="1127" y="858"/>
                    </a:cubicBezTo>
                    <a:cubicBezTo>
                      <a:pt x="1164" y="845"/>
                      <a:pt x="1212" y="833"/>
                      <a:pt x="1249" y="833"/>
                    </a:cubicBezTo>
                    <a:cubicBezTo>
                      <a:pt x="1394" y="748"/>
                      <a:pt x="1624" y="615"/>
                      <a:pt x="1746" y="554"/>
                    </a:cubicBezTo>
                    <a:cubicBezTo>
                      <a:pt x="1055" y="178"/>
                      <a:pt x="424" y="-76"/>
                      <a:pt x="73" y="21"/>
                    </a:cubicBezTo>
                    <a:cubicBezTo>
                      <a:pt x="194" y="166"/>
                      <a:pt x="182" y="178"/>
                      <a:pt x="0" y="69"/>
                    </a:cubicBezTo>
                    <a:close/>
                  </a:path>
                </a:pathLst>
              </a:custGeom>
              <a:solidFill>
                <a:schemeClr val="dk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grpSp>
          <p:nvGrpSpPr>
            <p:cNvPr id="85" name="Google Shape;85;p2"/>
            <p:cNvGrpSpPr/>
            <p:nvPr/>
          </p:nvGrpSpPr>
          <p:grpSpPr>
            <a:xfrm>
              <a:off x="-490768" y="5562563"/>
              <a:ext cx="3494680" cy="231400"/>
              <a:chOff x="-490768" y="5562563"/>
              <a:chExt cx="3494680" cy="231400"/>
            </a:xfrm>
          </p:grpSpPr>
          <p:sp>
            <p:nvSpPr>
              <p:cNvPr id="86" name="Google Shape;86;p2"/>
              <p:cNvSpPr/>
              <p:nvPr/>
            </p:nvSpPr>
            <p:spPr>
              <a:xfrm>
                <a:off x="2872695" y="5662691"/>
                <a:ext cx="131217" cy="131272"/>
              </a:xfrm>
              <a:custGeom>
                <a:avLst/>
                <a:gdLst/>
                <a:ahLst/>
                <a:cxnLst/>
                <a:rect l="l" t="t" r="r" b="b"/>
                <a:pathLst>
                  <a:path w="131217" h="131272" extrusionOk="0">
                    <a:moveTo>
                      <a:pt x="131217" y="65636"/>
                    </a:moveTo>
                    <a:cubicBezTo>
                      <a:pt x="131217" y="101886"/>
                      <a:pt x="101843" y="131272"/>
                      <a:pt x="65609" y="131272"/>
                    </a:cubicBezTo>
                    <a:cubicBezTo>
                      <a:pt x="29374" y="131272"/>
                      <a:pt x="0" y="101886"/>
                      <a:pt x="0" y="65636"/>
                    </a:cubicBezTo>
                    <a:cubicBezTo>
                      <a:pt x="0" y="29386"/>
                      <a:pt x="29374" y="0"/>
                      <a:pt x="65609" y="0"/>
                    </a:cubicBezTo>
                    <a:cubicBezTo>
                      <a:pt x="101843" y="0"/>
                      <a:pt x="131217" y="29386"/>
                      <a:pt x="131217" y="65636"/>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87" name="Google Shape;87;p2"/>
              <p:cNvSpPr/>
              <p:nvPr/>
            </p:nvSpPr>
            <p:spPr>
              <a:xfrm>
                <a:off x="2592416" y="5654347"/>
                <a:ext cx="131217" cy="131272"/>
              </a:xfrm>
              <a:custGeom>
                <a:avLst/>
                <a:gdLst/>
                <a:ahLst/>
                <a:cxnLst/>
                <a:rect l="l" t="t" r="r" b="b"/>
                <a:pathLst>
                  <a:path w="131217" h="131272" extrusionOk="0">
                    <a:moveTo>
                      <a:pt x="131217" y="65636"/>
                    </a:moveTo>
                    <a:cubicBezTo>
                      <a:pt x="131217" y="101886"/>
                      <a:pt x="101843" y="131272"/>
                      <a:pt x="65609" y="131272"/>
                    </a:cubicBezTo>
                    <a:cubicBezTo>
                      <a:pt x="29374" y="131272"/>
                      <a:pt x="0" y="101886"/>
                      <a:pt x="0" y="65636"/>
                    </a:cubicBezTo>
                    <a:cubicBezTo>
                      <a:pt x="0" y="29386"/>
                      <a:pt x="29374" y="0"/>
                      <a:pt x="65609" y="0"/>
                    </a:cubicBezTo>
                    <a:cubicBezTo>
                      <a:pt x="101843" y="0"/>
                      <a:pt x="131217" y="29386"/>
                      <a:pt x="131217" y="65636"/>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88" name="Google Shape;88;p2"/>
              <p:cNvSpPr/>
              <p:nvPr/>
            </p:nvSpPr>
            <p:spPr>
              <a:xfrm>
                <a:off x="2312124" y="5646003"/>
                <a:ext cx="131217" cy="131272"/>
              </a:xfrm>
              <a:custGeom>
                <a:avLst/>
                <a:gdLst/>
                <a:ahLst/>
                <a:cxnLst/>
                <a:rect l="l" t="t" r="r" b="b"/>
                <a:pathLst>
                  <a:path w="131217" h="131272" extrusionOk="0">
                    <a:moveTo>
                      <a:pt x="131217" y="65636"/>
                    </a:moveTo>
                    <a:cubicBezTo>
                      <a:pt x="131217" y="101886"/>
                      <a:pt x="101843" y="131272"/>
                      <a:pt x="65609" y="131272"/>
                    </a:cubicBezTo>
                    <a:cubicBezTo>
                      <a:pt x="29374" y="131272"/>
                      <a:pt x="0" y="101886"/>
                      <a:pt x="0" y="65636"/>
                    </a:cubicBezTo>
                    <a:cubicBezTo>
                      <a:pt x="0" y="29386"/>
                      <a:pt x="29374" y="0"/>
                      <a:pt x="65609" y="0"/>
                    </a:cubicBezTo>
                    <a:cubicBezTo>
                      <a:pt x="101843" y="0"/>
                      <a:pt x="131217" y="29386"/>
                      <a:pt x="131217" y="65636"/>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89" name="Google Shape;89;p2"/>
              <p:cNvSpPr/>
              <p:nvPr/>
            </p:nvSpPr>
            <p:spPr>
              <a:xfrm>
                <a:off x="2031832" y="5637659"/>
                <a:ext cx="131217" cy="131272"/>
              </a:xfrm>
              <a:custGeom>
                <a:avLst/>
                <a:gdLst/>
                <a:ahLst/>
                <a:cxnLst/>
                <a:rect l="l" t="t" r="r" b="b"/>
                <a:pathLst>
                  <a:path w="131217" h="131272" extrusionOk="0">
                    <a:moveTo>
                      <a:pt x="131217" y="65636"/>
                    </a:moveTo>
                    <a:cubicBezTo>
                      <a:pt x="131217" y="101886"/>
                      <a:pt x="101843" y="131272"/>
                      <a:pt x="65609" y="131272"/>
                    </a:cubicBezTo>
                    <a:cubicBezTo>
                      <a:pt x="29374" y="131272"/>
                      <a:pt x="0" y="101886"/>
                      <a:pt x="0" y="65636"/>
                    </a:cubicBezTo>
                    <a:cubicBezTo>
                      <a:pt x="0" y="29386"/>
                      <a:pt x="29374" y="0"/>
                      <a:pt x="65609" y="0"/>
                    </a:cubicBezTo>
                    <a:cubicBezTo>
                      <a:pt x="101843" y="0"/>
                      <a:pt x="131217" y="29386"/>
                      <a:pt x="131217" y="65636"/>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90" name="Google Shape;90;p2"/>
              <p:cNvSpPr/>
              <p:nvPr/>
            </p:nvSpPr>
            <p:spPr>
              <a:xfrm>
                <a:off x="1751540" y="5629315"/>
                <a:ext cx="131217" cy="131272"/>
              </a:xfrm>
              <a:custGeom>
                <a:avLst/>
                <a:gdLst/>
                <a:ahLst/>
                <a:cxnLst/>
                <a:rect l="l" t="t" r="r" b="b"/>
                <a:pathLst>
                  <a:path w="131217" h="131272" extrusionOk="0">
                    <a:moveTo>
                      <a:pt x="131217" y="65636"/>
                    </a:moveTo>
                    <a:cubicBezTo>
                      <a:pt x="131217" y="101886"/>
                      <a:pt x="101843" y="131272"/>
                      <a:pt x="65609" y="131272"/>
                    </a:cubicBezTo>
                    <a:cubicBezTo>
                      <a:pt x="29374" y="131272"/>
                      <a:pt x="0" y="101886"/>
                      <a:pt x="0" y="65636"/>
                    </a:cubicBezTo>
                    <a:cubicBezTo>
                      <a:pt x="0" y="29386"/>
                      <a:pt x="29374" y="0"/>
                      <a:pt x="65609" y="0"/>
                    </a:cubicBezTo>
                    <a:cubicBezTo>
                      <a:pt x="101843" y="0"/>
                      <a:pt x="131217" y="29386"/>
                      <a:pt x="131217" y="65636"/>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91" name="Google Shape;91;p2"/>
              <p:cNvSpPr/>
              <p:nvPr/>
            </p:nvSpPr>
            <p:spPr>
              <a:xfrm>
                <a:off x="1471261" y="5620971"/>
                <a:ext cx="131217" cy="131272"/>
              </a:xfrm>
              <a:custGeom>
                <a:avLst/>
                <a:gdLst/>
                <a:ahLst/>
                <a:cxnLst/>
                <a:rect l="l" t="t" r="r" b="b"/>
                <a:pathLst>
                  <a:path w="131217" h="131272" extrusionOk="0">
                    <a:moveTo>
                      <a:pt x="131217" y="65636"/>
                    </a:moveTo>
                    <a:cubicBezTo>
                      <a:pt x="131217" y="101886"/>
                      <a:pt x="101843" y="131272"/>
                      <a:pt x="65609" y="131272"/>
                    </a:cubicBezTo>
                    <a:cubicBezTo>
                      <a:pt x="29374" y="131272"/>
                      <a:pt x="0" y="101886"/>
                      <a:pt x="0" y="65636"/>
                    </a:cubicBezTo>
                    <a:cubicBezTo>
                      <a:pt x="0" y="29386"/>
                      <a:pt x="29374" y="0"/>
                      <a:pt x="65609" y="0"/>
                    </a:cubicBezTo>
                    <a:cubicBezTo>
                      <a:pt x="101843" y="0"/>
                      <a:pt x="131217" y="29386"/>
                      <a:pt x="131217" y="65636"/>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92" name="Google Shape;92;p2"/>
              <p:cNvSpPr/>
              <p:nvPr/>
            </p:nvSpPr>
            <p:spPr>
              <a:xfrm>
                <a:off x="1190969" y="5612627"/>
                <a:ext cx="131217" cy="131272"/>
              </a:xfrm>
              <a:custGeom>
                <a:avLst/>
                <a:gdLst/>
                <a:ahLst/>
                <a:cxnLst/>
                <a:rect l="l" t="t" r="r" b="b"/>
                <a:pathLst>
                  <a:path w="131217" h="131272" extrusionOk="0">
                    <a:moveTo>
                      <a:pt x="131217" y="65636"/>
                    </a:moveTo>
                    <a:cubicBezTo>
                      <a:pt x="131217" y="101886"/>
                      <a:pt x="101843" y="131272"/>
                      <a:pt x="65609" y="131272"/>
                    </a:cubicBezTo>
                    <a:cubicBezTo>
                      <a:pt x="29374" y="131272"/>
                      <a:pt x="0" y="101886"/>
                      <a:pt x="0" y="65636"/>
                    </a:cubicBezTo>
                    <a:cubicBezTo>
                      <a:pt x="0" y="29386"/>
                      <a:pt x="29374" y="0"/>
                      <a:pt x="65609" y="0"/>
                    </a:cubicBezTo>
                    <a:cubicBezTo>
                      <a:pt x="101843" y="0"/>
                      <a:pt x="131217" y="29386"/>
                      <a:pt x="131217" y="65636"/>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93" name="Google Shape;93;p2"/>
              <p:cNvSpPr/>
              <p:nvPr/>
            </p:nvSpPr>
            <p:spPr>
              <a:xfrm>
                <a:off x="910677" y="5604283"/>
                <a:ext cx="131217" cy="131272"/>
              </a:xfrm>
              <a:custGeom>
                <a:avLst/>
                <a:gdLst/>
                <a:ahLst/>
                <a:cxnLst/>
                <a:rect l="l" t="t" r="r" b="b"/>
                <a:pathLst>
                  <a:path w="131217" h="131272" extrusionOk="0">
                    <a:moveTo>
                      <a:pt x="131217" y="65636"/>
                    </a:moveTo>
                    <a:cubicBezTo>
                      <a:pt x="131217" y="101886"/>
                      <a:pt x="101843" y="131272"/>
                      <a:pt x="65609" y="131272"/>
                    </a:cubicBezTo>
                    <a:cubicBezTo>
                      <a:pt x="29374" y="131272"/>
                      <a:pt x="0" y="101886"/>
                      <a:pt x="0" y="65636"/>
                    </a:cubicBezTo>
                    <a:cubicBezTo>
                      <a:pt x="0" y="29386"/>
                      <a:pt x="29374" y="0"/>
                      <a:pt x="65609" y="0"/>
                    </a:cubicBezTo>
                    <a:cubicBezTo>
                      <a:pt x="101843" y="0"/>
                      <a:pt x="131217" y="29386"/>
                      <a:pt x="131217" y="65636"/>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94" name="Google Shape;94;p2"/>
              <p:cNvSpPr/>
              <p:nvPr/>
            </p:nvSpPr>
            <p:spPr>
              <a:xfrm>
                <a:off x="630386" y="5595939"/>
                <a:ext cx="131217" cy="131272"/>
              </a:xfrm>
              <a:custGeom>
                <a:avLst/>
                <a:gdLst/>
                <a:ahLst/>
                <a:cxnLst/>
                <a:rect l="l" t="t" r="r" b="b"/>
                <a:pathLst>
                  <a:path w="131217" h="131272" extrusionOk="0">
                    <a:moveTo>
                      <a:pt x="131217" y="65636"/>
                    </a:moveTo>
                    <a:cubicBezTo>
                      <a:pt x="131217" y="101886"/>
                      <a:pt x="101843" y="131272"/>
                      <a:pt x="65609" y="131272"/>
                    </a:cubicBezTo>
                    <a:cubicBezTo>
                      <a:pt x="29374" y="131272"/>
                      <a:pt x="0" y="101886"/>
                      <a:pt x="0" y="65636"/>
                    </a:cubicBezTo>
                    <a:cubicBezTo>
                      <a:pt x="0" y="29386"/>
                      <a:pt x="29374" y="0"/>
                      <a:pt x="65609" y="0"/>
                    </a:cubicBezTo>
                    <a:cubicBezTo>
                      <a:pt x="101843" y="0"/>
                      <a:pt x="131217" y="29386"/>
                      <a:pt x="131217" y="65636"/>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95" name="Google Shape;95;p2"/>
              <p:cNvSpPr/>
              <p:nvPr/>
            </p:nvSpPr>
            <p:spPr>
              <a:xfrm>
                <a:off x="350094" y="5587595"/>
                <a:ext cx="131217" cy="131272"/>
              </a:xfrm>
              <a:custGeom>
                <a:avLst/>
                <a:gdLst/>
                <a:ahLst/>
                <a:cxnLst/>
                <a:rect l="l" t="t" r="r" b="b"/>
                <a:pathLst>
                  <a:path w="131217" h="131272" extrusionOk="0">
                    <a:moveTo>
                      <a:pt x="131217" y="65636"/>
                    </a:moveTo>
                    <a:cubicBezTo>
                      <a:pt x="131217" y="101886"/>
                      <a:pt x="101843" y="131272"/>
                      <a:pt x="65609" y="131272"/>
                    </a:cubicBezTo>
                    <a:cubicBezTo>
                      <a:pt x="29374" y="131272"/>
                      <a:pt x="0" y="101886"/>
                      <a:pt x="0" y="65636"/>
                    </a:cubicBezTo>
                    <a:cubicBezTo>
                      <a:pt x="0" y="29386"/>
                      <a:pt x="29374" y="0"/>
                      <a:pt x="65609" y="0"/>
                    </a:cubicBezTo>
                    <a:cubicBezTo>
                      <a:pt x="101843" y="0"/>
                      <a:pt x="131217" y="29386"/>
                      <a:pt x="131217" y="65636"/>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96" name="Google Shape;96;p2"/>
              <p:cNvSpPr/>
              <p:nvPr/>
            </p:nvSpPr>
            <p:spPr>
              <a:xfrm>
                <a:off x="69814" y="5579251"/>
                <a:ext cx="131217" cy="131272"/>
              </a:xfrm>
              <a:custGeom>
                <a:avLst/>
                <a:gdLst/>
                <a:ahLst/>
                <a:cxnLst/>
                <a:rect l="l" t="t" r="r" b="b"/>
                <a:pathLst>
                  <a:path w="131217" h="131272" extrusionOk="0">
                    <a:moveTo>
                      <a:pt x="131217" y="65636"/>
                    </a:moveTo>
                    <a:cubicBezTo>
                      <a:pt x="131217" y="101886"/>
                      <a:pt x="101843" y="131272"/>
                      <a:pt x="65609" y="131272"/>
                    </a:cubicBezTo>
                    <a:cubicBezTo>
                      <a:pt x="29374" y="131272"/>
                      <a:pt x="0" y="101886"/>
                      <a:pt x="0" y="65636"/>
                    </a:cubicBezTo>
                    <a:cubicBezTo>
                      <a:pt x="0" y="29386"/>
                      <a:pt x="29374" y="0"/>
                      <a:pt x="65609" y="0"/>
                    </a:cubicBezTo>
                    <a:cubicBezTo>
                      <a:pt x="101843" y="0"/>
                      <a:pt x="131217" y="29386"/>
                      <a:pt x="131217" y="65636"/>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97" name="Google Shape;97;p2"/>
              <p:cNvSpPr/>
              <p:nvPr/>
            </p:nvSpPr>
            <p:spPr>
              <a:xfrm>
                <a:off x="-210476" y="5570907"/>
                <a:ext cx="131217" cy="131272"/>
              </a:xfrm>
              <a:custGeom>
                <a:avLst/>
                <a:gdLst/>
                <a:ahLst/>
                <a:cxnLst/>
                <a:rect l="l" t="t" r="r" b="b"/>
                <a:pathLst>
                  <a:path w="131217" h="131272" extrusionOk="0">
                    <a:moveTo>
                      <a:pt x="131217" y="65636"/>
                    </a:moveTo>
                    <a:cubicBezTo>
                      <a:pt x="131217" y="101886"/>
                      <a:pt x="101843" y="131272"/>
                      <a:pt x="65609" y="131272"/>
                    </a:cubicBezTo>
                    <a:cubicBezTo>
                      <a:pt x="29374" y="131272"/>
                      <a:pt x="0" y="101886"/>
                      <a:pt x="0" y="65636"/>
                    </a:cubicBezTo>
                    <a:cubicBezTo>
                      <a:pt x="0" y="29386"/>
                      <a:pt x="29374" y="0"/>
                      <a:pt x="65609" y="0"/>
                    </a:cubicBezTo>
                    <a:cubicBezTo>
                      <a:pt x="101843" y="0"/>
                      <a:pt x="131217" y="29386"/>
                      <a:pt x="131217" y="65636"/>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98" name="Google Shape;98;p2"/>
              <p:cNvSpPr/>
              <p:nvPr/>
            </p:nvSpPr>
            <p:spPr>
              <a:xfrm>
                <a:off x="-490768" y="5562563"/>
                <a:ext cx="131217" cy="131272"/>
              </a:xfrm>
              <a:custGeom>
                <a:avLst/>
                <a:gdLst/>
                <a:ahLst/>
                <a:cxnLst/>
                <a:rect l="l" t="t" r="r" b="b"/>
                <a:pathLst>
                  <a:path w="131217" h="131272" extrusionOk="0">
                    <a:moveTo>
                      <a:pt x="131217" y="65636"/>
                    </a:moveTo>
                    <a:cubicBezTo>
                      <a:pt x="131217" y="101886"/>
                      <a:pt x="101843" y="131272"/>
                      <a:pt x="65609" y="131272"/>
                    </a:cubicBezTo>
                    <a:cubicBezTo>
                      <a:pt x="29374" y="131272"/>
                      <a:pt x="0" y="101886"/>
                      <a:pt x="0" y="65636"/>
                    </a:cubicBezTo>
                    <a:cubicBezTo>
                      <a:pt x="0" y="29386"/>
                      <a:pt x="29374" y="0"/>
                      <a:pt x="65609" y="0"/>
                    </a:cubicBezTo>
                    <a:cubicBezTo>
                      <a:pt x="101843" y="0"/>
                      <a:pt x="131217" y="29386"/>
                      <a:pt x="131217" y="65636"/>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grpSp>
          <p:nvGrpSpPr>
            <p:cNvPr id="99" name="Google Shape;99;p2"/>
            <p:cNvGrpSpPr/>
            <p:nvPr/>
          </p:nvGrpSpPr>
          <p:grpSpPr>
            <a:xfrm>
              <a:off x="-649942" y="5172954"/>
              <a:ext cx="3748255" cy="572900"/>
              <a:chOff x="-649942" y="5172954"/>
              <a:chExt cx="3748255" cy="572900"/>
            </a:xfrm>
          </p:grpSpPr>
          <p:sp>
            <p:nvSpPr>
              <p:cNvPr id="100" name="Google Shape;100;p2"/>
              <p:cNvSpPr/>
              <p:nvPr/>
            </p:nvSpPr>
            <p:spPr>
              <a:xfrm>
                <a:off x="2714692" y="5269133"/>
                <a:ext cx="383621" cy="476721"/>
              </a:xfrm>
              <a:custGeom>
                <a:avLst/>
                <a:gdLst/>
                <a:ahLst/>
                <a:cxnLst/>
                <a:rect l="l" t="t" r="r" b="b"/>
                <a:pathLst>
                  <a:path w="383621" h="476721" extrusionOk="0">
                    <a:moveTo>
                      <a:pt x="305393" y="30631"/>
                    </a:moveTo>
                    <a:cubicBezTo>
                      <a:pt x="249240" y="-7269"/>
                      <a:pt x="174139" y="-9791"/>
                      <a:pt x="114858" y="21911"/>
                    </a:cubicBezTo>
                    <a:cubicBezTo>
                      <a:pt x="-6515" y="86832"/>
                      <a:pt x="-32725" y="258890"/>
                      <a:pt x="41140" y="368829"/>
                    </a:cubicBezTo>
                    <a:cubicBezTo>
                      <a:pt x="82284" y="430087"/>
                      <a:pt x="150754" y="471286"/>
                      <a:pt x="224606" y="476658"/>
                    </a:cubicBezTo>
                    <a:cubicBezTo>
                      <a:pt x="241299" y="477871"/>
                      <a:pt x="255556" y="461559"/>
                      <a:pt x="255556" y="445696"/>
                    </a:cubicBezTo>
                    <a:cubicBezTo>
                      <a:pt x="255556" y="427662"/>
                      <a:pt x="241324" y="416286"/>
                      <a:pt x="224606" y="414733"/>
                    </a:cubicBezTo>
                    <a:cubicBezTo>
                      <a:pt x="124557" y="405431"/>
                      <a:pt x="48910" y="312010"/>
                      <a:pt x="63191" y="211470"/>
                    </a:cubicBezTo>
                    <a:cubicBezTo>
                      <a:pt x="75714" y="123300"/>
                      <a:pt x="156355" y="38381"/>
                      <a:pt x="250391" y="75553"/>
                    </a:cubicBezTo>
                    <a:cubicBezTo>
                      <a:pt x="300337" y="95297"/>
                      <a:pt x="329129" y="148793"/>
                      <a:pt x="330802" y="200810"/>
                    </a:cubicBezTo>
                    <a:cubicBezTo>
                      <a:pt x="331675" y="228085"/>
                      <a:pt x="374905" y="236708"/>
                      <a:pt x="380494" y="207540"/>
                    </a:cubicBezTo>
                    <a:cubicBezTo>
                      <a:pt x="393792" y="137975"/>
                      <a:pt x="363922" y="70132"/>
                      <a:pt x="305393" y="30631"/>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01" name="Google Shape;101;p2"/>
              <p:cNvSpPr/>
              <p:nvPr/>
            </p:nvSpPr>
            <p:spPr>
              <a:xfrm>
                <a:off x="2434303" y="5261116"/>
                <a:ext cx="383621" cy="476721"/>
              </a:xfrm>
              <a:custGeom>
                <a:avLst/>
                <a:gdLst/>
                <a:ahLst/>
                <a:cxnLst/>
                <a:rect l="l" t="t" r="r" b="b"/>
                <a:pathLst>
                  <a:path w="383621" h="476721" extrusionOk="0">
                    <a:moveTo>
                      <a:pt x="305393" y="30631"/>
                    </a:moveTo>
                    <a:cubicBezTo>
                      <a:pt x="249240" y="-7269"/>
                      <a:pt x="174139" y="-9791"/>
                      <a:pt x="114858" y="21911"/>
                    </a:cubicBezTo>
                    <a:cubicBezTo>
                      <a:pt x="-6515" y="86832"/>
                      <a:pt x="-32725" y="258890"/>
                      <a:pt x="41140" y="368829"/>
                    </a:cubicBezTo>
                    <a:cubicBezTo>
                      <a:pt x="82284" y="430087"/>
                      <a:pt x="150754" y="471286"/>
                      <a:pt x="224606" y="476658"/>
                    </a:cubicBezTo>
                    <a:cubicBezTo>
                      <a:pt x="241299" y="477871"/>
                      <a:pt x="255556" y="461559"/>
                      <a:pt x="255556" y="445696"/>
                    </a:cubicBezTo>
                    <a:cubicBezTo>
                      <a:pt x="255556" y="427662"/>
                      <a:pt x="241324" y="416286"/>
                      <a:pt x="224606" y="414733"/>
                    </a:cubicBezTo>
                    <a:cubicBezTo>
                      <a:pt x="124557" y="405431"/>
                      <a:pt x="48910" y="312010"/>
                      <a:pt x="63191" y="211470"/>
                    </a:cubicBezTo>
                    <a:cubicBezTo>
                      <a:pt x="75714" y="123300"/>
                      <a:pt x="156355" y="38381"/>
                      <a:pt x="250391" y="75553"/>
                    </a:cubicBezTo>
                    <a:cubicBezTo>
                      <a:pt x="300337" y="95297"/>
                      <a:pt x="329129" y="148793"/>
                      <a:pt x="330802" y="200809"/>
                    </a:cubicBezTo>
                    <a:cubicBezTo>
                      <a:pt x="331675" y="228085"/>
                      <a:pt x="374905" y="236708"/>
                      <a:pt x="380494" y="207540"/>
                    </a:cubicBezTo>
                    <a:cubicBezTo>
                      <a:pt x="393792" y="137975"/>
                      <a:pt x="363922" y="70144"/>
                      <a:pt x="305393" y="30631"/>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02" name="Google Shape;102;p2"/>
              <p:cNvSpPr/>
              <p:nvPr/>
            </p:nvSpPr>
            <p:spPr>
              <a:xfrm>
                <a:off x="2153914" y="5253100"/>
                <a:ext cx="383622" cy="476721"/>
              </a:xfrm>
              <a:custGeom>
                <a:avLst/>
                <a:gdLst/>
                <a:ahLst/>
                <a:cxnLst/>
                <a:rect l="l" t="t" r="r" b="b"/>
                <a:pathLst>
                  <a:path w="383622" h="476721" extrusionOk="0">
                    <a:moveTo>
                      <a:pt x="305393" y="30631"/>
                    </a:moveTo>
                    <a:cubicBezTo>
                      <a:pt x="249240" y="-7269"/>
                      <a:pt x="174139" y="-9791"/>
                      <a:pt x="114859" y="21911"/>
                    </a:cubicBezTo>
                    <a:cubicBezTo>
                      <a:pt x="-6515" y="86832"/>
                      <a:pt x="-32725" y="258890"/>
                      <a:pt x="41140" y="368829"/>
                    </a:cubicBezTo>
                    <a:cubicBezTo>
                      <a:pt x="82284" y="430087"/>
                      <a:pt x="150754" y="471286"/>
                      <a:pt x="224606" y="476658"/>
                    </a:cubicBezTo>
                    <a:cubicBezTo>
                      <a:pt x="241299" y="477871"/>
                      <a:pt x="255556" y="461559"/>
                      <a:pt x="255556" y="445696"/>
                    </a:cubicBezTo>
                    <a:cubicBezTo>
                      <a:pt x="255556" y="427662"/>
                      <a:pt x="241324" y="416286"/>
                      <a:pt x="224606" y="414733"/>
                    </a:cubicBezTo>
                    <a:cubicBezTo>
                      <a:pt x="124557" y="405431"/>
                      <a:pt x="48910" y="312010"/>
                      <a:pt x="63191" y="211470"/>
                    </a:cubicBezTo>
                    <a:cubicBezTo>
                      <a:pt x="75714" y="123300"/>
                      <a:pt x="156355" y="38381"/>
                      <a:pt x="250392" y="75553"/>
                    </a:cubicBezTo>
                    <a:cubicBezTo>
                      <a:pt x="300338" y="95297"/>
                      <a:pt x="329129" y="148793"/>
                      <a:pt x="330802" y="200809"/>
                    </a:cubicBezTo>
                    <a:cubicBezTo>
                      <a:pt x="331675" y="228085"/>
                      <a:pt x="374905" y="236708"/>
                      <a:pt x="380494" y="207540"/>
                    </a:cubicBezTo>
                    <a:cubicBezTo>
                      <a:pt x="393793" y="137987"/>
                      <a:pt x="363934" y="70144"/>
                      <a:pt x="305393" y="30631"/>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03" name="Google Shape;103;p2"/>
              <p:cNvSpPr/>
              <p:nvPr/>
            </p:nvSpPr>
            <p:spPr>
              <a:xfrm>
                <a:off x="1873526" y="5245083"/>
                <a:ext cx="383626" cy="476721"/>
              </a:xfrm>
              <a:custGeom>
                <a:avLst/>
                <a:gdLst/>
                <a:ahLst/>
                <a:cxnLst/>
                <a:rect l="l" t="t" r="r" b="b"/>
                <a:pathLst>
                  <a:path w="383626" h="476721" extrusionOk="0">
                    <a:moveTo>
                      <a:pt x="305393" y="30631"/>
                    </a:moveTo>
                    <a:cubicBezTo>
                      <a:pt x="249240" y="-7269"/>
                      <a:pt x="174139" y="-9791"/>
                      <a:pt x="114858" y="21911"/>
                    </a:cubicBezTo>
                    <a:cubicBezTo>
                      <a:pt x="-6515" y="86832"/>
                      <a:pt x="-32725" y="258890"/>
                      <a:pt x="41140" y="368829"/>
                    </a:cubicBezTo>
                    <a:cubicBezTo>
                      <a:pt x="82284" y="430087"/>
                      <a:pt x="150754" y="471286"/>
                      <a:pt x="224606" y="476658"/>
                    </a:cubicBezTo>
                    <a:cubicBezTo>
                      <a:pt x="241299" y="477871"/>
                      <a:pt x="255556" y="461559"/>
                      <a:pt x="255556" y="445696"/>
                    </a:cubicBezTo>
                    <a:cubicBezTo>
                      <a:pt x="255556" y="427662"/>
                      <a:pt x="241324" y="416286"/>
                      <a:pt x="224606" y="414733"/>
                    </a:cubicBezTo>
                    <a:cubicBezTo>
                      <a:pt x="124557" y="405431"/>
                      <a:pt x="48910" y="312010"/>
                      <a:pt x="63191" y="211470"/>
                    </a:cubicBezTo>
                    <a:cubicBezTo>
                      <a:pt x="75714" y="123300"/>
                      <a:pt x="156355" y="38381"/>
                      <a:pt x="250392" y="75553"/>
                    </a:cubicBezTo>
                    <a:cubicBezTo>
                      <a:pt x="300338" y="95297"/>
                      <a:pt x="329129" y="148793"/>
                      <a:pt x="330802" y="200809"/>
                    </a:cubicBezTo>
                    <a:cubicBezTo>
                      <a:pt x="331675" y="228085"/>
                      <a:pt x="374905" y="236708"/>
                      <a:pt x="380494" y="207540"/>
                    </a:cubicBezTo>
                    <a:cubicBezTo>
                      <a:pt x="393805" y="137987"/>
                      <a:pt x="363934" y="70144"/>
                      <a:pt x="305393" y="30631"/>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04" name="Google Shape;104;p2"/>
              <p:cNvSpPr/>
              <p:nvPr/>
            </p:nvSpPr>
            <p:spPr>
              <a:xfrm>
                <a:off x="1593149" y="5237067"/>
                <a:ext cx="383621" cy="476721"/>
              </a:xfrm>
              <a:custGeom>
                <a:avLst/>
                <a:gdLst/>
                <a:ahLst/>
                <a:cxnLst/>
                <a:rect l="l" t="t" r="r" b="b"/>
                <a:pathLst>
                  <a:path w="383621" h="476721" extrusionOk="0">
                    <a:moveTo>
                      <a:pt x="305393" y="30631"/>
                    </a:moveTo>
                    <a:cubicBezTo>
                      <a:pt x="249240" y="-7269"/>
                      <a:pt x="174139" y="-9791"/>
                      <a:pt x="114859" y="21911"/>
                    </a:cubicBezTo>
                    <a:cubicBezTo>
                      <a:pt x="-6515" y="86832"/>
                      <a:pt x="-32725" y="258890"/>
                      <a:pt x="41140" y="368829"/>
                    </a:cubicBezTo>
                    <a:cubicBezTo>
                      <a:pt x="82285" y="430087"/>
                      <a:pt x="150754" y="471286"/>
                      <a:pt x="224606" y="476658"/>
                    </a:cubicBezTo>
                    <a:cubicBezTo>
                      <a:pt x="241299" y="477871"/>
                      <a:pt x="255556" y="461559"/>
                      <a:pt x="255556" y="445696"/>
                    </a:cubicBezTo>
                    <a:cubicBezTo>
                      <a:pt x="255556" y="427662"/>
                      <a:pt x="241324" y="416286"/>
                      <a:pt x="224606" y="414733"/>
                    </a:cubicBezTo>
                    <a:cubicBezTo>
                      <a:pt x="124557" y="405431"/>
                      <a:pt x="48910" y="312010"/>
                      <a:pt x="63191" y="211470"/>
                    </a:cubicBezTo>
                    <a:cubicBezTo>
                      <a:pt x="75714" y="123300"/>
                      <a:pt x="156355" y="38381"/>
                      <a:pt x="250392" y="75553"/>
                    </a:cubicBezTo>
                    <a:cubicBezTo>
                      <a:pt x="300338" y="95297"/>
                      <a:pt x="329129" y="148793"/>
                      <a:pt x="330802" y="200809"/>
                    </a:cubicBezTo>
                    <a:cubicBezTo>
                      <a:pt x="331675" y="228085"/>
                      <a:pt x="374905" y="236708"/>
                      <a:pt x="380494" y="207540"/>
                    </a:cubicBezTo>
                    <a:cubicBezTo>
                      <a:pt x="393793" y="137987"/>
                      <a:pt x="363922" y="70144"/>
                      <a:pt x="305393" y="30631"/>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05" name="Google Shape;105;p2"/>
              <p:cNvSpPr/>
              <p:nvPr/>
            </p:nvSpPr>
            <p:spPr>
              <a:xfrm>
                <a:off x="1312760" y="5229050"/>
                <a:ext cx="383621" cy="476721"/>
              </a:xfrm>
              <a:custGeom>
                <a:avLst/>
                <a:gdLst/>
                <a:ahLst/>
                <a:cxnLst/>
                <a:rect l="l" t="t" r="r" b="b"/>
                <a:pathLst>
                  <a:path w="383621" h="476721" extrusionOk="0">
                    <a:moveTo>
                      <a:pt x="305393" y="30631"/>
                    </a:moveTo>
                    <a:cubicBezTo>
                      <a:pt x="249240" y="-7269"/>
                      <a:pt x="174139" y="-9791"/>
                      <a:pt x="114859" y="21911"/>
                    </a:cubicBezTo>
                    <a:cubicBezTo>
                      <a:pt x="-6515" y="86832"/>
                      <a:pt x="-32725" y="258890"/>
                      <a:pt x="41140" y="368829"/>
                    </a:cubicBezTo>
                    <a:cubicBezTo>
                      <a:pt x="82284" y="430087"/>
                      <a:pt x="150754" y="471286"/>
                      <a:pt x="224606" y="476658"/>
                    </a:cubicBezTo>
                    <a:cubicBezTo>
                      <a:pt x="241299" y="477871"/>
                      <a:pt x="255556" y="461559"/>
                      <a:pt x="255556" y="445696"/>
                    </a:cubicBezTo>
                    <a:cubicBezTo>
                      <a:pt x="255556" y="427662"/>
                      <a:pt x="241324" y="416286"/>
                      <a:pt x="224606" y="414733"/>
                    </a:cubicBezTo>
                    <a:cubicBezTo>
                      <a:pt x="124557" y="405431"/>
                      <a:pt x="48910" y="312010"/>
                      <a:pt x="63191" y="211470"/>
                    </a:cubicBezTo>
                    <a:cubicBezTo>
                      <a:pt x="75714" y="123300"/>
                      <a:pt x="156355" y="38381"/>
                      <a:pt x="250392" y="75553"/>
                    </a:cubicBezTo>
                    <a:cubicBezTo>
                      <a:pt x="300338" y="95297"/>
                      <a:pt x="329129" y="148793"/>
                      <a:pt x="330802" y="200809"/>
                    </a:cubicBezTo>
                    <a:cubicBezTo>
                      <a:pt x="331675" y="228085"/>
                      <a:pt x="374905" y="236708"/>
                      <a:pt x="380494" y="207540"/>
                    </a:cubicBezTo>
                    <a:cubicBezTo>
                      <a:pt x="393792" y="137987"/>
                      <a:pt x="363922" y="70144"/>
                      <a:pt x="305393" y="30631"/>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06" name="Google Shape;106;p2"/>
              <p:cNvSpPr/>
              <p:nvPr/>
            </p:nvSpPr>
            <p:spPr>
              <a:xfrm>
                <a:off x="1032372" y="5221046"/>
                <a:ext cx="383621" cy="476721"/>
              </a:xfrm>
              <a:custGeom>
                <a:avLst/>
                <a:gdLst/>
                <a:ahLst/>
                <a:cxnLst/>
                <a:rect l="l" t="t" r="r" b="b"/>
                <a:pathLst>
                  <a:path w="383621" h="476721" extrusionOk="0">
                    <a:moveTo>
                      <a:pt x="305393" y="30631"/>
                    </a:moveTo>
                    <a:cubicBezTo>
                      <a:pt x="249240" y="-7269"/>
                      <a:pt x="174139" y="-9791"/>
                      <a:pt x="114858" y="21911"/>
                    </a:cubicBezTo>
                    <a:cubicBezTo>
                      <a:pt x="-6515" y="86832"/>
                      <a:pt x="-32725" y="258890"/>
                      <a:pt x="41140" y="368829"/>
                    </a:cubicBezTo>
                    <a:cubicBezTo>
                      <a:pt x="82284" y="430087"/>
                      <a:pt x="150754" y="471286"/>
                      <a:pt x="224606" y="476658"/>
                    </a:cubicBezTo>
                    <a:cubicBezTo>
                      <a:pt x="241299" y="477871"/>
                      <a:pt x="255556" y="461559"/>
                      <a:pt x="255556" y="445696"/>
                    </a:cubicBezTo>
                    <a:cubicBezTo>
                      <a:pt x="255556" y="427662"/>
                      <a:pt x="241324" y="416286"/>
                      <a:pt x="224606" y="414733"/>
                    </a:cubicBezTo>
                    <a:cubicBezTo>
                      <a:pt x="124557" y="405431"/>
                      <a:pt x="48910" y="312010"/>
                      <a:pt x="63191" y="211470"/>
                    </a:cubicBezTo>
                    <a:cubicBezTo>
                      <a:pt x="75714" y="123300"/>
                      <a:pt x="156355" y="38381"/>
                      <a:pt x="250392" y="75553"/>
                    </a:cubicBezTo>
                    <a:cubicBezTo>
                      <a:pt x="300338" y="95297"/>
                      <a:pt x="329129" y="148793"/>
                      <a:pt x="330802" y="200810"/>
                    </a:cubicBezTo>
                    <a:cubicBezTo>
                      <a:pt x="331675" y="228085"/>
                      <a:pt x="374905" y="236708"/>
                      <a:pt x="380494" y="207540"/>
                    </a:cubicBezTo>
                    <a:cubicBezTo>
                      <a:pt x="393792" y="137975"/>
                      <a:pt x="363922" y="70132"/>
                      <a:pt x="305393" y="30631"/>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07" name="Google Shape;107;p2"/>
              <p:cNvSpPr/>
              <p:nvPr/>
            </p:nvSpPr>
            <p:spPr>
              <a:xfrm>
                <a:off x="751983" y="5213029"/>
                <a:ext cx="383626" cy="476721"/>
              </a:xfrm>
              <a:custGeom>
                <a:avLst/>
                <a:gdLst/>
                <a:ahLst/>
                <a:cxnLst/>
                <a:rect l="l" t="t" r="r" b="b"/>
                <a:pathLst>
                  <a:path w="383626" h="476721" extrusionOk="0">
                    <a:moveTo>
                      <a:pt x="305393" y="30631"/>
                    </a:moveTo>
                    <a:cubicBezTo>
                      <a:pt x="249240" y="-7269"/>
                      <a:pt x="174139" y="-9791"/>
                      <a:pt x="114858" y="21911"/>
                    </a:cubicBezTo>
                    <a:cubicBezTo>
                      <a:pt x="-6515" y="86832"/>
                      <a:pt x="-32725" y="258890"/>
                      <a:pt x="41140" y="368829"/>
                    </a:cubicBezTo>
                    <a:cubicBezTo>
                      <a:pt x="82284" y="430087"/>
                      <a:pt x="150754" y="471286"/>
                      <a:pt x="224606" y="476658"/>
                    </a:cubicBezTo>
                    <a:cubicBezTo>
                      <a:pt x="241299" y="477871"/>
                      <a:pt x="255556" y="461559"/>
                      <a:pt x="255556" y="445696"/>
                    </a:cubicBezTo>
                    <a:cubicBezTo>
                      <a:pt x="255556" y="427662"/>
                      <a:pt x="241324" y="416286"/>
                      <a:pt x="224606" y="414733"/>
                    </a:cubicBezTo>
                    <a:cubicBezTo>
                      <a:pt x="124557" y="405431"/>
                      <a:pt x="48910" y="312010"/>
                      <a:pt x="63191" y="211470"/>
                    </a:cubicBezTo>
                    <a:cubicBezTo>
                      <a:pt x="75714" y="123300"/>
                      <a:pt x="156355" y="38381"/>
                      <a:pt x="250392" y="75553"/>
                    </a:cubicBezTo>
                    <a:cubicBezTo>
                      <a:pt x="300338" y="95297"/>
                      <a:pt x="329129" y="148793"/>
                      <a:pt x="330802" y="200809"/>
                    </a:cubicBezTo>
                    <a:cubicBezTo>
                      <a:pt x="331675" y="228085"/>
                      <a:pt x="374905" y="236708"/>
                      <a:pt x="380494" y="207540"/>
                    </a:cubicBezTo>
                    <a:cubicBezTo>
                      <a:pt x="393805" y="137975"/>
                      <a:pt x="363934" y="70144"/>
                      <a:pt x="305393" y="30631"/>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08" name="Google Shape;108;p2"/>
              <p:cNvSpPr/>
              <p:nvPr/>
            </p:nvSpPr>
            <p:spPr>
              <a:xfrm>
                <a:off x="471603" y="5205013"/>
                <a:ext cx="383617" cy="476734"/>
              </a:xfrm>
              <a:custGeom>
                <a:avLst/>
                <a:gdLst/>
                <a:ahLst/>
                <a:cxnLst/>
                <a:rect l="l" t="t" r="r" b="b"/>
                <a:pathLst>
                  <a:path w="383617" h="476734" extrusionOk="0">
                    <a:moveTo>
                      <a:pt x="305384" y="30631"/>
                    </a:moveTo>
                    <a:cubicBezTo>
                      <a:pt x="249231" y="-7269"/>
                      <a:pt x="174130" y="-9791"/>
                      <a:pt x="114850" y="21911"/>
                    </a:cubicBezTo>
                    <a:cubicBezTo>
                      <a:pt x="-6512" y="86832"/>
                      <a:pt x="-32721" y="258890"/>
                      <a:pt x="41131" y="368841"/>
                    </a:cubicBezTo>
                    <a:cubicBezTo>
                      <a:pt x="82276" y="430099"/>
                      <a:pt x="150746" y="471298"/>
                      <a:pt x="224598" y="476670"/>
                    </a:cubicBezTo>
                    <a:cubicBezTo>
                      <a:pt x="241291" y="477883"/>
                      <a:pt x="255547" y="461571"/>
                      <a:pt x="255547" y="445708"/>
                    </a:cubicBezTo>
                    <a:cubicBezTo>
                      <a:pt x="255547" y="427674"/>
                      <a:pt x="241315" y="416298"/>
                      <a:pt x="224598" y="414745"/>
                    </a:cubicBezTo>
                    <a:cubicBezTo>
                      <a:pt x="124548" y="405443"/>
                      <a:pt x="48902" y="312022"/>
                      <a:pt x="63182" y="211482"/>
                    </a:cubicBezTo>
                    <a:cubicBezTo>
                      <a:pt x="75705" y="123312"/>
                      <a:pt x="156346" y="38393"/>
                      <a:pt x="250383" y="75565"/>
                    </a:cubicBezTo>
                    <a:cubicBezTo>
                      <a:pt x="300329" y="95309"/>
                      <a:pt x="329121" y="148805"/>
                      <a:pt x="330794" y="200822"/>
                    </a:cubicBezTo>
                    <a:cubicBezTo>
                      <a:pt x="331667" y="228097"/>
                      <a:pt x="374897" y="236720"/>
                      <a:pt x="380485" y="207553"/>
                    </a:cubicBezTo>
                    <a:cubicBezTo>
                      <a:pt x="393796" y="137987"/>
                      <a:pt x="363925" y="70144"/>
                      <a:pt x="305384" y="30631"/>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09" name="Google Shape;109;p2"/>
              <p:cNvSpPr/>
              <p:nvPr/>
            </p:nvSpPr>
            <p:spPr>
              <a:xfrm>
                <a:off x="191218" y="5196998"/>
                <a:ext cx="383621" cy="476732"/>
              </a:xfrm>
              <a:custGeom>
                <a:avLst/>
                <a:gdLst/>
                <a:ahLst/>
                <a:cxnLst/>
                <a:rect l="l" t="t" r="r" b="b"/>
                <a:pathLst>
                  <a:path w="383621" h="476732" extrusionOk="0">
                    <a:moveTo>
                      <a:pt x="305393" y="30629"/>
                    </a:moveTo>
                    <a:cubicBezTo>
                      <a:pt x="249240" y="-7271"/>
                      <a:pt x="174139" y="-9793"/>
                      <a:pt x="114858" y="21921"/>
                    </a:cubicBezTo>
                    <a:cubicBezTo>
                      <a:pt x="-6515" y="86842"/>
                      <a:pt x="-32725" y="258900"/>
                      <a:pt x="41140" y="368839"/>
                    </a:cubicBezTo>
                    <a:cubicBezTo>
                      <a:pt x="82284" y="430097"/>
                      <a:pt x="150754" y="471296"/>
                      <a:pt x="224606" y="476668"/>
                    </a:cubicBezTo>
                    <a:cubicBezTo>
                      <a:pt x="241299" y="477881"/>
                      <a:pt x="255556" y="461569"/>
                      <a:pt x="255556" y="445706"/>
                    </a:cubicBezTo>
                    <a:cubicBezTo>
                      <a:pt x="255556" y="427672"/>
                      <a:pt x="241324" y="416296"/>
                      <a:pt x="224606" y="414743"/>
                    </a:cubicBezTo>
                    <a:cubicBezTo>
                      <a:pt x="124557" y="405441"/>
                      <a:pt x="48910" y="312020"/>
                      <a:pt x="63191" y="211480"/>
                    </a:cubicBezTo>
                    <a:cubicBezTo>
                      <a:pt x="75714" y="123310"/>
                      <a:pt x="156355" y="38391"/>
                      <a:pt x="250392" y="75563"/>
                    </a:cubicBezTo>
                    <a:cubicBezTo>
                      <a:pt x="300338" y="95307"/>
                      <a:pt x="329129" y="148803"/>
                      <a:pt x="330802" y="200820"/>
                    </a:cubicBezTo>
                    <a:cubicBezTo>
                      <a:pt x="331675" y="228095"/>
                      <a:pt x="374905" y="236718"/>
                      <a:pt x="380494" y="207551"/>
                    </a:cubicBezTo>
                    <a:cubicBezTo>
                      <a:pt x="393792" y="137985"/>
                      <a:pt x="363922" y="70142"/>
                      <a:pt x="305393" y="30629"/>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10" name="Google Shape;110;p2"/>
              <p:cNvSpPr/>
              <p:nvPr/>
            </p:nvSpPr>
            <p:spPr>
              <a:xfrm>
                <a:off x="-89170" y="5188979"/>
                <a:ext cx="383621" cy="476721"/>
              </a:xfrm>
              <a:custGeom>
                <a:avLst/>
                <a:gdLst/>
                <a:ahLst/>
                <a:cxnLst/>
                <a:rect l="l" t="t" r="r" b="b"/>
                <a:pathLst>
                  <a:path w="383621" h="476721" extrusionOk="0">
                    <a:moveTo>
                      <a:pt x="305393" y="30631"/>
                    </a:moveTo>
                    <a:cubicBezTo>
                      <a:pt x="249240" y="-7269"/>
                      <a:pt x="174139" y="-9791"/>
                      <a:pt x="114858" y="21911"/>
                    </a:cubicBezTo>
                    <a:cubicBezTo>
                      <a:pt x="-6515" y="86832"/>
                      <a:pt x="-32725" y="258890"/>
                      <a:pt x="41140" y="368829"/>
                    </a:cubicBezTo>
                    <a:cubicBezTo>
                      <a:pt x="82284" y="430087"/>
                      <a:pt x="150754" y="471286"/>
                      <a:pt x="224606" y="476658"/>
                    </a:cubicBezTo>
                    <a:cubicBezTo>
                      <a:pt x="241299" y="477871"/>
                      <a:pt x="255556" y="461559"/>
                      <a:pt x="255556" y="445696"/>
                    </a:cubicBezTo>
                    <a:cubicBezTo>
                      <a:pt x="255556" y="427662"/>
                      <a:pt x="241324" y="416286"/>
                      <a:pt x="224606" y="414733"/>
                    </a:cubicBezTo>
                    <a:cubicBezTo>
                      <a:pt x="124557" y="405431"/>
                      <a:pt x="48910" y="312010"/>
                      <a:pt x="63191" y="211470"/>
                    </a:cubicBezTo>
                    <a:cubicBezTo>
                      <a:pt x="75714" y="123300"/>
                      <a:pt x="156355" y="38381"/>
                      <a:pt x="250392" y="75553"/>
                    </a:cubicBezTo>
                    <a:cubicBezTo>
                      <a:pt x="300338" y="95297"/>
                      <a:pt x="329129" y="148793"/>
                      <a:pt x="330802" y="200809"/>
                    </a:cubicBezTo>
                    <a:cubicBezTo>
                      <a:pt x="331675" y="228085"/>
                      <a:pt x="374905" y="236708"/>
                      <a:pt x="380494" y="207540"/>
                    </a:cubicBezTo>
                    <a:cubicBezTo>
                      <a:pt x="393792" y="137987"/>
                      <a:pt x="363922" y="70144"/>
                      <a:pt x="305393" y="30631"/>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11" name="Google Shape;111;p2"/>
              <p:cNvSpPr/>
              <p:nvPr/>
            </p:nvSpPr>
            <p:spPr>
              <a:xfrm>
                <a:off x="-369547" y="5180970"/>
                <a:ext cx="383621" cy="476727"/>
              </a:xfrm>
              <a:custGeom>
                <a:avLst/>
                <a:gdLst/>
                <a:ahLst/>
                <a:cxnLst/>
                <a:rect l="l" t="t" r="r" b="b"/>
                <a:pathLst>
                  <a:path w="383621" h="476727" extrusionOk="0">
                    <a:moveTo>
                      <a:pt x="305381" y="30624"/>
                    </a:moveTo>
                    <a:cubicBezTo>
                      <a:pt x="249228" y="-7275"/>
                      <a:pt x="174139" y="-9786"/>
                      <a:pt x="114858" y="21916"/>
                    </a:cubicBezTo>
                    <a:cubicBezTo>
                      <a:pt x="-6515" y="86837"/>
                      <a:pt x="-32725" y="258895"/>
                      <a:pt x="41140" y="368835"/>
                    </a:cubicBezTo>
                    <a:cubicBezTo>
                      <a:pt x="82284" y="430092"/>
                      <a:pt x="150754" y="471291"/>
                      <a:pt x="224606" y="476664"/>
                    </a:cubicBezTo>
                    <a:cubicBezTo>
                      <a:pt x="241299" y="477876"/>
                      <a:pt x="255556" y="461564"/>
                      <a:pt x="255556" y="445701"/>
                    </a:cubicBezTo>
                    <a:cubicBezTo>
                      <a:pt x="255556" y="427667"/>
                      <a:pt x="241324" y="416291"/>
                      <a:pt x="224606" y="414739"/>
                    </a:cubicBezTo>
                    <a:cubicBezTo>
                      <a:pt x="124557" y="405436"/>
                      <a:pt x="48910" y="312015"/>
                      <a:pt x="63191" y="211475"/>
                    </a:cubicBezTo>
                    <a:cubicBezTo>
                      <a:pt x="75714" y="123306"/>
                      <a:pt x="156355" y="38386"/>
                      <a:pt x="250392" y="75558"/>
                    </a:cubicBezTo>
                    <a:cubicBezTo>
                      <a:pt x="300338" y="95302"/>
                      <a:pt x="329129" y="148798"/>
                      <a:pt x="330802" y="200815"/>
                    </a:cubicBezTo>
                    <a:cubicBezTo>
                      <a:pt x="331675" y="228090"/>
                      <a:pt x="374905" y="236713"/>
                      <a:pt x="380494" y="207546"/>
                    </a:cubicBezTo>
                    <a:cubicBezTo>
                      <a:pt x="393792" y="137980"/>
                      <a:pt x="363922" y="70137"/>
                      <a:pt x="305381" y="30624"/>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12" name="Google Shape;112;p2"/>
              <p:cNvSpPr/>
              <p:nvPr/>
            </p:nvSpPr>
            <p:spPr>
              <a:xfrm>
                <a:off x="-649942" y="5172954"/>
                <a:ext cx="383620" cy="476726"/>
              </a:xfrm>
              <a:custGeom>
                <a:avLst/>
                <a:gdLst/>
                <a:ahLst/>
                <a:cxnLst/>
                <a:rect l="l" t="t" r="r" b="b"/>
                <a:pathLst>
                  <a:path w="383620" h="476726" extrusionOk="0">
                    <a:moveTo>
                      <a:pt x="305387" y="30635"/>
                    </a:moveTo>
                    <a:cubicBezTo>
                      <a:pt x="249234" y="-7277"/>
                      <a:pt x="174145" y="-9787"/>
                      <a:pt x="114865" y="21915"/>
                    </a:cubicBezTo>
                    <a:cubicBezTo>
                      <a:pt x="-6521" y="86836"/>
                      <a:pt x="-32719" y="258894"/>
                      <a:pt x="41134" y="368833"/>
                    </a:cubicBezTo>
                    <a:cubicBezTo>
                      <a:pt x="82278" y="430091"/>
                      <a:pt x="150748" y="471290"/>
                      <a:pt x="224600" y="476662"/>
                    </a:cubicBezTo>
                    <a:cubicBezTo>
                      <a:pt x="241293" y="477875"/>
                      <a:pt x="255550" y="461563"/>
                      <a:pt x="255550" y="445700"/>
                    </a:cubicBezTo>
                    <a:cubicBezTo>
                      <a:pt x="255550" y="427666"/>
                      <a:pt x="241318" y="416290"/>
                      <a:pt x="224600" y="414737"/>
                    </a:cubicBezTo>
                    <a:cubicBezTo>
                      <a:pt x="124551" y="405435"/>
                      <a:pt x="48904" y="312014"/>
                      <a:pt x="63185" y="211474"/>
                    </a:cubicBezTo>
                    <a:cubicBezTo>
                      <a:pt x="75708" y="123304"/>
                      <a:pt x="156349" y="38385"/>
                      <a:pt x="250386" y="75557"/>
                    </a:cubicBezTo>
                    <a:cubicBezTo>
                      <a:pt x="300332" y="95301"/>
                      <a:pt x="329123" y="148797"/>
                      <a:pt x="330796" y="200814"/>
                    </a:cubicBezTo>
                    <a:cubicBezTo>
                      <a:pt x="331669" y="228089"/>
                      <a:pt x="374899" y="236712"/>
                      <a:pt x="380488" y="207545"/>
                    </a:cubicBezTo>
                    <a:cubicBezTo>
                      <a:pt x="393799" y="137979"/>
                      <a:pt x="363928" y="70136"/>
                      <a:pt x="305387" y="30635"/>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grpSp>
      <p:grpSp>
        <p:nvGrpSpPr>
          <p:cNvPr id="113" name="Google Shape;113;p2"/>
          <p:cNvGrpSpPr/>
          <p:nvPr/>
        </p:nvGrpSpPr>
        <p:grpSpPr>
          <a:xfrm rot="975612">
            <a:off x="1222426" y="4597947"/>
            <a:ext cx="2299442" cy="841629"/>
            <a:chOff x="2443455" y="9195749"/>
            <a:chExt cx="4598884" cy="1683352"/>
          </a:xfrm>
        </p:grpSpPr>
        <p:sp>
          <p:nvSpPr>
            <p:cNvPr id="114" name="Google Shape;114;p2"/>
            <p:cNvSpPr/>
            <p:nvPr/>
          </p:nvSpPr>
          <p:spPr>
            <a:xfrm>
              <a:off x="5002427" y="9286785"/>
              <a:ext cx="1854977" cy="1508969"/>
            </a:xfrm>
            <a:custGeom>
              <a:avLst/>
              <a:gdLst/>
              <a:ahLst/>
              <a:cxnLst/>
              <a:rect l="l" t="t" r="r" b="b"/>
              <a:pathLst>
                <a:path w="1854977" h="1508969" extrusionOk="0">
                  <a:moveTo>
                    <a:pt x="1838426" y="361620"/>
                  </a:moveTo>
                  <a:cubicBezTo>
                    <a:pt x="1854706" y="446343"/>
                    <a:pt x="1856656" y="534491"/>
                    <a:pt x="1853988" y="619793"/>
                  </a:cubicBezTo>
                  <a:cubicBezTo>
                    <a:pt x="1849123" y="775334"/>
                    <a:pt x="1829440" y="933126"/>
                    <a:pt x="1766058" y="1075295"/>
                  </a:cubicBezTo>
                  <a:cubicBezTo>
                    <a:pt x="1619151" y="1404828"/>
                    <a:pt x="1245225" y="1506046"/>
                    <a:pt x="912597" y="1508819"/>
                  </a:cubicBezTo>
                  <a:cubicBezTo>
                    <a:pt x="734942" y="1510298"/>
                    <a:pt x="532940" y="1502142"/>
                    <a:pt x="369910" y="1424556"/>
                  </a:cubicBezTo>
                  <a:cubicBezTo>
                    <a:pt x="134428" y="1312482"/>
                    <a:pt x="85009" y="1064843"/>
                    <a:pt x="38394" y="832028"/>
                  </a:cubicBezTo>
                  <a:cubicBezTo>
                    <a:pt x="20983" y="745091"/>
                    <a:pt x="11519" y="656750"/>
                    <a:pt x="7067" y="568261"/>
                  </a:cubicBezTo>
                  <a:cubicBezTo>
                    <a:pt x="6561" y="566415"/>
                    <a:pt x="6064" y="564725"/>
                    <a:pt x="5761" y="563504"/>
                  </a:cubicBezTo>
                  <a:cubicBezTo>
                    <a:pt x="-5221" y="524288"/>
                    <a:pt x="1190" y="482014"/>
                    <a:pt x="10902" y="443147"/>
                  </a:cubicBezTo>
                  <a:cubicBezTo>
                    <a:pt x="44419" y="331331"/>
                    <a:pt x="109659" y="241318"/>
                    <a:pt x="206852" y="176230"/>
                  </a:cubicBezTo>
                  <a:cubicBezTo>
                    <a:pt x="342427" y="85437"/>
                    <a:pt x="514195" y="45642"/>
                    <a:pt x="674025" y="23086"/>
                  </a:cubicBezTo>
                  <a:cubicBezTo>
                    <a:pt x="848001" y="-1472"/>
                    <a:pt x="1024303" y="-1481"/>
                    <a:pt x="1199622" y="1118"/>
                  </a:cubicBezTo>
                  <a:cubicBezTo>
                    <a:pt x="1295040" y="2532"/>
                    <a:pt x="1390927" y="4681"/>
                    <a:pt x="1484854" y="21553"/>
                  </a:cubicBezTo>
                  <a:cubicBezTo>
                    <a:pt x="1603257" y="42814"/>
                    <a:pt x="1727298" y="87072"/>
                    <a:pt x="1784913" y="200596"/>
                  </a:cubicBezTo>
                  <a:cubicBezTo>
                    <a:pt x="1810796" y="251586"/>
                    <a:pt x="1827710" y="305863"/>
                    <a:pt x="1838426" y="361620"/>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15" name="Google Shape;115;p2"/>
            <p:cNvSpPr/>
            <p:nvPr/>
          </p:nvSpPr>
          <p:spPr>
            <a:xfrm>
              <a:off x="2640419" y="9336875"/>
              <a:ext cx="1853185" cy="1505712"/>
            </a:xfrm>
            <a:custGeom>
              <a:avLst/>
              <a:gdLst/>
              <a:ahLst/>
              <a:cxnLst/>
              <a:rect l="l" t="t" r="r" b="b"/>
              <a:pathLst>
                <a:path w="1853185" h="1505712" extrusionOk="0">
                  <a:moveTo>
                    <a:pt x="9737" y="395849"/>
                  </a:moveTo>
                  <a:cubicBezTo>
                    <a:pt x="-3112" y="481160"/>
                    <a:pt x="-1502" y="569308"/>
                    <a:pt x="4605" y="654435"/>
                  </a:cubicBezTo>
                  <a:cubicBezTo>
                    <a:pt x="15743" y="809655"/>
                    <a:pt x="41782" y="966519"/>
                    <a:pt x="110839" y="1106025"/>
                  </a:cubicBezTo>
                  <a:cubicBezTo>
                    <a:pt x="270917" y="1429377"/>
                    <a:pt x="648633" y="1515478"/>
                    <a:pt x="981105" y="1504861"/>
                  </a:cubicBezTo>
                  <a:cubicBezTo>
                    <a:pt x="1158668" y="1499194"/>
                    <a:pt x="1360182" y="1482920"/>
                    <a:pt x="1519947" y="1398831"/>
                  </a:cubicBezTo>
                  <a:cubicBezTo>
                    <a:pt x="1750710" y="1277381"/>
                    <a:pt x="1790104" y="1027951"/>
                    <a:pt x="1827290" y="793445"/>
                  </a:cubicBezTo>
                  <a:cubicBezTo>
                    <a:pt x="1841179" y="705875"/>
                    <a:pt x="1847075" y="617231"/>
                    <a:pt x="1847958" y="528632"/>
                  </a:cubicBezTo>
                  <a:cubicBezTo>
                    <a:pt x="1848390" y="526768"/>
                    <a:pt x="1848813" y="525059"/>
                    <a:pt x="1849071" y="523829"/>
                  </a:cubicBezTo>
                  <a:cubicBezTo>
                    <a:pt x="1858462" y="484199"/>
                    <a:pt x="1850349" y="442219"/>
                    <a:pt x="1839073" y="403784"/>
                  </a:cubicBezTo>
                  <a:cubicBezTo>
                    <a:pt x="1801077" y="293410"/>
                    <a:pt x="1732250" y="206097"/>
                    <a:pt x="1632518" y="144968"/>
                  </a:cubicBezTo>
                  <a:cubicBezTo>
                    <a:pt x="1493393" y="59703"/>
                    <a:pt x="1320153" y="26852"/>
                    <a:pt x="1159541" y="10734"/>
                  </a:cubicBezTo>
                  <a:cubicBezTo>
                    <a:pt x="984719" y="-6808"/>
                    <a:pt x="808554" y="273"/>
                    <a:pt x="633484" y="9925"/>
                  </a:cubicBezTo>
                  <a:cubicBezTo>
                    <a:pt x="538195" y="15179"/>
                    <a:pt x="442483" y="21185"/>
                    <a:pt x="349310" y="41812"/>
                  </a:cubicBezTo>
                  <a:cubicBezTo>
                    <a:pt x="231863" y="67812"/>
                    <a:pt x="109699" y="117030"/>
                    <a:pt x="56720" y="232777"/>
                  </a:cubicBezTo>
                  <a:cubicBezTo>
                    <a:pt x="32907" y="284795"/>
                    <a:pt x="18190" y="339707"/>
                    <a:pt x="9737" y="395849"/>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16" name="Google Shape;116;p2"/>
            <p:cNvSpPr/>
            <p:nvPr/>
          </p:nvSpPr>
          <p:spPr>
            <a:xfrm>
              <a:off x="5653746" y="9297079"/>
              <a:ext cx="616307" cy="1305716"/>
            </a:xfrm>
            <a:custGeom>
              <a:avLst/>
              <a:gdLst/>
              <a:ahLst/>
              <a:cxnLst/>
              <a:rect l="l" t="t" r="r" b="b"/>
              <a:pathLst>
                <a:path w="616307" h="1305716" extrusionOk="0">
                  <a:moveTo>
                    <a:pt x="541304" y="9459"/>
                  </a:moveTo>
                  <a:cubicBezTo>
                    <a:pt x="555993" y="-12546"/>
                    <a:pt x="591552" y="7585"/>
                    <a:pt x="579171" y="31684"/>
                  </a:cubicBezTo>
                  <a:cubicBezTo>
                    <a:pt x="566230" y="54589"/>
                    <a:pt x="553905" y="77706"/>
                    <a:pt x="542987" y="101639"/>
                  </a:cubicBezTo>
                  <a:cubicBezTo>
                    <a:pt x="511816" y="179263"/>
                    <a:pt x="486807" y="260184"/>
                    <a:pt x="471889" y="342528"/>
                  </a:cubicBezTo>
                  <a:cubicBezTo>
                    <a:pt x="448802" y="521130"/>
                    <a:pt x="558642" y="426994"/>
                    <a:pt x="608990" y="524023"/>
                  </a:cubicBezTo>
                  <a:cubicBezTo>
                    <a:pt x="634809" y="610197"/>
                    <a:pt x="586428" y="701285"/>
                    <a:pt x="554990" y="780148"/>
                  </a:cubicBezTo>
                  <a:cubicBezTo>
                    <a:pt x="501248" y="877582"/>
                    <a:pt x="336157" y="1356531"/>
                    <a:pt x="204942" y="1301298"/>
                  </a:cubicBezTo>
                  <a:cubicBezTo>
                    <a:pt x="156469" y="1278145"/>
                    <a:pt x="157582" y="1214655"/>
                    <a:pt x="155522" y="1168313"/>
                  </a:cubicBezTo>
                  <a:cubicBezTo>
                    <a:pt x="162696" y="1063229"/>
                    <a:pt x="202569" y="962636"/>
                    <a:pt x="239314" y="864780"/>
                  </a:cubicBezTo>
                  <a:cubicBezTo>
                    <a:pt x="257599" y="814478"/>
                    <a:pt x="282267" y="766097"/>
                    <a:pt x="294749" y="713904"/>
                  </a:cubicBezTo>
                  <a:cubicBezTo>
                    <a:pt x="298042" y="678490"/>
                    <a:pt x="237750" y="699044"/>
                    <a:pt x="217515" y="700872"/>
                  </a:cubicBezTo>
                  <a:cubicBezTo>
                    <a:pt x="175987" y="705813"/>
                    <a:pt x="134459" y="714905"/>
                    <a:pt x="92490" y="713757"/>
                  </a:cubicBezTo>
                  <a:cubicBezTo>
                    <a:pt x="25594" y="716530"/>
                    <a:pt x="-10415" y="666018"/>
                    <a:pt x="2655" y="602547"/>
                  </a:cubicBezTo>
                  <a:cubicBezTo>
                    <a:pt x="44827" y="470636"/>
                    <a:pt x="105505" y="344567"/>
                    <a:pt x="154345" y="215219"/>
                  </a:cubicBezTo>
                  <a:cubicBezTo>
                    <a:pt x="176456" y="155348"/>
                    <a:pt x="202799" y="97020"/>
                    <a:pt x="226014" y="37654"/>
                  </a:cubicBezTo>
                  <a:cubicBezTo>
                    <a:pt x="236122" y="9789"/>
                    <a:pt x="271708" y="14877"/>
                    <a:pt x="280299" y="36432"/>
                  </a:cubicBezTo>
                  <a:cubicBezTo>
                    <a:pt x="284695" y="36038"/>
                    <a:pt x="288991" y="35496"/>
                    <a:pt x="293001" y="34642"/>
                  </a:cubicBezTo>
                  <a:cubicBezTo>
                    <a:pt x="370741" y="22904"/>
                    <a:pt x="449575" y="30307"/>
                    <a:pt x="527719" y="25907"/>
                  </a:cubicBezTo>
                  <a:cubicBezTo>
                    <a:pt x="527719" y="25944"/>
                    <a:pt x="527691" y="25990"/>
                    <a:pt x="527691" y="26027"/>
                  </a:cubicBezTo>
                  <a:lnTo>
                    <a:pt x="527655" y="26027"/>
                  </a:lnTo>
                  <a:cubicBezTo>
                    <a:pt x="527655" y="26064"/>
                    <a:pt x="527618" y="26064"/>
                    <a:pt x="527627" y="26110"/>
                  </a:cubicBezTo>
                  <a:cubicBezTo>
                    <a:pt x="528492" y="26027"/>
                    <a:pt x="529356" y="25990"/>
                    <a:pt x="530193" y="26027"/>
                  </a:cubicBezTo>
                  <a:cubicBezTo>
                    <a:pt x="533863" y="20489"/>
                    <a:pt x="537561" y="14942"/>
                    <a:pt x="541304" y="9459"/>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17" name="Google Shape;117;p2"/>
            <p:cNvSpPr/>
            <p:nvPr/>
          </p:nvSpPr>
          <p:spPr>
            <a:xfrm>
              <a:off x="3444135" y="9356380"/>
              <a:ext cx="618164" cy="1291382"/>
            </a:xfrm>
            <a:custGeom>
              <a:avLst/>
              <a:gdLst/>
              <a:ahLst/>
              <a:cxnLst/>
              <a:rect l="l" t="t" r="r" b="b"/>
              <a:pathLst>
                <a:path w="618164" h="1291382" extrusionOk="0">
                  <a:moveTo>
                    <a:pt x="565902" y="8780"/>
                  </a:moveTo>
                  <a:cubicBezTo>
                    <a:pt x="581474" y="-12619"/>
                    <a:pt x="616186" y="8927"/>
                    <a:pt x="602840" y="32511"/>
                  </a:cubicBezTo>
                  <a:cubicBezTo>
                    <a:pt x="588979" y="54875"/>
                    <a:pt x="575744" y="77477"/>
                    <a:pt x="563860" y="100951"/>
                  </a:cubicBezTo>
                  <a:cubicBezTo>
                    <a:pt x="529580" y="177261"/>
                    <a:pt x="501334" y="257108"/>
                    <a:pt x="483104" y="338791"/>
                  </a:cubicBezTo>
                  <a:cubicBezTo>
                    <a:pt x="452834" y="516319"/>
                    <a:pt x="566380" y="426682"/>
                    <a:pt x="612774" y="525659"/>
                  </a:cubicBezTo>
                  <a:cubicBezTo>
                    <a:pt x="635097" y="612806"/>
                    <a:pt x="583074" y="701873"/>
                    <a:pt x="548481" y="779405"/>
                  </a:cubicBezTo>
                  <a:cubicBezTo>
                    <a:pt x="490848" y="874598"/>
                    <a:pt x="306580" y="1346512"/>
                    <a:pt x="177692" y="1286053"/>
                  </a:cubicBezTo>
                  <a:cubicBezTo>
                    <a:pt x="130194" y="1260962"/>
                    <a:pt x="133864" y="1197574"/>
                    <a:pt x="133681" y="1151194"/>
                  </a:cubicBezTo>
                  <a:cubicBezTo>
                    <a:pt x="145086" y="1046487"/>
                    <a:pt x="188987" y="947575"/>
                    <a:pt x="229650" y="851270"/>
                  </a:cubicBezTo>
                  <a:cubicBezTo>
                    <a:pt x="249949" y="801750"/>
                    <a:pt x="276559" y="754388"/>
                    <a:pt x="291128" y="702746"/>
                  </a:cubicBezTo>
                  <a:cubicBezTo>
                    <a:pt x="295846" y="667497"/>
                    <a:pt x="234782" y="685599"/>
                    <a:pt x="214483" y="686619"/>
                  </a:cubicBezTo>
                  <a:cubicBezTo>
                    <a:pt x="172789" y="689879"/>
                    <a:pt x="130930" y="697300"/>
                    <a:pt x="89034" y="694462"/>
                  </a:cubicBezTo>
                  <a:cubicBezTo>
                    <a:pt x="22084" y="694544"/>
                    <a:pt x="-11865" y="642618"/>
                    <a:pt x="3762" y="579725"/>
                  </a:cubicBezTo>
                  <a:cubicBezTo>
                    <a:pt x="51222" y="449615"/>
                    <a:pt x="116941" y="326089"/>
                    <a:pt x="170950" y="198816"/>
                  </a:cubicBezTo>
                  <a:cubicBezTo>
                    <a:pt x="195462" y="139882"/>
                    <a:pt x="224131" y="82666"/>
                    <a:pt x="249720" y="24283"/>
                  </a:cubicBezTo>
                  <a:cubicBezTo>
                    <a:pt x="260941" y="-3150"/>
                    <a:pt x="296297" y="3361"/>
                    <a:pt x="304005" y="25247"/>
                  </a:cubicBezTo>
                  <a:cubicBezTo>
                    <a:pt x="308410" y="25026"/>
                    <a:pt x="312733" y="24659"/>
                    <a:pt x="316771" y="23961"/>
                  </a:cubicBezTo>
                  <a:cubicBezTo>
                    <a:pt x="394925" y="15365"/>
                    <a:pt x="473400" y="25926"/>
                    <a:pt x="551655" y="24677"/>
                  </a:cubicBezTo>
                  <a:cubicBezTo>
                    <a:pt x="551655" y="24714"/>
                    <a:pt x="551618" y="24751"/>
                    <a:pt x="551627" y="24788"/>
                  </a:cubicBezTo>
                  <a:lnTo>
                    <a:pt x="551590" y="24788"/>
                  </a:lnTo>
                  <a:cubicBezTo>
                    <a:pt x="551590" y="24824"/>
                    <a:pt x="551554" y="24824"/>
                    <a:pt x="551554" y="24861"/>
                  </a:cubicBezTo>
                  <a:cubicBezTo>
                    <a:pt x="552418" y="24815"/>
                    <a:pt x="553283" y="24815"/>
                    <a:pt x="554120" y="24879"/>
                  </a:cubicBezTo>
                  <a:cubicBezTo>
                    <a:pt x="558029" y="19507"/>
                    <a:pt x="561947" y="14107"/>
                    <a:pt x="565902" y="8780"/>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18" name="Google Shape;118;p2"/>
            <p:cNvSpPr/>
            <p:nvPr/>
          </p:nvSpPr>
          <p:spPr>
            <a:xfrm>
              <a:off x="5470491" y="10251050"/>
              <a:ext cx="266697" cy="530709"/>
            </a:xfrm>
            <a:custGeom>
              <a:avLst/>
              <a:gdLst/>
              <a:ahLst/>
              <a:cxnLst/>
              <a:rect l="l" t="t" r="r" b="b"/>
              <a:pathLst>
                <a:path w="266697" h="530709" extrusionOk="0">
                  <a:moveTo>
                    <a:pt x="104510" y="530099"/>
                  </a:moveTo>
                  <a:cubicBezTo>
                    <a:pt x="80863" y="525837"/>
                    <a:pt x="78241" y="499837"/>
                    <a:pt x="84753" y="480790"/>
                  </a:cubicBezTo>
                  <a:cubicBezTo>
                    <a:pt x="78223" y="484059"/>
                    <a:pt x="70626" y="484849"/>
                    <a:pt x="63148" y="482296"/>
                  </a:cubicBezTo>
                  <a:cubicBezTo>
                    <a:pt x="59147" y="480937"/>
                    <a:pt x="55716" y="478815"/>
                    <a:pt x="52920" y="476161"/>
                  </a:cubicBezTo>
                  <a:cubicBezTo>
                    <a:pt x="40723" y="495750"/>
                    <a:pt x="8476" y="491572"/>
                    <a:pt x="1688" y="469493"/>
                  </a:cubicBezTo>
                  <a:cubicBezTo>
                    <a:pt x="-2423" y="458408"/>
                    <a:pt x="1900" y="447277"/>
                    <a:pt x="4852" y="436476"/>
                  </a:cubicBezTo>
                  <a:cubicBezTo>
                    <a:pt x="37137" y="342983"/>
                    <a:pt x="67360" y="248571"/>
                    <a:pt x="101502" y="155701"/>
                  </a:cubicBezTo>
                  <a:cubicBezTo>
                    <a:pt x="122795" y="105033"/>
                    <a:pt x="142101" y="49129"/>
                    <a:pt x="184899" y="12228"/>
                  </a:cubicBezTo>
                  <a:cubicBezTo>
                    <a:pt x="207350" y="-7555"/>
                    <a:pt x="248299" y="-3523"/>
                    <a:pt x="260541" y="25701"/>
                  </a:cubicBezTo>
                  <a:cubicBezTo>
                    <a:pt x="270282" y="48468"/>
                    <a:pt x="265784" y="74753"/>
                    <a:pt x="264836" y="98788"/>
                  </a:cubicBezTo>
                  <a:cubicBezTo>
                    <a:pt x="260376" y="180067"/>
                    <a:pt x="237556" y="258535"/>
                    <a:pt x="212124" y="335406"/>
                  </a:cubicBezTo>
                  <a:cubicBezTo>
                    <a:pt x="199919" y="372904"/>
                    <a:pt x="187327" y="410219"/>
                    <a:pt x="173217" y="446992"/>
                  </a:cubicBezTo>
                  <a:cubicBezTo>
                    <a:pt x="163174" y="464488"/>
                    <a:pt x="162208" y="493179"/>
                    <a:pt x="140418" y="499957"/>
                  </a:cubicBezTo>
                  <a:cubicBezTo>
                    <a:pt x="138045" y="517847"/>
                    <a:pt x="123835" y="534094"/>
                    <a:pt x="104510" y="530099"/>
                  </a:cubicBezTo>
                  <a:close/>
                </a:path>
              </a:pathLst>
            </a:custGeom>
            <a:solidFill>
              <a:srgbClr val="FFFFFF"/>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19" name="Google Shape;119;p2"/>
            <p:cNvSpPr/>
            <p:nvPr/>
          </p:nvSpPr>
          <p:spPr>
            <a:xfrm>
              <a:off x="3186944" y="10337931"/>
              <a:ext cx="282701" cy="525989"/>
            </a:xfrm>
            <a:custGeom>
              <a:avLst/>
              <a:gdLst/>
              <a:ahLst/>
              <a:cxnLst/>
              <a:rect l="l" t="t" r="r" b="b"/>
              <a:pathLst>
                <a:path w="282701" h="525989" extrusionOk="0">
                  <a:moveTo>
                    <a:pt x="101620" y="525121"/>
                  </a:moveTo>
                  <a:cubicBezTo>
                    <a:pt x="78166" y="519914"/>
                    <a:pt x="76593" y="493831"/>
                    <a:pt x="83868" y="475059"/>
                  </a:cubicBezTo>
                  <a:cubicBezTo>
                    <a:pt x="77209" y="478062"/>
                    <a:pt x="69593" y="478549"/>
                    <a:pt x="62217" y="475693"/>
                  </a:cubicBezTo>
                  <a:cubicBezTo>
                    <a:pt x="58271" y="474168"/>
                    <a:pt x="54932" y="471918"/>
                    <a:pt x="52246" y="469154"/>
                  </a:cubicBezTo>
                  <a:cubicBezTo>
                    <a:pt x="39268" y="488229"/>
                    <a:pt x="7214" y="482755"/>
                    <a:pt x="1318" y="460438"/>
                  </a:cubicBezTo>
                  <a:cubicBezTo>
                    <a:pt x="-2343" y="449197"/>
                    <a:pt x="2431" y="438249"/>
                    <a:pt x="5807" y="427568"/>
                  </a:cubicBezTo>
                  <a:cubicBezTo>
                    <a:pt x="41834" y="335452"/>
                    <a:pt x="75848" y="242326"/>
                    <a:pt x="113715" y="150907"/>
                  </a:cubicBezTo>
                  <a:cubicBezTo>
                    <a:pt x="137031" y="101139"/>
                    <a:pt x="158582" y="46053"/>
                    <a:pt x="202832" y="10906"/>
                  </a:cubicBezTo>
                  <a:cubicBezTo>
                    <a:pt x="226066" y="-7958"/>
                    <a:pt x="266821" y="-2283"/>
                    <a:pt x="277868" y="27409"/>
                  </a:cubicBezTo>
                  <a:cubicBezTo>
                    <a:pt x="286679" y="50553"/>
                    <a:pt x="281124" y="76636"/>
                    <a:pt x="279210" y="100606"/>
                  </a:cubicBezTo>
                  <a:cubicBezTo>
                    <a:pt x="271475" y="181637"/>
                    <a:pt x="245510" y="259123"/>
                    <a:pt x="216997" y="334910"/>
                  </a:cubicBezTo>
                  <a:cubicBezTo>
                    <a:pt x="203292" y="371885"/>
                    <a:pt x="189201" y="408667"/>
                    <a:pt x="173620" y="444843"/>
                  </a:cubicBezTo>
                  <a:cubicBezTo>
                    <a:pt x="162877" y="461916"/>
                    <a:pt x="160761" y="490543"/>
                    <a:pt x="138705" y="496449"/>
                  </a:cubicBezTo>
                  <a:cubicBezTo>
                    <a:pt x="135624" y="514229"/>
                    <a:pt x="120770" y="529897"/>
                    <a:pt x="101620" y="525121"/>
                  </a:cubicBezTo>
                  <a:close/>
                </a:path>
              </a:pathLst>
            </a:custGeom>
            <a:solidFill>
              <a:srgbClr val="FFFFFF"/>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20" name="Google Shape;120;p2"/>
            <p:cNvSpPr/>
            <p:nvPr/>
          </p:nvSpPr>
          <p:spPr>
            <a:xfrm>
              <a:off x="4997167" y="9838635"/>
              <a:ext cx="182080" cy="440196"/>
            </a:xfrm>
            <a:custGeom>
              <a:avLst/>
              <a:gdLst/>
              <a:ahLst/>
              <a:cxnLst/>
              <a:rect l="l" t="t" r="r" b="b"/>
              <a:pathLst>
                <a:path w="182080" h="440196" extrusionOk="0">
                  <a:moveTo>
                    <a:pt x="65390" y="1506"/>
                  </a:moveTo>
                  <a:cubicBezTo>
                    <a:pt x="81182" y="-1920"/>
                    <a:pt x="97996" y="312"/>
                    <a:pt x="112418" y="10148"/>
                  </a:cubicBezTo>
                  <a:cubicBezTo>
                    <a:pt x="155988" y="39849"/>
                    <a:pt x="168092" y="111962"/>
                    <a:pt x="175257" y="160491"/>
                  </a:cubicBezTo>
                  <a:cubicBezTo>
                    <a:pt x="184243" y="221335"/>
                    <a:pt x="182827" y="283217"/>
                    <a:pt x="179626" y="344447"/>
                  </a:cubicBezTo>
                  <a:cubicBezTo>
                    <a:pt x="178209" y="371504"/>
                    <a:pt x="175570" y="400856"/>
                    <a:pt x="157230" y="420831"/>
                  </a:cubicBezTo>
                  <a:cubicBezTo>
                    <a:pt x="143681" y="435590"/>
                    <a:pt x="122379" y="442809"/>
                    <a:pt x="102632" y="439337"/>
                  </a:cubicBezTo>
                  <a:cubicBezTo>
                    <a:pt x="64663" y="432660"/>
                    <a:pt x="47334" y="390891"/>
                    <a:pt x="36785" y="358499"/>
                  </a:cubicBezTo>
                  <a:cubicBezTo>
                    <a:pt x="13312" y="286432"/>
                    <a:pt x="2367" y="210737"/>
                    <a:pt x="196" y="135106"/>
                  </a:cubicBezTo>
                  <a:cubicBezTo>
                    <a:pt x="-770" y="101704"/>
                    <a:pt x="1272" y="63351"/>
                    <a:pt x="19291" y="34100"/>
                  </a:cubicBezTo>
                  <a:cubicBezTo>
                    <a:pt x="29528" y="17477"/>
                    <a:pt x="46755" y="5546"/>
                    <a:pt x="65390" y="1506"/>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21" name="Google Shape;121;p2"/>
            <p:cNvSpPr/>
            <p:nvPr/>
          </p:nvSpPr>
          <p:spPr>
            <a:xfrm>
              <a:off x="4327986" y="9851769"/>
              <a:ext cx="177362" cy="441276"/>
            </a:xfrm>
            <a:custGeom>
              <a:avLst/>
              <a:gdLst/>
              <a:ahLst/>
              <a:cxnLst/>
              <a:rect l="l" t="t" r="r" b="b"/>
              <a:pathLst>
                <a:path w="177362" h="441276" extrusionOk="0">
                  <a:moveTo>
                    <a:pt x="106758" y="1000"/>
                  </a:moveTo>
                  <a:cubicBezTo>
                    <a:pt x="90837" y="-1792"/>
                    <a:pt x="74134" y="1120"/>
                    <a:pt x="60116" y="11525"/>
                  </a:cubicBezTo>
                  <a:cubicBezTo>
                    <a:pt x="17788" y="42953"/>
                    <a:pt x="8600" y="115498"/>
                    <a:pt x="3394" y="164274"/>
                  </a:cubicBezTo>
                  <a:cubicBezTo>
                    <a:pt x="-3127" y="225431"/>
                    <a:pt x="782" y="287203"/>
                    <a:pt x="6457" y="348259"/>
                  </a:cubicBezTo>
                  <a:cubicBezTo>
                    <a:pt x="8968" y="375241"/>
                    <a:pt x="12785" y="404456"/>
                    <a:pt x="31916" y="423678"/>
                  </a:cubicBezTo>
                  <a:cubicBezTo>
                    <a:pt x="46044" y="437877"/>
                    <a:pt x="67622" y="444232"/>
                    <a:pt x="87213" y="439971"/>
                  </a:cubicBezTo>
                  <a:cubicBezTo>
                    <a:pt x="124878" y="431769"/>
                    <a:pt x="140514" y="389339"/>
                    <a:pt x="149749" y="356552"/>
                  </a:cubicBezTo>
                  <a:cubicBezTo>
                    <a:pt x="170287" y="283594"/>
                    <a:pt x="178179" y="207522"/>
                    <a:pt x="177296" y="131864"/>
                  </a:cubicBezTo>
                  <a:cubicBezTo>
                    <a:pt x="176910" y="98452"/>
                    <a:pt x="173322" y="60210"/>
                    <a:pt x="154145" y="31712"/>
                  </a:cubicBezTo>
                  <a:cubicBezTo>
                    <a:pt x="143237" y="15520"/>
                    <a:pt x="125540" y="4297"/>
                    <a:pt x="106758" y="1000"/>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22" name="Google Shape;122;p2"/>
            <p:cNvSpPr/>
            <p:nvPr/>
          </p:nvSpPr>
          <p:spPr>
            <a:xfrm>
              <a:off x="6287133" y="9435418"/>
              <a:ext cx="588245" cy="1047545"/>
            </a:xfrm>
            <a:custGeom>
              <a:avLst/>
              <a:gdLst/>
              <a:ahLst/>
              <a:cxnLst/>
              <a:rect l="l" t="t" r="r" b="b"/>
              <a:pathLst>
                <a:path w="588245" h="1047545" extrusionOk="0">
                  <a:moveTo>
                    <a:pt x="587145" y="99885"/>
                  </a:moveTo>
                  <a:cubicBezTo>
                    <a:pt x="574158" y="199789"/>
                    <a:pt x="416076" y="227443"/>
                    <a:pt x="326499" y="368014"/>
                  </a:cubicBezTo>
                  <a:cubicBezTo>
                    <a:pt x="226032" y="525686"/>
                    <a:pt x="263825" y="725981"/>
                    <a:pt x="230833" y="908431"/>
                  </a:cubicBezTo>
                  <a:cubicBezTo>
                    <a:pt x="198705" y="1086079"/>
                    <a:pt x="42012" y="1067297"/>
                    <a:pt x="8293" y="996764"/>
                  </a:cubicBezTo>
                  <a:cubicBezTo>
                    <a:pt x="-10967" y="956473"/>
                    <a:pt x="-1852" y="968458"/>
                    <a:pt x="91661" y="505049"/>
                  </a:cubicBezTo>
                  <a:cubicBezTo>
                    <a:pt x="104042" y="443690"/>
                    <a:pt x="86750" y="370741"/>
                    <a:pt x="178028" y="257089"/>
                  </a:cubicBezTo>
                  <a:cubicBezTo>
                    <a:pt x="247379" y="170740"/>
                    <a:pt x="347837" y="106112"/>
                    <a:pt x="464898" y="23088"/>
                  </a:cubicBezTo>
                  <a:cubicBezTo>
                    <a:pt x="549002" y="-36562"/>
                    <a:pt x="596187" y="30288"/>
                    <a:pt x="587145" y="99885"/>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23" name="Google Shape;123;p2"/>
            <p:cNvSpPr/>
            <p:nvPr/>
          </p:nvSpPr>
          <p:spPr>
            <a:xfrm>
              <a:off x="2610310" y="9518701"/>
              <a:ext cx="623543" cy="1029721"/>
            </a:xfrm>
            <a:custGeom>
              <a:avLst/>
              <a:gdLst/>
              <a:ahLst/>
              <a:cxnLst/>
              <a:rect l="l" t="t" r="r" b="b"/>
              <a:pathLst>
                <a:path w="623543" h="1029721" extrusionOk="0">
                  <a:moveTo>
                    <a:pt x="1887" y="102354"/>
                  </a:moveTo>
                  <a:cubicBezTo>
                    <a:pt x="18893" y="201652"/>
                    <a:pt x="177969" y="222932"/>
                    <a:pt x="273138" y="359783"/>
                  </a:cubicBezTo>
                  <a:cubicBezTo>
                    <a:pt x="379887" y="513286"/>
                    <a:pt x="350197" y="714940"/>
                    <a:pt x="390529" y="895912"/>
                  </a:cubicBezTo>
                  <a:cubicBezTo>
                    <a:pt x="429804" y="1072127"/>
                    <a:pt x="585614" y="1047054"/>
                    <a:pt x="616454" y="975216"/>
                  </a:cubicBezTo>
                  <a:cubicBezTo>
                    <a:pt x="634077" y="934182"/>
                    <a:pt x="625449" y="946525"/>
                    <a:pt x="513310" y="487258"/>
                  </a:cubicBezTo>
                  <a:cubicBezTo>
                    <a:pt x="498465" y="426441"/>
                    <a:pt x="512804" y="352868"/>
                    <a:pt x="417010" y="242971"/>
                  </a:cubicBezTo>
                  <a:cubicBezTo>
                    <a:pt x="344228" y="159479"/>
                    <a:pt x="241249" y="98956"/>
                    <a:pt x="120924" y="20699"/>
                  </a:cubicBezTo>
                  <a:cubicBezTo>
                    <a:pt x="34493" y="-35508"/>
                    <a:pt x="-9960" y="33189"/>
                    <a:pt x="1887" y="102354"/>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24" name="Google Shape;124;p2"/>
            <p:cNvSpPr/>
            <p:nvPr/>
          </p:nvSpPr>
          <p:spPr>
            <a:xfrm>
              <a:off x="4481384" y="9582453"/>
              <a:ext cx="528597" cy="202259"/>
            </a:xfrm>
            <a:custGeom>
              <a:avLst/>
              <a:gdLst/>
              <a:ahLst/>
              <a:cxnLst/>
              <a:rect l="l" t="t" r="r" b="b"/>
              <a:pathLst>
                <a:path w="528597" h="202259" extrusionOk="0">
                  <a:moveTo>
                    <a:pt x="221411" y="3097"/>
                  </a:moveTo>
                  <a:cubicBezTo>
                    <a:pt x="248011" y="-393"/>
                    <a:pt x="274970" y="-935"/>
                    <a:pt x="301699" y="1480"/>
                  </a:cubicBezTo>
                  <a:cubicBezTo>
                    <a:pt x="301837" y="1489"/>
                    <a:pt x="301965" y="1508"/>
                    <a:pt x="302103" y="1517"/>
                  </a:cubicBezTo>
                  <a:cubicBezTo>
                    <a:pt x="356536" y="6522"/>
                    <a:pt x="410894" y="18535"/>
                    <a:pt x="459486" y="44241"/>
                  </a:cubicBezTo>
                  <a:cubicBezTo>
                    <a:pt x="479390" y="56777"/>
                    <a:pt x="534200" y="71683"/>
                    <a:pt x="510525" y="102881"/>
                  </a:cubicBezTo>
                  <a:cubicBezTo>
                    <a:pt x="510865" y="104535"/>
                    <a:pt x="511049" y="106197"/>
                    <a:pt x="511086" y="107887"/>
                  </a:cubicBezTo>
                  <a:cubicBezTo>
                    <a:pt x="511279" y="107960"/>
                    <a:pt x="511426" y="108070"/>
                    <a:pt x="511573" y="108153"/>
                  </a:cubicBezTo>
                  <a:cubicBezTo>
                    <a:pt x="512061" y="108337"/>
                    <a:pt x="512557" y="108530"/>
                    <a:pt x="513008" y="108759"/>
                  </a:cubicBezTo>
                  <a:cubicBezTo>
                    <a:pt x="513008" y="108796"/>
                    <a:pt x="512971" y="108833"/>
                    <a:pt x="512934" y="108869"/>
                  </a:cubicBezTo>
                  <a:cubicBezTo>
                    <a:pt x="524809" y="114857"/>
                    <a:pt x="531597" y="128101"/>
                    <a:pt x="527302" y="141500"/>
                  </a:cubicBezTo>
                  <a:cubicBezTo>
                    <a:pt x="525683" y="146579"/>
                    <a:pt x="522703" y="150795"/>
                    <a:pt x="518858" y="153963"/>
                  </a:cubicBezTo>
                  <a:cubicBezTo>
                    <a:pt x="534466" y="173011"/>
                    <a:pt x="512944" y="201050"/>
                    <a:pt x="490363" y="190479"/>
                  </a:cubicBezTo>
                  <a:cubicBezTo>
                    <a:pt x="450178" y="171358"/>
                    <a:pt x="407730" y="157582"/>
                    <a:pt x="364602" y="146928"/>
                  </a:cubicBezTo>
                  <a:cubicBezTo>
                    <a:pt x="364271" y="146846"/>
                    <a:pt x="363940" y="146772"/>
                    <a:pt x="363609" y="146689"/>
                  </a:cubicBezTo>
                  <a:cubicBezTo>
                    <a:pt x="298415" y="131021"/>
                    <a:pt x="229919" y="132399"/>
                    <a:pt x="165415" y="150675"/>
                  </a:cubicBezTo>
                  <a:cubicBezTo>
                    <a:pt x="165084" y="150767"/>
                    <a:pt x="164762" y="150859"/>
                    <a:pt x="164431" y="150951"/>
                  </a:cubicBezTo>
                  <a:cubicBezTo>
                    <a:pt x="121772" y="163331"/>
                    <a:pt x="79913" y="178806"/>
                    <a:pt x="40537" y="199525"/>
                  </a:cubicBezTo>
                  <a:cubicBezTo>
                    <a:pt x="18398" y="211005"/>
                    <a:pt x="-4238" y="183848"/>
                    <a:pt x="10589" y="164194"/>
                  </a:cubicBezTo>
                  <a:cubicBezTo>
                    <a:pt x="6616" y="161191"/>
                    <a:pt x="3470" y="157095"/>
                    <a:pt x="1649" y="152080"/>
                  </a:cubicBezTo>
                  <a:cubicBezTo>
                    <a:pt x="-3189" y="138865"/>
                    <a:pt x="3056" y="125355"/>
                    <a:pt x="14682" y="118898"/>
                  </a:cubicBezTo>
                  <a:cubicBezTo>
                    <a:pt x="14645" y="118862"/>
                    <a:pt x="14599" y="118825"/>
                    <a:pt x="14599" y="118788"/>
                  </a:cubicBezTo>
                  <a:cubicBezTo>
                    <a:pt x="15041" y="118540"/>
                    <a:pt x="15528" y="118338"/>
                    <a:pt x="16007" y="118127"/>
                  </a:cubicBezTo>
                  <a:cubicBezTo>
                    <a:pt x="16154" y="118044"/>
                    <a:pt x="16301" y="117925"/>
                    <a:pt x="16485" y="117842"/>
                  </a:cubicBezTo>
                  <a:cubicBezTo>
                    <a:pt x="16457" y="116152"/>
                    <a:pt x="16577" y="114490"/>
                    <a:pt x="16844" y="112819"/>
                  </a:cubicBezTo>
                  <a:cubicBezTo>
                    <a:pt x="-8073" y="82594"/>
                    <a:pt x="46092" y="65493"/>
                    <a:pt x="65481" y="52167"/>
                  </a:cubicBezTo>
                  <a:cubicBezTo>
                    <a:pt x="112997" y="24523"/>
                    <a:pt x="166822" y="10343"/>
                    <a:pt x="221016" y="3152"/>
                  </a:cubicBezTo>
                  <a:cubicBezTo>
                    <a:pt x="221144" y="3133"/>
                    <a:pt x="221273" y="3115"/>
                    <a:pt x="221411" y="3097"/>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25" name="Google Shape;125;p2"/>
            <p:cNvSpPr/>
            <p:nvPr/>
          </p:nvSpPr>
          <p:spPr>
            <a:xfrm>
              <a:off x="6845990" y="9663432"/>
              <a:ext cx="40350" cy="365012"/>
            </a:xfrm>
            <a:custGeom>
              <a:avLst/>
              <a:gdLst/>
              <a:ahLst/>
              <a:cxnLst/>
              <a:rect l="l" t="t" r="r" b="b"/>
              <a:pathLst>
                <a:path w="40350" h="365012" extrusionOk="0">
                  <a:moveTo>
                    <a:pt x="4796" y="364881"/>
                  </a:moveTo>
                  <a:cubicBezTo>
                    <a:pt x="-7133" y="360583"/>
                    <a:pt x="6893" y="336089"/>
                    <a:pt x="7335" y="326528"/>
                  </a:cubicBezTo>
                  <a:cubicBezTo>
                    <a:pt x="10545" y="312412"/>
                    <a:pt x="12605" y="298094"/>
                    <a:pt x="14647" y="283767"/>
                  </a:cubicBezTo>
                  <a:cubicBezTo>
                    <a:pt x="24912" y="192551"/>
                    <a:pt x="28600" y="99030"/>
                    <a:pt x="15208" y="8016"/>
                  </a:cubicBezTo>
                  <a:cubicBezTo>
                    <a:pt x="13323" y="-388"/>
                    <a:pt x="26448" y="-3455"/>
                    <a:pt x="28287" y="5077"/>
                  </a:cubicBezTo>
                  <a:cubicBezTo>
                    <a:pt x="45671" y="94612"/>
                    <a:pt x="41689" y="187380"/>
                    <a:pt x="32435" y="277706"/>
                  </a:cubicBezTo>
                  <a:cubicBezTo>
                    <a:pt x="30173" y="292520"/>
                    <a:pt x="23118" y="368591"/>
                    <a:pt x="4796" y="364881"/>
                  </a:cubicBezTo>
                  <a:close/>
                </a:path>
              </a:pathLst>
            </a:custGeom>
            <a:solidFill>
              <a:srgbClr val="5470D6"/>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26" name="Google Shape;126;p2"/>
            <p:cNvSpPr/>
            <p:nvPr/>
          </p:nvSpPr>
          <p:spPr>
            <a:xfrm>
              <a:off x="2610283" y="9748828"/>
              <a:ext cx="49749" cy="364084"/>
            </a:xfrm>
            <a:custGeom>
              <a:avLst/>
              <a:gdLst/>
              <a:ahLst/>
              <a:cxnLst/>
              <a:rect l="l" t="t" r="r" b="b"/>
              <a:pathLst>
                <a:path w="49749" h="364084" extrusionOk="0">
                  <a:moveTo>
                    <a:pt x="45272" y="363896"/>
                  </a:moveTo>
                  <a:cubicBezTo>
                    <a:pt x="57027" y="359120"/>
                    <a:pt x="42016" y="335214"/>
                    <a:pt x="41188" y="325681"/>
                  </a:cubicBezTo>
                  <a:cubicBezTo>
                    <a:pt x="37417" y="311703"/>
                    <a:pt x="34777" y="297477"/>
                    <a:pt x="32156" y="283242"/>
                  </a:cubicBezTo>
                  <a:cubicBezTo>
                    <a:pt x="18212" y="192512"/>
                    <a:pt x="10762" y="99221"/>
                    <a:pt x="20466" y="7738"/>
                  </a:cubicBezTo>
                  <a:cubicBezTo>
                    <a:pt x="22011" y="-730"/>
                    <a:pt x="8775" y="-3273"/>
                    <a:pt x="7276" y="5332"/>
                  </a:cubicBezTo>
                  <a:cubicBezTo>
                    <a:pt x="-6484" y="95492"/>
                    <a:pt x="1242" y="188030"/>
                    <a:pt x="14138" y="277906"/>
                  </a:cubicBezTo>
                  <a:cubicBezTo>
                    <a:pt x="16998" y="292609"/>
                    <a:pt x="27116" y="368341"/>
                    <a:pt x="45272" y="363896"/>
                  </a:cubicBezTo>
                  <a:close/>
                </a:path>
              </a:pathLst>
            </a:custGeom>
            <a:solidFill>
              <a:srgbClr val="5470D6"/>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27" name="Google Shape;127;p2"/>
            <p:cNvSpPr/>
            <p:nvPr/>
          </p:nvSpPr>
          <p:spPr>
            <a:xfrm>
              <a:off x="4923532" y="9195749"/>
              <a:ext cx="2118807" cy="1636017"/>
            </a:xfrm>
            <a:custGeom>
              <a:avLst/>
              <a:gdLst/>
              <a:ahLst/>
              <a:cxnLst/>
              <a:rect l="l" t="t" r="r" b="b"/>
              <a:pathLst>
                <a:path w="2118807" h="1636017" extrusionOk="0">
                  <a:moveTo>
                    <a:pt x="2099032" y="235380"/>
                  </a:moveTo>
                  <a:cubicBezTo>
                    <a:pt x="2026048" y="76202"/>
                    <a:pt x="1786556" y="58100"/>
                    <a:pt x="1638095" y="37188"/>
                  </a:cubicBezTo>
                  <a:cubicBezTo>
                    <a:pt x="623057" y="-105771"/>
                    <a:pt x="-154081" y="178677"/>
                    <a:pt x="26057" y="629541"/>
                  </a:cubicBezTo>
                  <a:cubicBezTo>
                    <a:pt x="108184" y="1266373"/>
                    <a:pt x="208210" y="1565682"/>
                    <a:pt x="720176" y="1620988"/>
                  </a:cubicBezTo>
                  <a:cubicBezTo>
                    <a:pt x="1573205" y="1713132"/>
                    <a:pt x="2016777" y="1385601"/>
                    <a:pt x="1982837" y="526955"/>
                  </a:cubicBezTo>
                  <a:cubicBezTo>
                    <a:pt x="2060429" y="499881"/>
                    <a:pt x="2162248" y="373251"/>
                    <a:pt x="2099032" y="235380"/>
                  </a:cubicBezTo>
                  <a:close/>
                  <a:moveTo>
                    <a:pt x="1893536" y="861163"/>
                  </a:moveTo>
                  <a:cubicBezTo>
                    <a:pt x="1800620" y="1457870"/>
                    <a:pt x="1423318" y="1600443"/>
                    <a:pt x="820928" y="1564130"/>
                  </a:cubicBezTo>
                  <a:cubicBezTo>
                    <a:pt x="610796" y="1551465"/>
                    <a:pt x="403800" y="1511505"/>
                    <a:pt x="276476" y="1326970"/>
                  </a:cubicBezTo>
                  <a:cubicBezTo>
                    <a:pt x="171869" y="1175368"/>
                    <a:pt x="129201" y="970123"/>
                    <a:pt x="116821" y="789491"/>
                  </a:cubicBezTo>
                  <a:cubicBezTo>
                    <a:pt x="102270" y="577257"/>
                    <a:pt x="149399" y="396578"/>
                    <a:pt x="346553" y="285534"/>
                  </a:cubicBezTo>
                  <a:cubicBezTo>
                    <a:pt x="433013" y="236840"/>
                    <a:pt x="529699" y="209178"/>
                    <a:pt x="626644" y="187825"/>
                  </a:cubicBezTo>
                  <a:cubicBezTo>
                    <a:pt x="855383" y="137450"/>
                    <a:pt x="1091380" y="120193"/>
                    <a:pt x="1325040" y="136330"/>
                  </a:cubicBezTo>
                  <a:cubicBezTo>
                    <a:pt x="1492559" y="147892"/>
                    <a:pt x="1762523" y="155607"/>
                    <a:pt x="1852091" y="328442"/>
                  </a:cubicBezTo>
                  <a:cubicBezTo>
                    <a:pt x="1936949" y="492203"/>
                    <a:pt x="1921046" y="684480"/>
                    <a:pt x="1893536" y="861163"/>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28" name="Google Shape;128;p2"/>
            <p:cNvSpPr/>
            <p:nvPr/>
          </p:nvSpPr>
          <p:spPr>
            <a:xfrm>
              <a:off x="2443455" y="9246054"/>
              <a:ext cx="2124714" cy="1633047"/>
            </a:xfrm>
            <a:custGeom>
              <a:avLst/>
              <a:gdLst/>
              <a:ahLst/>
              <a:cxnLst/>
              <a:rect l="l" t="t" r="r" b="b"/>
              <a:pathLst>
                <a:path w="2124714" h="1633047" extrusionOk="0">
                  <a:moveTo>
                    <a:pt x="16371" y="276879"/>
                  </a:moveTo>
                  <a:cubicBezTo>
                    <a:pt x="82871" y="114891"/>
                    <a:pt x="321443" y="87173"/>
                    <a:pt x="468939" y="60310"/>
                  </a:cubicBezTo>
                  <a:cubicBezTo>
                    <a:pt x="1477391" y="-123362"/>
                    <a:pt x="2265374" y="129585"/>
                    <a:pt x="2103566" y="587337"/>
                  </a:cubicBezTo>
                  <a:cubicBezTo>
                    <a:pt x="2047193" y="1226961"/>
                    <a:pt x="1959336" y="1530044"/>
                    <a:pt x="1450009" y="1605895"/>
                  </a:cubicBezTo>
                  <a:cubicBezTo>
                    <a:pt x="601386" y="1732286"/>
                    <a:pt x="144965" y="1422857"/>
                    <a:pt x="144239" y="563541"/>
                  </a:cubicBezTo>
                  <a:cubicBezTo>
                    <a:pt x="65616" y="539617"/>
                    <a:pt x="-41234" y="417184"/>
                    <a:pt x="16371" y="276879"/>
                  </a:cubicBezTo>
                  <a:close/>
                  <a:moveTo>
                    <a:pt x="246950" y="893892"/>
                  </a:moveTo>
                  <a:cubicBezTo>
                    <a:pt x="363872" y="1486374"/>
                    <a:pt x="746610" y="1613656"/>
                    <a:pt x="1347050" y="1553142"/>
                  </a:cubicBezTo>
                  <a:cubicBezTo>
                    <a:pt x="1556501" y="1532037"/>
                    <a:pt x="1761713" y="1483784"/>
                    <a:pt x="1881495" y="1294280"/>
                  </a:cubicBezTo>
                  <a:cubicBezTo>
                    <a:pt x="1979902" y="1138592"/>
                    <a:pt x="2014247" y="931804"/>
                    <a:pt x="2019342" y="750813"/>
                  </a:cubicBezTo>
                  <a:cubicBezTo>
                    <a:pt x="2025321" y="538166"/>
                    <a:pt x="1970934" y="359526"/>
                    <a:pt x="1769466" y="256509"/>
                  </a:cubicBezTo>
                  <a:cubicBezTo>
                    <a:pt x="1681113" y="211332"/>
                    <a:pt x="1583386" y="187583"/>
                    <a:pt x="1485669" y="170151"/>
                  </a:cubicBezTo>
                  <a:cubicBezTo>
                    <a:pt x="1255081" y="129016"/>
                    <a:pt x="1018588" y="121274"/>
                    <a:pt x="785756" y="146787"/>
                  </a:cubicBezTo>
                  <a:cubicBezTo>
                    <a:pt x="618844" y="165082"/>
                    <a:pt x="349413" y="183643"/>
                    <a:pt x="266882" y="359940"/>
                  </a:cubicBezTo>
                  <a:cubicBezTo>
                    <a:pt x="188682" y="526979"/>
                    <a:pt x="212330" y="718458"/>
                    <a:pt x="246950" y="893892"/>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grpSp>
        <p:nvGrpSpPr>
          <p:cNvPr id="129" name="Google Shape;129;p2"/>
          <p:cNvGrpSpPr/>
          <p:nvPr/>
        </p:nvGrpSpPr>
        <p:grpSpPr>
          <a:xfrm rot="-3706146">
            <a:off x="7396295" y="-1781659"/>
            <a:ext cx="2107468" cy="3203152"/>
            <a:chOff x="14791291" y="-3564614"/>
            <a:chExt cx="4215167" cy="6405527"/>
          </a:xfrm>
        </p:grpSpPr>
        <p:sp>
          <p:nvSpPr>
            <p:cNvPr id="130" name="Google Shape;130;p2"/>
            <p:cNvSpPr/>
            <p:nvPr/>
          </p:nvSpPr>
          <p:spPr>
            <a:xfrm>
              <a:off x="14791291" y="-3564614"/>
              <a:ext cx="4215167" cy="6405527"/>
            </a:xfrm>
            <a:custGeom>
              <a:avLst/>
              <a:gdLst/>
              <a:ahLst/>
              <a:cxnLst/>
              <a:rect l="l" t="t" r="r" b="b"/>
              <a:pathLst>
                <a:path w="4215167" h="6405527" extrusionOk="0">
                  <a:moveTo>
                    <a:pt x="4213274" y="6358357"/>
                  </a:moveTo>
                  <a:cubicBezTo>
                    <a:pt x="4214658" y="6381840"/>
                    <a:pt x="4419871" y="6371834"/>
                    <a:pt x="119701" y="6405528"/>
                  </a:cubicBezTo>
                  <a:cubicBezTo>
                    <a:pt x="42839" y="6405528"/>
                    <a:pt x="27756" y="954102"/>
                    <a:pt x="0" y="121191"/>
                  </a:cubicBezTo>
                  <a:cubicBezTo>
                    <a:pt x="0" y="61363"/>
                    <a:pt x="674202" y="81643"/>
                    <a:pt x="897663" y="70651"/>
                  </a:cubicBezTo>
                  <a:cubicBezTo>
                    <a:pt x="2408709" y="-3653"/>
                    <a:pt x="3169435" y="-31888"/>
                    <a:pt x="4102248" y="48194"/>
                  </a:cubicBezTo>
                  <a:cubicBezTo>
                    <a:pt x="4168217" y="53856"/>
                    <a:pt x="4036176" y="2424876"/>
                    <a:pt x="4213274" y="6358357"/>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31" name="Google Shape;131;p2"/>
            <p:cNvSpPr/>
            <p:nvPr/>
          </p:nvSpPr>
          <p:spPr>
            <a:xfrm>
              <a:off x="14969452" y="-3366867"/>
              <a:ext cx="3853375" cy="6010015"/>
            </a:xfrm>
            <a:custGeom>
              <a:avLst/>
              <a:gdLst/>
              <a:ahLst/>
              <a:cxnLst/>
              <a:rect l="l" t="t" r="r" b="b"/>
              <a:pathLst>
                <a:path w="3853375" h="6010015" extrusionOk="0">
                  <a:moveTo>
                    <a:pt x="0" y="84684"/>
                  </a:moveTo>
                  <a:cubicBezTo>
                    <a:pt x="150789" y="71501"/>
                    <a:pt x="305718" y="73782"/>
                    <a:pt x="479176" y="74102"/>
                  </a:cubicBezTo>
                  <a:cubicBezTo>
                    <a:pt x="1073338" y="74102"/>
                    <a:pt x="2461608" y="-62285"/>
                    <a:pt x="3768351" y="35003"/>
                  </a:cubicBezTo>
                  <a:cubicBezTo>
                    <a:pt x="3806461" y="2690825"/>
                    <a:pt x="3696320" y="2534696"/>
                    <a:pt x="3853376" y="5980653"/>
                  </a:cubicBezTo>
                  <a:cubicBezTo>
                    <a:pt x="2107515" y="5994758"/>
                    <a:pt x="2232483" y="5992990"/>
                    <a:pt x="95072" y="6010016"/>
                  </a:cubicBezTo>
                  <a:cubicBezTo>
                    <a:pt x="9406" y="3428691"/>
                    <a:pt x="27500" y="1167039"/>
                    <a:pt x="0" y="84684"/>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32" name="Google Shape;132;p2"/>
            <p:cNvSpPr/>
            <p:nvPr/>
          </p:nvSpPr>
          <p:spPr>
            <a:xfrm>
              <a:off x="14971600" y="-3369010"/>
              <a:ext cx="3845777" cy="6012250"/>
            </a:xfrm>
            <a:custGeom>
              <a:avLst/>
              <a:gdLst/>
              <a:ahLst/>
              <a:cxnLst/>
              <a:rect l="l" t="t" r="r" b="b"/>
              <a:pathLst>
                <a:path w="3845777" h="6012250" extrusionOk="0">
                  <a:moveTo>
                    <a:pt x="3819601" y="5860207"/>
                  </a:moveTo>
                  <a:cubicBezTo>
                    <a:pt x="3850830" y="5860207"/>
                    <a:pt x="3845743" y="5863256"/>
                    <a:pt x="3845064" y="5848293"/>
                  </a:cubicBezTo>
                  <a:cubicBezTo>
                    <a:pt x="3822920" y="5848318"/>
                    <a:pt x="3814949" y="5848293"/>
                    <a:pt x="3790474" y="5848331"/>
                  </a:cubicBezTo>
                  <a:cubicBezTo>
                    <a:pt x="3791639" y="5573880"/>
                    <a:pt x="3767420" y="5615567"/>
                    <a:pt x="3834363" y="5615721"/>
                  </a:cubicBezTo>
                  <a:cubicBezTo>
                    <a:pt x="3833697" y="5601296"/>
                    <a:pt x="3837323" y="5603807"/>
                    <a:pt x="3819601" y="5603807"/>
                  </a:cubicBezTo>
                  <a:cubicBezTo>
                    <a:pt x="3778825" y="5603807"/>
                    <a:pt x="3787078" y="5640216"/>
                    <a:pt x="3783451" y="5408605"/>
                  </a:cubicBezTo>
                  <a:cubicBezTo>
                    <a:pt x="3782772" y="5364650"/>
                    <a:pt x="3773532" y="5372068"/>
                    <a:pt x="3819601" y="5372068"/>
                  </a:cubicBezTo>
                  <a:cubicBezTo>
                    <a:pt x="3825932" y="5372068"/>
                    <a:pt x="3824714" y="5374463"/>
                    <a:pt x="3824214" y="5360179"/>
                  </a:cubicBezTo>
                  <a:cubicBezTo>
                    <a:pt x="3769176" y="5360179"/>
                    <a:pt x="3784002" y="5383508"/>
                    <a:pt x="3781644" y="5233605"/>
                  </a:cubicBezTo>
                  <a:cubicBezTo>
                    <a:pt x="3779568" y="5106020"/>
                    <a:pt x="3767676" y="5126877"/>
                    <a:pt x="3816603" y="5126890"/>
                  </a:cubicBezTo>
                  <a:cubicBezTo>
                    <a:pt x="3816115" y="5110991"/>
                    <a:pt x="3822817" y="5115078"/>
                    <a:pt x="3779709" y="5114937"/>
                  </a:cubicBezTo>
                  <a:cubicBezTo>
                    <a:pt x="3777198" y="4961025"/>
                    <a:pt x="3778991" y="5064961"/>
                    <a:pt x="3776672" y="4882404"/>
                  </a:cubicBezTo>
                  <a:cubicBezTo>
                    <a:pt x="3815334" y="4882314"/>
                    <a:pt x="3809529" y="4886324"/>
                    <a:pt x="3809080" y="4870464"/>
                  </a:cubicBezTo>
                  <a:cubicBezTo>
                    <a:pt x="3770342" y="4870476"/>
                    <a:pt x="3773097" y="4909678"/>
                    <a:pt x="3772008" y="4636944"/>
                  </a:cubicBezTo>
                  <a:cubicBezTo>
                    <a:pt x="3808785" y="4637353"/>
                    <a:pt x="3802737" y="4640121"/>
                    <a:pt x="3802340" y="4625247"/>
                  </a:cubicBezTo>
                  <a:cubicBezTo>
                    <a:pt x="3767394" y="4625132"/>
                    <a:pt x="3771969" y="4626092"/>
                    <a:pt x="3771956" y="4621506"/>
                  </a:cubicBezTo>
                  <a:cubicBezTo>
                    <a:pt x="3771790" y="4566624"/>
                    <a:pt x="3771546" y="4559936"/>
                    <a:pt x="3768906" y="4392483"/>
                  </a:cubicBezTo>
                  <a:cubicBezTo>
                    <a:pt x="3801468" y="4392829"/>
                    <a:pt x="3796112" y="4395622"/>
                    <a:pt x="3795702" y="4380774"/>
                  </a:cubicBezTo>
                  <a:cubicBezTo>
                    <a:pt x="3757899" y="4380620"/>
                    <a:pt x="3769176" y="4410290"/>
                    <a:pt x="3765626" y="4184303"/>
                  </a:cubicBezTo>
                  <a:cubicBezTo>
                    <a:pt x="3764934" y="4140387"/>
                    <a:pt x="3758834" y="4147996"/>
                    <a:pt x="3789192" y="4148330"/>
                  </a:cubicBezTo>
                  <a:cubicBezTo>
                    <a:pt x="3788756" y="4133136"/>
                    <a:pt x="3793639" y="4136710"/>
                    <a:pt x="3764896" y="4135993"/>
                  </a:cubicBezTo>
                  <a:cubicBezTo>
                    <a:pt x="3761897" y="3932412"/>
                    <a:pt x="3762794" y="3983156"/>
                    <a:pt x="3759757" y="3902037"/>
                  </a:cubicBezTo>
                  <a:cubicBezTo>
                    <a:pt x="3786168" y="3901883"/>
                    <a:pt x="3781836" y="3905073"/>
                    <a:pt x="3781350" y="3890046"/>
                  </a:cubicBezTo>
                  <a:cubicBezTo>
                    <a:pt x="3754144" y="3890136"/>
                    <a:pt x="3759103" y="3901294"/>
                    <a:pt x="3758053" y="3834549"/>
                  </a:cubicBezTo>
                  <a:cubicBezTo>
                    <a:pt x="3754746" y="3622743"/>
                    <a:pt x="3748877" y="3657333"/>
                    <a:pt x="3773366" y="3656987"/>
                  </a:cubicBezTo>
                  <a:cubicBezTo>
                    <a:pt x="3772815" y="3642075"/>
                    <a:pt x="3776365" y="3644958"/>
                    <a:pt x="3755618" y="3645355"/>
                  </a:cubicBezTo>
                  <a:cubicBezTo>
                    <a:pt x="3751389" y="3383740"/>
                    <a:pt x="3745417" y="3413475"/>
                    <a:pt x="3765049" y="3413423"/>
                  </a:cubicBezTo>
                  <a:cubicBezTo>
                    <a:pt x="3764665" y="3398447"/>
                    <a:pt x="3767689" y="3401496"/>
                    <a:pt x="3751389" y="3401535"/>
                  </a:cubicBezTo>
                  <a:cubicBezTo>
                    <a:pt x="3747147" y="3138716"/>
                    <a:pt x="3743047" y="3168476"/>
                    <a:pt x="3761051" y="3168322"/>
                  </a:cubicBezTo>
                  <a:cubicBezTo>
                    <a:pt x="3760923" y="3154025"/>
                    <a:pt x="3764268" y="3156369"/>
                    <a:pt x="3747865" y="3156536"/>
                  </a:cubicBezTo>
                  <a:cubicBezTo>
                    <a:pt x="3746109" y="3038341"/>
                    <a:pt x="3748121" y="3026196"/>
                    <a:pt x="3745802" y="2923772"/>
                  </a:cubicBezTo>
                  <a:cubicBezTo>
                    <a:pt x="3763537" y="2923772"/>
                    <a:pt x="3760539" y="2926846"/>
                    <a:pt x="3760615" y="2911870"/>
                  </a:cubicBezTo>
                  <a:cubicBezTo>
                    <a:pt x="3740804" y="2911883"/>
                    <a:pt x="3745007" y="2945704"/>
                    <a:pt x="3740612" y="2697939"/>
                  </a:cubicBezTo>
                  <a:cubicBezTo>
                    <a:pt x="3740202" y="2675109"/>
                    <a:pt x="3739497" y="2678107"/>
                    <a:pt x="3742573" y="2678133"/>
                  </a:cubicBezTo>
                  <a:cubicBezTo>
                    <a:pt x="3766715" y="2678363"/>
                    <a:pt x="3762615" y="2681387"/>
                    <a:pt x="3762807" y="2666410"/>
                  </a:cubicBezTo>
                  <a:cubicBezTo>
                    <a:pt x="3734615" y="2666205"/>
                    <a:pt x="3737947" y="2688522"/>
                    <a:pt x="3738651" y="2522965"/>
                  </a:cubicBezTo>
                  <a:cubicBezTo>
                    <a:pt x="3738984" y="2416210"/>
                    <a:pt x="3729707" y="2433774"/>
                    <a:pt x="3766343" y="2433019"/>
                  </a:cubicBezTo>
                  <a:cubicBezTo>
                    <a:pt x="3766587" y="2418107"/>
                    <a:pt x="3771341" y="2420887"/>
                    <a:pt x="3742483" y="2421719"/>
                  </a:cubicBezTo>
                  <a:cubicBezTo>
                    <a:pt x="3735627" y="2421911"/>
                    <a:pt x="3738421" y="2449237"/>
                    <a:pt x="3732872" y="2188686"/>
                  </a:cubicBezTo>
                  <a:cubicBezTo>
                    <a:pt x="3743598" y="2188494"/>
                    <a:pt x="3756105" y="2188251"/>
                    <a:pt x="3770226" y="2188084"/>
                  </a:cubicBezTo>
                  <a:cubicBezTo>
                    <a:pt x="3770444" y="2173185"/>
                    <a:pt x="3775967" y="2175990"/>
                    <a:pt x="3742534" y="2176618"/>
                  </a:cubicBezTo>
                  <a:cubicBezTo>
                    <a:pt x="3730822" y="2176823"/>
                    <a:pt x="3732641" y="2177899"/>
                    <a:pt x="3732551" y="2173390"/>
                  </a:cubicBezTo>
                  <a:cubicBezTo>
                    <a:pt x="3726888" y="1915003"/>
                    <a:pt x="3725029" y="1944187"/>
                    <a:pt x="3742585" y="1944366"/>
                  </a:cubicBezTo>
                  <a:cubicBezTo>
                    <a:pt x="3779337" y="1944815"/>
                    <a:pt x="3773123" y="1947659"/>
                    <a:pt x="3773238" y="1932759"/>
                  </a:cubicBezTo>
                  <a:cubicBezTo>
                    <a:pt x="3755784" y="1932631"/>
                    <a:pt x="3739600" y="1932426"/>
                    <a:pt x="3728835" y="1932311"/>
                  </a:cubicBezTo>
                  <a:cubicBezTo>
                    <a:pt x="3728399" y="1903499"/>
                    <a:pt x="3725734" y="1700123"/>
                    <a:pt x="3725721" y="1699227"/>
                  </a:cubicBezTo>
                  <a:cubicBezTo>
                    <a:pt x="3747519" y="1699150"/>
                    <a:pt x="3758373" y="1699086"/>
                    <a:pt x="3773814" y="1699047"/>
                  </a:cubicBezTo>
                  <a:cubicBezTo>
                    <a:pt x="3773763" y="1684058"/>
                    <a:pt x="3780145" y="1687095"/>
                    <a:pt x="3742598" y="1687248"/>
                  </a:cubicBezTo>
                  <a:cubicBezTo>
                    <a:pt x="3717635" y="1687351"/>
                    <a:pt x="3727990" y="1720134"/>
                    <a:pt x="3722851" y="1474213"/>
                  </a:cubicBezTo>
                  <a:cubicBezTo>
                    <a:pt x="3722351" y="1450129"/>
                    <a:pt x="3717238" y="1453985"/>
                    <a:pt x="3742534" y="1454459"/>
                  </a:cubicBezTo>
                  <a:cubicBezTo>
                    <a:pt x="3776839" y="1455099"/>
                    <a:pt x="3771162" y="1457930"/>
                    <a:pt x="3770867" y="1443018"/>
                  </a:cubicBezTo>
                  <a:cubicBezTo>
                    <a:pt x="3751735" y="1442788"/>
                    <a:pt x="3740548" y="1442480"/>
                    <a:pt x="3722210" y="1442211"/>
                  </a:cubicBezTo>
                  <a:cubicBezTo>
                    <a:pt x="3718032" y="1222976"/>
                    <a:pt x="3717981" y="1214136"/>
                    <a:pt x="3717904" y="1208845"/>
                  </a:cubicBezTo>
                  <a:cubicBezTo>
                    <a:pt x="3734615" y="1209114"/>
                    <a:pt x="3747775" y="1209486"/>
                    <a:pt x="3764332" y="1209755"/>
                  </a:cubicBezTo>
                  <a:cubicBezTo>
                    <a:pt x="3763781" y="1194702"/>
                    <a:pt x="3768599" y="1197968"/>
                    <a:pt x="3742726" y="1197405"/>
                  </a:cubicBezTo>
                  <a:cubicBezTo>
                    <a:pt x="3708178" y="1196662"/>
                    <a:pt x="3718840" y="1233212"/>
                    <a:pt x="3714457" y="964115"/>
                  </a:cubicBezTo>
                  <a:cubicBezTo>
                    <a:pt x="3732756" y="964461"/>
                    <a:pt x="3743995" y="964871"/>
                    <a:pt x="3759655" y="965243"/>
                  </a:cubicBezTo>
                  <a:cubicBezTo>
                    <a:pt x="3759565" y="950228"/>
                    <a:pt x="3762961" y="953444"/>
                    <a:pt x="3742765" y="952893"/>
                  </a:cubicBezTo>
                  <a:cubicBezTo>
                    <a:pt x="3702616" y="951740"/>
                    <a:pt x="3714816" y="987777"/>
                    <a:pt x="3709370" y="719232"/>
                  </a:cubicBezTo>
                  <a:cubicBezTo>
                    <a:pt x="3729835" y="719578"/>
                    <a:pt x="3740291" y="720039"/>
                    <a:pt x="3760449" y="720526"/>
                  </a:cubicBezTo>
                  <a:cubicBezTo>
                    <a:pt x="3760628" y="705499"/>
                    <a:pt x="3764011" y="708765"/>
                    <a:pt x="3742765" y="708125"/>
                  </a:cubicBezTo>
                  <a:cubicBezTo>
                    <a:pt x="3702424" y="706972"/>
                    <a:pt x="3709190" y="712570"/>
                    <a:pt x="3708806" y="687832"/>
                  </a:cubicBezTo>
                  <a:cubicBezTo>
                    <a:pt x="3704846" y="433071"/>
                    <a:pt x="3697786" y="474759"/>
                    <a:pt x="3742649" y="474643"/>
                  </a:cubicBezTo>
                  <a:cubicBezTo>
                    <a:pt x="3768407" y="474566"/>
                    <a:pt x="3764075" y="477680"/>
                    <a:pt x="3764306" y="462691"/>
                  </a:cubicBezTo>
                  <a:cubicBezTo>
                    <a:pt x="3743713" y="462729"/>
                    <a:pt x="3731283" y="462793"/>
                    <a:pt x="3706243" y="462819"/>
                  </a:cubicBezTo>
                  <a:cubicBezTo>
                    <a:pt x="3704398" y="370425"/>
                    <a:pt x="3703347" y="365865"/>
                    <a:pt x="3702950" y="230208"/>
                  </a:cubicBezTo>
                  <a:cubicBezTo>
                    <a:pt x="3730552" y="230362"/>
                    <a:pt x="3740920" y="230631"/>
                    <a:pt x="3766843" y="230862"/>
                  </a:cubicBezTo>
                  <a:cubicBezTo>
                    <a:pt x="3766920" y="215821"/>
                    <a:pt x="3771752" y="219050"/>
                    <a:pt x="3742713" y="218678"/>
                  </a:cubicBezTo>
                  <a:cubicBezTo>
                    <a:pt x="3690173" y="218051"/>
                    <a:pt x="3703731" y="252192"/>
                    <a:pt x="3700079" y="32828"/>
                  </a:cubicBezTo>
                  <a:cubicBezTo>
                    <a:pt x="3683459" y="31675"/>
                    <a:pt x="3691186" y="8641"/>
                    <a:pt x="3692403" y="218243"/>
                  </a:cubicBezTo>
                  <a:cubicBezTo>
                    <a:pt x="3671400" y="218166"/>
                    <a:pt x="3518381" y="217538"/>
                    <a:pt x="3487985" y="217641"/>
                  </a:cubicBezTo>
                  <a:cubicBezTo>
                    <a:pt x="3483064" y="-2043"/>
                    <a:pt x="3493905" y="20017"/>
                    <a:pt x="3475785" y="19082"/>
                  </a:cubicBezTo>
                  <a:cubicBezTo>
                    <a:pt x="3478105" y="254280"/>
                    <a:pt x="3490433" y="217359"/>
                    <a:pt x="3434881" y="218140"/>
                  </a:cubicBezTo>
                  <a:cubicBezTo>
                    <a:pt x="3377421" y="218947"/>
                    <a:pt x="3376267" y="218537"/>
                    <a:pt x="3281221" y="218781"/>
                  </a:cubicBezTo>
                  <a:cubicBezTo>
                    <a:pt x="3273661" y="218794"/>
                    <a:pt x="3275519" y="227159"/>
                    <a:pt x="3274519" y="163309"/>
                  </a:cubicBezTo>
                  <a:cubicBezTo>
                    <a:pt x="3271892" y="-10614"/>
                    <a:pt x="3276608" y="9858"/>
                    <a:pt x="3261692" y="9320"/>
                  </a:cubicBezTo>
                  <a:cubicBezTo>
                    <a:pt x="3263576" y="134125"/>
                    <a:pt x="3264178" y="176953"/>
                    <a:pt x="3264972" y="218819"/>
                  </a:cubicBezTo>
                  <a:cubicBezTo>
                    <a:pt x="3217161" y="218909"/>
                    <a:pt x="3205564" y="218871"/>
                    <a:pt x="3061784" y="218768"/>
                  </a:cubicBezTo>
                  <a:cubicBezTo>
                    <a:pt x="3056556" y="-20517"/>
                    <a:pt x="3064706" y="3824"/>
                    <a:pt x="3048021" y="3478"/>
                  </a:cubicBezTo>
                  <a:cubicBezTo>
                    <a:pt x="3051571" y="236178"/>
                    <a:pt x="3051481" y="218755"/>
                    <a:pt x="3050571" y="218755"/>
                  </a:cubicBezTo>
                  <a:cubicBezTo>
                    <a:pt x="2972992" y="218755"/>
                    <a:pt x="2973837" y="217602"/>
                    <a:pt x="2896822" y="217602"/>
                  </a:cubicBezTo>
                  <a:cubicBezTo>
                    <a:pt x="2832518" y="217602"/>
                    <a:pt x="2849510" y="259418"/>
                    <a:pt x="2845589" y="954"/>
                  </a:cubicBezTo>
                  <a:cubicBezTo>
                    <a:pt x="2831314" y="865"/>
                    <a:pt x="2834043" y="-26487"/>
                    <a:pt x="2838003" y="218127"/>
                  </a:cubicBezTo>
                  <a:cubicBezTo>
                    <a:pt x="2730014" y="220331"/>
                    <a:pt x="2738664" y="219447"/>
                    <a:pt x="2634968" y="218640"/>
                  </a:cubicBezTo>
                  <a:cubicBezTo>
                    <a:pt x="2629996" y="-25167"/>
                    <a:pt x="2635788" y="954"/>
                    <a:pt x="2620321" y="1095"/>
                  </a:cubicBezTo>
                  <a:cubicBezTo>
                    <a:pt x="2624537" y="255587"/>
                    <a:pt x="2637377" y="218486"/>
                    <a:pt x="2589374" y="218486"/>
                  </a:cubicBezTo>
                  <a:cubicBezTo>
                    <a:pt x="2391068" y="218486"/>
                    <a:pt x="2421618" y="235948"/>
                    <a:pt x="2420478" y="163283"/>
                  </a:cubicBezTo>
                  <a:cubicBezTo>
                    <a:pt x="2419145" y="77667"/>
                    <a:pt x="2418671" y="80601"/>
                    <a:pt x="2417402" y="4349"/>
                  </a:cubicBezTo>
                  <a:cubicBezTo>
                    <a:pt x="2402383" y="4682"/>
                    <a:pt x="2406317" y="-22515"/>
                    <a:pt x="2410931" y="219063"/>
                  </a:cubicBezTo>
                  <a:cubicBezTo>
                    <a:pt x="2359339" y="218806"/>
                    <a:pt x="2301673" y="216449"/>
                    <a:pt x="2207858" y="218461"/>
                  </a:cubicBezTo>
                  <a:cubicBezTo>
                    <a:pt x="2207243" y="147705"/>
                    <a:pt x="2205128" y="57272"/>
                    <a:pt x="2204347" y="9948"/>
                  </a:cubicBezTo>
                  <a:cubicBezTo>
                    <a:pt x="2187175" y="10473"/>
                    <a:pt x="2195479" y="-12946"/>
                    <a:pt x="2197363" y="218678"/>
                  </a:cubicBezTo>
                  <a:cubicBezTo>
                    <a:pt x="2105828" y="220574"/>
                    <a:pt x="2060080" y="218281"/>
                    <a:pt x="1992995" y="218051"/>
                  </a:cubicBezTo>
                  <a:cubicBezTo>
                    <a:pt x="1990548" y="108939"/>
                    <a:pt x="1991650" y="90619"/>
                    <a:pt x="1990753" y="16943"/>
                  </a:cubicBezTo>
                  <a:cubicBezTo>
                    <a:pt x="1976541" y="17429"/>
                    <a:pt x="1980450" y="6835"/>
                    <a:pt x="1980668" y="75989"/>
                  </a:cubicBezTo>
                  <a:cubicBezTo>
                    <a:pt x="1980821" y="125234"/>
                    <a:pt x="1981539" y="174736"/>
                    <a:pt x="1982500" y="218038"/>
                  </a:cubicBezTo>
                  <a:cubicBezTo>
                    <a:pt x="1973145" y="218025"/>
                    <a:pt x="1827085" y="217948"/>
                    <a:pt x="1820805" y="217935"/>
                  </a:cubicBezTo>
                  <a:cubicBezTo>
                    <a:pt x="1765728" y="217935"/>
                    <a:pt x="1780183" y="251628"/>
                    <a:pt x="1778146" y="24668"/>
                  </a:cubicBezTo>
                  <a:cubicBezTo>
                    <a:pt x="1763973" y="25206"/>
                    <a:pt x="1767907" y="15905"/>
                    <a:pt x="1767779" y="75950"/>
                  </a:cubicBezTo>
                  <a:cubicBezTo>
                    <a:pt x="1767676" y="124005"/>
                    <a:pt x="1768304" y="171316"/>
                    <a:pt x="1769419" y="218102"/>
                  </a:cubicBezTo>
                  <a:cubicBezTo>
                    <a:pt x="1571421" y="219614"/>
                    <a:pt x="1764921" y="218012"/>
                    <a:pt x="1566923" y="219293"/>
                  </a:cubicBezTo>
                  <a:cubicBezTo>
                    <a:pt x="1566500" y="178810"/>
                    <a:pt x="1565795" y="140159"/>
                    <a:pt x="1564052" y="33136"/>
                  </a:cubicBezTo>
                  <a:cubicBezTo>
                    <a:pt x="1549367" y="33738"/>
                    <a:pt x="1553249" y="14239"/>
                    <a:pt x="1555684" y="163475"/>
                  </a:cubicBezTo>
                  <a:cubicBezTo>
                    <a:pt x="1556812" y="235038"/>
                    <a:pt x="1596870" y="219626"/>
                    <a:pt x="1359672" y="219626"/>
                  </a:cubicBezTo>
                  <a:cubicBezTo>
                    <a:pt x="1351022" y="219626"/>
                    <a:pt x="1355533" y="240841"/>
                    <a:pt x="1350023" y="42206"/>
                  </a:cubicBezTo>
                  <a:cubicBezTo>
                    <a:pt x="1332723" y="42949"/>
                    <a:pt x="1342091" y="16827"/>
                    <a:pt x="1343475" y="219588"/>
                  </a:cubicBezTo>
                  <a:cubicBezTo>
                    <a:pt x="1278133" y="219255"/>
                    <a:pt x="1235447" y="215476"/>
                    <a:pt x="1139133" y="218076"/>
                  </a:cubicBezTo>
                  <a:cubicBezTo>
                    <a:pt x="1138326" y="180284"/>
                    <a:pt x="1138300" y="166601"/>
                    <a:pt x="1136173" y="51776"/>
                  </a:cubicBezTo>
                  <a:cubicBezTo>
                    <a:pt x="1122371" y="52416"/>
                    <a:pt x="1124576" y="26320"/>
                    <a:pt x="1128625" y="218371"/>
                  </a:cubicBezTo>
                  <a:cubicBezTo>
                    <a:pt x="1078571" y="219818"/>
                    <a:pt x="1026287" y="219626"/>
                    <a:pt x="975529" y="218999"/>
                  </a:cubicBezTo>
                  <a:cubicBezTo>
                    <a:pt x="911007" y="218268"/>
                    <a:pt x="924680" y="248836"/>
                    <a:pt x="923873" y="61704"/>
                  </a:cubicBezTo>
                  <a:cubicBezTo>
                    <a:pt x="911276" y="62307"/>
                    <a:pt x="911276" y="37850"/>
                    <a:pt x="915249" y="218563"/>
                  </a:cubicBezTo>
                  <a:cubicBezTo>
                    <a:pt x="904036" y="218537"/>
                    <a:pt x="910546" y="218550"/>
                    <a:pt x="744969" y="218512"/>
                  </a:cubicBezTo>
                  <a:cubicBezTo>
                    <a:pt x="700733" y="218512"/>
                    <a:pt x="711740" y="244582"/>
                    <a:pt x="709293" y="71953"/>
                  </a:cubicBezTo>
                  <a:cubicBezTo>
                    <a:pt x="694031" y="72632"/>
                    <a:pt x="698106" y="50264"/>
                    <a:pt x="701027" y="218397"/>
                  </a:cubicBezTo>
                  <a:cubicBezTo>
                    <a:pt x="646437" y="218076"/>
                    <a:pt x="638684" y="217333"/>
                    <a:pt x="498364" y="218051"/>
                  </a:cubicBezTo>
                  <a:cubicBezTo>
                    <a:pt x="497339" y="182474"/>
                    <a:pt x="496494" y="130705"/>
                    <a:pt x="496545" y="76117"/>
                  </a:cubicBezTo>
                  <a:cubicBezTo>
                    <a:pt x="483256" y="76142"/>
                    <a:pt x="485114" y="62986"/>
                    <a:pt x="486690" y="163488"/>
                  </a:cubicBezTo>
                  <a:cubicBezTo>
                    <a:pt x="487754" y="232130"/>
                    <a:pt x="498390" y="218179"/>
                    <a:pt x="437636" y="218179"/>
                  </a:cubicBezTo>
                  <a:cubicBezTo>
                    <a:pt x="361505" y="218179"/>
                    <a:pt x="360954" y="219332"/>
                    <a:pt x="285540" y="219345"/>
                  </a:cubicBezTo>
                  <a:cubicBezTo>
                    <a:pt x="284322" y="156942"/>
                    <a:pt x="284463" y="142388"/>
                    <a:pt x="282810" y="76078"/>
                  </a:cubicBezTo>
                  <a:cubicBezTo>
                    <a:pt x="268291" y="76142"/>
                    <a:pt x="271918" y="57643"/>
                    <a:pt x="275032" y="219332"/>
                  </a:cubicBezTo>
                  <a:cubicBezTo>
                    <a:pt x="274109" y="219332"/>
                    <a:pt x="72087" y="217884"/>
                    <a:pt x="71164" y="217871"/>
                  </a:cubicBezTo>
                  <a:cubicBezTo>
                    <a:pt x="70139" y="182731"/>
                    <a:pt x="69537" y="137520"/>
                    <a:pt x="68781" y="81818"/>
                  </a:cubicBezTo>
                  <a:cubicBezTo>
                    <a:pt x="54813" y="82625"/>
                    <a:pt x="58029" y="70723"/>
                    <a:pt x="59490" y="163475"/>
                  </a:cubicBezTo>
                  <a:cubicBezTo>
                    <a:pt x="60464" y="225865"/>
                    <a:pt x="63296" y="217769"/>
                    <a:pt x="53634" y="217615"/>
                  </a:cubicBezTo>
                  <a:cubicBezTo>
                    <a:pt x="-9286" y="216680"/>
                    <a:pt x="402" y="213387"/>
                    <a:pt x="710" y="229017"/>
                  </a:cubicBezTo>
                  <a:cubicBezTo>
                    <a:pt x="27864" y="229119"/>
                    <a:pt x="42831" y="229388"/>
                    <a:pt x="61028" y="229645"/>
                  </a:cubicBezTo>
                  <a:cubicBezTo>
                    <a:pt x="65474" y="366172"/>
                    <a:pt x="64347" y="372514"/>
                    <a:pt x="65269" y="463690"/>
                  </a:cubicBezTo>
                  <a:cubicBezTo>
                    <a:pt x="46560" y="463869"/>
                    <a:pt x="31516" y="464061"/>
                    <a:pt x="4490" y="464151"/>
                  </a:cubicBezTo>
                  <a:cubicBezTo>
                    <a:pt x="4682" y="479716"/>
                    <a:pt x="-4442" y="476322"/>
                    <a:pt x="53608" y="475707"/>
                  </a:cubicBezTo>
                  <a:cubicBezTo>
                    <a:pt x="70767" y="475540"/>
                    <a:pt x="64321" y="443256"/>
                    <a:pt x="68204" y="687973"/>
                  </a:cubicBezTo>
                  <a:cubicBezTo>
                    <a:pt x="68614" y="714031"/>
                    <a:pt x="80045" y="707523"/>
                    <a:pt x="6796" y="707484"/>
                  </a:cubicBezTo>
                  <a:cubicBezTo>
                    <a:pt x="6899" y="723344"/>
                    <a:pt x="-4327" y="719373"/>
                    <a:pt x="68729" y="719411"/>
                  </a:cubicBezTo>
                  <a:cubicBezTo>
                    <a:pt x="69767" y="777586"/>
                    <a:pt x="72266" y="860179"/>
                    <a:pt x="72407" y="952714"/>
                  </a:cubicBezTo>
                  <a:cubicBezTo>
                    <a:pt x="51020" y="952803"/>
                    <a:pt x="34463" y="952944"/>
                    <a:pt x="8027" y="953008"/>
                  </a:cubicBezTo>
                  <a:cubicBezTo>
                    <a:pt x="8078" y="968535"/>
                    <a:pt x="-508" y="965025"/>
                    <a:pt x="53583" y="964730"/>
                  </a:cubicBezTo>
                  <a:cubicBezTo>
                    <a:pt x="80019" y="964589"/>
                    <a:pt x="71690" y="928488"/>
                    <a:pt x="76008" y="1197379"/>
                  </a:cubicBezTo>
                  <a:cubicBezTo>
                    <a:pt x="52839" y="1197494"/>
                    <a:pt x="35950" y="1197674"/>
                    <a:pt x="8770" y="1197764"/>
                  </a:cubicBezTo>
                  <a:cubicBezTo>
                    <a:pt x="8808" y="1213560"/>
                    <a:pt x="697" y="1209793"/>
                    <a:pt x="53583" y="1209447"/>
                  </a:cubicBezTo>
                  <a:cubicBezTo>
                    <a:pt x="85529" y="1209229"/>
                    <a:pt x="76162" y="1181865"/>
                    <a:pt x="79378" y="1387008"/>
                  </a:cubicBezTo>
                  <a:cubicBezTo>
                    <a:pt x="80403" y="1452396"/>
                    <a:pt x="87592" y="1441212"/>
                    <a:pt x="53467" y="1441853"/>
                  </a:cubicBezTo>
                  <a:cubicBezTo>
                    <a:pt x="1542" y="1442826"/>
                    <a:pt x="9552" y="1438368"/>
                    <a:pt x="9628" y="1454382"/>
                  </a:cubicBezTo>
                  <a:cubicBezTo>
                    <a:pt x="41140" y="1454151"/>
                    <a:pt x="54300" y="1453664"/>
                    <a:pt x="80788" y="1453318"/>
                  </a:cubicBezTo>
                  <a:cubicBezTo>
                    <a:pt x="83825" y="1560035"/>
                    <a:pt x="82749" y="1511160"/>
                    <a:pt x="85171" y="1686544"/>
                  </a:cubicBezTo>
                  <a:cubicBezTo>
                    <a:pt x="59734" y="1686915"/>
                    <a:pt x="42690" y="1687671"/>
                    <a:pt x="11243" y="1688004"/>
                  </a:cubicBezTo>
                  <a:cubicBezTo>
                    <a:pt x="11371" y="1702634"/>
                    <a:pt x="2773" y="1700405"/>
                    <a:pt x="53659" y="1699111"/>
                  </a:cubicBezTo>
                  <a:cubicBezTo>
                    <a:pt x="96832" y="1698061"/>
                    <a:pt x="85196" y="1662523"/>
                    <a:pt x="88989" y="1931453"/>
                  </a:cubicBezTo>
                  <a:cubicBezTo>
                    <a:pt x="57478" y="1931299"/>
                    <a:pt x="48124" y="1931043"/>
                    <a:pt x="14344" y="1930915"/>
                  </a:cubicBezTo>
                  <a:cubicBezTo>
                    <a:pt x="14588" y="1946660"/>
                    <a:pt x="7271" y="1942663"/>
                    <a:pt x="53493" y="1943111"/>
                  </a:cubicBezTo>
                  <a:cubicBezTo>
                    <a:pt x="98241" y="1943521"/>
                    <a:pt x="89182" y="1932196"/>
                    <a:pt x="89668" y="1998698"/>
                  </a:cubicBezTo>
                  <a:cubicBezTo>
                    <a:pt x="91232" y="2212515"/>
                    <a:pt x="109006" y="2176785"/>
                    <a:pt x="53544" y="2176926"/>
                  </a:cubicBezTo>
                  <a:cubicBezTo>
                    <a:pt x="13204" y="2176990"/>
                    <a:pt x="19316" y="2173031"/>
                    <a:pt x="19714" y="2188878"/>
                  </a:cubicBezTo>
                  <a:cubicBezTo>
                    <a:pt x="40166" y="2188853"/>
                    <a:pt x="58798" y="2188801"/>
                    <a:pt x="92667" y="2188763"/>
                  </a:cubicBezTo>
                  <a:cubicBezTo>
                    <a:pt x="98741" y="2468454"/>
                    <a:pt x="104316" y="2422321"/>
                    <a:pt x="53595" y="2421847"/>
                  </a:cubicBezTo>
                  <a:cubicBezTo>
                    <a:pt x="20457" y="2421540"/>
                    <a:pt x="25903" y="2418581"/>
                    <a:pt x="26339" y="2433518"/>
                  </a:cubicBezTo>
                  <a:cubicBezTo>
                    <a:pt x="52224" y="2433685"/>
                    <a:pt x="66090" y="2433928"/>
                    <a:pt x="95268" y="2434044"/>
                  </a:cubicBezTo>
                  <a:cubicBezTo>
                    <a:pt x="95281" y="2434530"/>
                    <a:pt x="98062" y="2548613"/>
                    <a:pt x="100407" y="2667307"/>
                  </a:cubicBezTo>
                  <a:cubicBezTo>
                    <a:pt x="69370" y="2667064"/>
                    <a:pt x="56030" y="2666500"/>
                    <a:pt x="31875" y="2666090"/>
                  </a:cubicBezTo>
                  <a:cubicBezTo>
                    <a:pt x="32144" y="2681143"/>
                    <a:pt x="27735" y="2677876"/>
                    <a:pt x="53442" y="2678453"/>
                  </a:cubicBezTo>
                  <a:cubicBezTo>
                    <a:pt x="113709" y="2679836"/>
                    <a:pt x="100369" y="2636356"/>
                    <a:pt x="104726" y="2912306"/>
                  </a:cubicBezTo>
                  <a:cubicBezTo>
                    <a:pt x="75021" y="2912242"/>
                    <a:pt x="63552" y="2912088"/>
                    <a:pt x="35373" y="2911934"/>
                  </a:cubicBezTo>
                  <a:cubicBezTo>
                    <a:pt x="35540" y="2926949"/>
                    <a:pt x="31887" y="2923823"/>
                    <a:pt x="53506" y="2923964"/>
                  </a:cubicBezTo>
                  <a:cubicBezTo>
                    <a:pt x="124768" y="2924451"/>
                    <a:pt x="102009" y="2888400"/>
                    <a:pt x="105981" y="3135167"/>
                  </a:cubicBezTo>
                  <a:cubicBezTo>
                    <a:pt x="106391" y="3161891"/>
                    <a:pt x="119155" y="3155204"/>
                    <a:pt x="37359" y="3155229"/>
                  </a:cubicBezTo>
                  <a:cubicBezTo>
                    <a:pt x="37449" y="3171089"/>
                    <a:pt x="24916" y="3167118"/>
                    <a:pt x="106481" y="3167105"/>
                  </a:cubicBezTo>
                  <a:cubicBezTo>
                    <a:pt x="106507" y="3168348"/>
                    <a:pt x="109249" y="3339785"/>
                    <a:pt x="110723" y="3402137"/>
                  </a:cubicBezTo>
                  <a:cubicBezTo>
                    <a:pt x="76380" y="3401957"/>
                    <a:pt x="58670" y="3401304"/>
                    <a:pt x="38320" y="3400868"/>
                  </a:cubicBezTo>
                  <a:cubicBezTo>
                    <a:pt x="38359" y="3415178"/>
                    <a:pt x="23763" y="3413603"/>
                    <a:pt x="111005" y="3414038"/>
                  </a:cubicBezTo>
                  <a:cubicBezTo>
                    <a:pt x="111030" y="3415178"/>
                    <a:pt x="115580" y="3645214"/>
                    <a:pt x="115592" y="3646149"/>
                  </a:cubicBezTo>
                  <a:cubicBezTo>
                    <a:pt x="77866" y="3646213"/>
                    <a:pt x="61092" y="3646495"/>
                    <a:pt x="38859" y="3646700"/>
                  </a:cubicBezTo>
                  <a:cubicBezTo>
                    <a:pt x="38884" y="3661663"/>
                    <a:pt x="35886" y="3658640"/>
                    <a:pt x="53608" y="3658448"/>
                  </a:cubicBezTo>
                  <a:cubicBezTo>
                    <a:pt x="122602" y="3657704"/>
                    <a:pt x="115785" y="3657513"/>
                    <a:pt x="115823" y="3659767"/>
                  </a:cubicBezTo>
                  <a:cubicBezTo>
                    <a:pt x="117079" y="3739759"/>
                    <a:pt x="119475" y="3821084"/>
                    <a:pt x="119757" y="3890033"/>
                  </a:cubicBezTo>
                  <a:cubicBezTo>
                    <a:pt x="23725" y="3890123"/>
                    <a:pt x="39474" y="3887650"/>
                    <a:pt x="39525" y="3902472"/>
                  </a:cubicBezTo>
                  <a:cubicBezTo>
                    <a:pt x="62463" y="3902268"/>
                    <a:pt x="79071" y="3901973"/>
                    <a:pt x="119796" y="3901922"/>
                  </a:cubicBezTo>
                  <a:cubicBezTo>
                    <a:pt x="119988" y="4048186"/>
                    <a:pt x="121820" y="4066288"/>
                    <a:pt x="123422" y="4134071"/>
                  </a:cubicBezTo>
                  <a:cubicBezTo>
                    <a:pt x="82403" y="4134109"/>
                    <a:pt x="65500" y="4134481"/>
                    <a:pt x="40858" y="4134814"/>
                  </a:cubicBezTo>
                  <a:cubicBezTo>
                    <a:pt x="40973" y="4149111"/>
                    <a:pt x="37731" y="4146766"/>
                    <a:pt x="53621" y="4146536"/>
                  </a:cubicBezTo>
                  <a:cubicBezTo>
                    <a:pt x="145181" y="4145178"/>
                    <a:pt x="121641" y="4103081"/>
                    <a:pt x="125639" y="4359417"/>
                  </a:cubicBezTo>
                  <a:cubicBezTo>
                    <a:pt x="126075" y="4387422"/>
                    <a:pt x="139774" y="4380428"/>
                    <a:pt x="53531" y="4380671"/>
                  </a:cubicBezTo>
                  <a:cubicBezTo>
                    <a:pt x="41345" y="4380697"/>
                    <a:pt x="43433" y="4377635"/>
                    <a:pt x="43651" y="4392611"/>
                  </a:cubicBezTo>
                  <a:cubicBezTo>
                    <a:pt x="65128" y="4392572"/>
                    <a:pt x="80250" y="4392483"/>
                    <a:pt x="126139" y="4392483"/>
                  </a:cubicBezTo>
                  <a:cubicBezTo>
                    <a:pt x="126792" y="4439705"/>
                    <a:pt x="127484" y="4529138"/>
                    <a:pt x="129637" y="4623825"/>
                  </a:cubicBezTo>
                  <a:cubicBezTo>
                    <a:pt x="89412" y="4623838"/>
                    <a:pt x="73509" y="4624222"/>
                    <a:pt x="48021" y="4624735"/>
                  </a:cubicBezTo>
                  <a:cubicBezTo>
                    <a:pt x="48418" y="4641517"/>
                    <a:pt x="35437" y="4635727"/>
                    <a:pt x="129881" y="4635714"/>
                  </a:cubicBezTo>
                  <a:cubicBezTo>
                    <a:pt x="129906" y="4636675"/>
                    <a:pt x="134443" y="4869298"/>
                    <a:pt x="134468" y="4870361"/>
                  </a:cubicBezTo>
                  <a:cubicBezTo>
                    <a:pt x="100394" y="4870399"/>
                    <a:pt x="81326" y="4870092"/>
                    <a:pt x="54992" y="4869490"/>
                  </a:cubicBezTo>
                  <a:cubicBezTo>
                    <a:pt x="55479" y="4884286"/>
                    <a:pt x="42357" y="4882262"/>
                    <a:pt x="130406" y="4882262"/>
                  </a:cubicBezTo>
                  <a:cubicBezTo>
                    <a:pt x="135442" y="4882262"/>
                    <a:pt x="134661" y="4881737"/>
                    <a:pt x="134686" y="4883915"/>
                  </a:cubicBezTo>
                  <a:cubicBezTo>
                    <a:pt x="138684" y="5143313"/>
                    <a:pt x="141068" y="5115411"/>
                    <a:pt x="130406" y="5115411"/>
                  </a:cubicBezTo>
                  <a:cubicBezTo>
                    <a:pt x="51596" y="5115411"/>
                    <a:pt x="63040" y="5112029"/>
                    <a:pt x="63552" y="5127389"/>
                  </a:cubicBezTo>
                  <a:cubicBezTo>
                    <a:pt x="83402" y="5127338"/>
                    <a:pt x="101278" y="5127312"/>
                    <a:pt x="138454" y="5127312"/>
                  </a:cubicBezTo>
                  <a:cubicBezTo>
                    <a:pt x="142208" y="5290346"/>
                    <a:pt x="141158" y="5291794"/>
                    <a:pt x="141785" y="5358398"/>
                  </a:cubicBezTo>
                  <a:cubicBezTo>
                    <a:pt x="111351" y="5358308"/>
                    <a:pt x="89284" y="5358526"/>
                    <a:pt x="71241" y="5358846"/>
                  </a:cubicBezTo>
                  <a:cubicBezTo>
                    <a:pt x="71766" y="5374502"/>
                    <a:pt x="61361" y="5370274"/>
                    <a:pt x="130419" y="5370274"/>
                  </a:cubicBezTo>
                  <a:cubicBezTo>
                    <a:pt x="146206" y="5370274"/>
                    <a:pt x="141619" y="5343435"/>
                    <a:pt x="145374" y="5583629"/>
                  </a:cubicBezTo>
                  <a:cubicBezTo>
                    <a:pt x="145784" y="5609046"/>
                    <a:pt x="149679" y="5604704"/>
                    <a:pt x="130419" y="5604704"/>
                  </a:cubicBezTo>
                  <a:cubicBezTo>
                    <a:pt x="69242" y="5604704"/>
                    <a:pt x="79250" y="5600066"/>
                    <a:pt x="79788" y="5616272"/>
                  </a:cubicBezTo>
                  <a:cubicBezTo>
                    <a:pt x="101445" y="5616592"/>
                    <a:pt x="124050" y="5616644"/>
                    <a:pt x="145925" y="5616579"/>
                  </a:cubicBezTo>
                  <a:cubicBezTo>
                    <a:pt x="150346" y="5886098"/>
                    <a:pt x="156638" y="5850125"/>
                    <a:pt x="130419" y="5850125"/>
                  </a:cubicBezTo>
                  <a:cubicBezTo>
                    <a:pt x="79494" y="5850125"/>
                    <a:pt x="87426" y="5846256"/>
                    <a:pt x="87938" y="5862039"/>
                  </a:cubicBezTo>
                  <a:cubicBezTo>
                    <a:pt x="109505" y="5862001"/>
                    <a:pt x="128407" y="5862014"/>
                    <a:pt x="149090" y="5862014"/>
                  </a:cubicBezTo>
                  <a:cubicBezTo>
                    <a:pt x="149256" y="5903803"/>
                    <a:pt x="150128" y="5954702"/>
                    <a:pt x="151127" y="6011634"/>
                  </a:cubicBezTo>
                  <a:cubicBezTo>
                    <a:pt x="167389" y="6011506"/>
                    <a:pt x="160277" y="6030889"/>
                    <a:pt x="159585" y="5862014"/>
                  </a:cubicBezTo>
                  <a:lnTo>
                    <a:pt x="362440" y="5862026"/>
                  </a:lnTo>
                  <a:cubicBezTo>
                    <a:pt x="363311" y="5924006"/>
                    <a:pt x="363862" y="5966245"/>
                    <a:pt x="365387" y="6009930"/>
                  </a:cubicBezTo>
                  <a:cubicBezTo>
                    <a:pt x="380765" y="6009802"/>
                    <a:pt x="375267" y="6029967"/>
                    <a:pt x="372948" y="5862026"/>
                  </a:cubicBezTo>
                  <a:cubicBezTo>
                    <a:pt x="545727" y="5862039"/>
                    <a:pt x="498813" y="5860502"/>
                    <a:pt x="576649" y="5860220"/>
                  </a:cubicBezTo>
                  <a:cubicBezTo>
                    <a:pt x="578007" y="5916602"/>
                    <a:pt x="578148" y="5947374"/>
                    <a:pt x="579430" y="6008239"/>
                  </a:cubicBezTo>
                  <a:cubicBezTo>
                    <a:pt x="593487" y="6008124"/>
                    <a:pt x="589938" y="6019897"/>
                    <a:pt x="588579" y="5933576"/>
                  </a:cubicBezTo>
                  <a:cubicBezTo>
                    <a:pt x="587285" y="5851547"/>
                    <a:pt x="585517" y="5860194"/>
                    <a:pt x="591322" y="5860194"/>
                  </a:cubicBezTo>
                  <a:cubicBezTo>
                    <a:pt x="666005" y="5860194"/>
                    <a:pt x="667504" y="5861463"/>
                    <a:pt x="744943" y="5861463"/>
                  </a:cubicBezTo>
                  <a:cubicBezTo>
                    <a:pt x="802352" y="5861476"/>
                    <a:pt x="789358" y="5846922"/>
                    <a:pt x="790717" y="5933807"/>
                  </a:cubicBezTo>
                  <a:cubicBezTo>
                    <a:pt x="792024" y="6017629"/>
                    <a:pt x="789499" y="6006612"/>
                    <a:pt x="802955" y="6006497"/>
                  </a:cubicBezTo>
                  <a:cubicBezTo>
                    <a:pt x="801404" y="5961120"/>
                    <a:pt x="800584" y="5903278"/>
                    <a:pt x="800571" y="5861476"/>
                  </a:cubicBezTo>
                  <a:cubicBezTo>
                    <a:pt x="886121" y="5861501"/>
                    <a:pt x="926500" y="5861617"/>
                    <a:pt x="975516" y="5861219"/>
                  </a:cubicBezTo>
                  <a:cubicBezTo>
                    <a:pt x="1010256" y="5860938"/>
                    <a:pt x="1002798" y="5846525"/>
                    <a:pt x="1004157" y="5933794"/>
                  </a:cubicBezTo>
                  <a:cubicBezTo>
                    <a:pt x="1005438" y="6015708"/>
                    <a:pt x="1001901" y="6004934"/>
                    <a:pt x="1015844" y="6004831"/>
                  </a:cubicBezTo>
                  <a:cubicBezTo>
                    <a:pt x="1014947" y="5954215"/>
                    <a:pt x="1014152" y="5903060"/>
                    <a:pt x="1013575" y="5860976"/>
                  </a:cubicBezTo>
                  <a:cubicBezTo>
                    <a:pt x="1074829" y="5860745"/>
                    <a:pt x="1123986" y="5861130"/>
                    <a:pt x="1217494" y="5861091"/>
                  </a:cubicBezTo>
                  <a:cubicBezTo>
                    <a:pt x="1217686" y="5905661"/>
                    <a:pt x="1218647" y="5963567"/>
                    <a:pt x="1219609" y="6003256"/>
                  </a:cubicBezTo>
                  <a:cubicBezTo>
                    <a:pt x="1235960" y="6003140"/>
                    <a:pt x="1228643" y="6021678"/>
                    <a:pt x="1228002" y="5861066"/>
                  </a:cubicBezTo>
                  <a:cubicBezTo>
                    <a:pt x="1228950" y="5861066"/>
                    <a:pt x="1429384" y="5860182"/>
                    <a:pt x="1430409" y="5860169"/>
                  </a:cubicBezTo>
                  <a:cubicBezTo>
                    <a:pt x="1431729" y="5930310"/>
                    <a:pt x="1431818" y="5952255"/>
                    <a:pt x="1432946" y="6001590"/>
                  </a:cubicBezTo>
                  <a:cubicBezTo>
                    <a:pt x="1447567" y="6001488"/>
                    <a:pt x="1443890" y="6021909"/>
                    <a:pt x="1440929" y="5860105"/>
                  </a:cubicBezTo>
                  <a:cubicBezTo>
                    <a:pt x="1584081" y="5859131"/>
                    <a:pt x="1572369" y="5861002"/>
                    <a:pt x="1645143" y="5861347"/>
                  </a:cubicBezTo>
                  <a:cubicBezTo>
                    <a:pt x="1646578" y="5905136"/>
                    <a:pt x="1647373" y="5958801"/>
                    <a:pt x="1647578" y="5999938"/>
                  </a:cubicBezTo>
                  <a:cubicBezTo>
                    <a:pt x="1661225" y="5999835"/>
                    <a:pt x="1658560" y="6010865"/>
                    <a:pt x="1657355" y="5933576"/>
                  </a:cubicBezTo>
                  <a:cubicBezTo>
                    <a:pt x="1656048" y="5850420"/>
                    <a:pt x="1651332" y="5861411"/>
                    <a:pt x="1667094" y="5861411"/>
                  </a:cubicBezTo>
                  <a:cubicBezTo>
                    <a:pt x="1805223" y="5861527"/>
                    <a:pt x="1828738" y="5861591"/>
                    <a:pt x="1858583" y="5861463"/>
                  </a:cubicBezTo>
                  <a:cubicBezTo>
                    <a:pt x="1859506" y="5919510"/>
                    <a:pt x="1860198" y="5958507"/>
                    <a:pt x="1860569" y="5998310"/>
                  </a:cubicBezTo>
                  <a:cubicBezTo>
                    <a:pt x="1874217" y="5998208"/>
                    <a:pt x="1871410" y="6009110"/>
                    <a:pt x="1870231" y="5933576"/>
                  </a:cubicBezTo>
                  <a:cubicBezTo>
                    <a:pt x="1868886" y="5848895"/>
                    <a:pt x="1859531" y="5861540"/>
                    <a:pt x="1897732" y="5861181"/>
                  </a:cubicBezTo>
                  <a:cubicBezTo>
                    <a:pt x="1971121" y="5860489"/>
                    <a:pt x="2013101" y="5860796"/>
                    <a:pt x="2051366" y="5861360"/>
                  </a:cubicBezTo>
                  <a:cubicBezTo>
                    <a:pt x="2078123" y="5861757"/>
                    <a:pt x="2071075" y="5848075"/>
                    <a:pt x="2072420" y="5933807"/>
                  </a:cubicBezTo>
                  <a:cubicBezTo>
                    <a:pt x="2073573" y="6007470"/>
                    <a:pt x="2070729" y="5996696"/>
                    <a:pt x="2084184" y="5996594"/>
                  </a:cubicBezTo>
                  <a:cubicBezTo>
                    <a:pt x="2083236" y="5960210"/>
                    <a:pt x="2082287" y="5905379"/>
                    <a:pt x="2082313" y="5861745"/>
                  </a:cubicBezTo>
                  <a:cubicBezTo>
                    <a:pt x="2200861" y="5862808"/>
                    <a:pt x="2191942" y="5859887"/>
                    <a:pt x="2284758" y="5859887"/>
                  </a:cubicBezTo>
                  <a:cubicBezTo>
                    <a:pt x="2284938" y="5902868"/>
                    <a:pt x="2285834" y="5958276"/>
                    <a:pt x="2286693" y="5995044"/>
                  </a:cubicBezTo>
                  <a:cubicBezTo>
                    <a:pt x="2302763" y="5994916"/>
                    <a:pt x="2295894" y="6013658"/>
                    <a:pt x="2295266" y="5859900"/>
                  </a:cubicBezTo>
                  <a:cubicBezTo>
                    <a:pt x="2315206" y="5859925"/>
                    <a:pt x="2231885" y="5859567"/>
                    <a:pt x="2499428" y="5860861"/>
                  </a:cubicBezTo>
                  <a:cubicBezTo>
                    <a:pt x="2500197" y="5898692"/>
                    <a:pt x="2501158" y="5954817"/>
                    <a:pt x="2501440" y="5993404"/>
                  </a:cubicBezTo>
                  <a:cubicBezTo>
                    <a:pt x="2515164" y="5993301"/>
                    <a:pt x="2512307" y="6003678"/>
                    <a:pt x="2511218" y="5933589"/>
                  </a:cubicBezTo>
                  <a:cubicBezTo>
                    <a:pt x="2509962" y="5852854"/>
                    <a:pt x="2508744" y="5860912"/>
                    <a:pt x="2512538" y="5860925"/>
                  </a:cubicBezTo>
                  <a:cubicBezTo>
                    <a:pt x="2753926" y="5862219"/>
                    <a:pt x="2712497" y="5838492"/>
                    <a:pt x="2714022" y="5933794"/>
                  </a:cubicBezTo>
                  <a:cubicBezTo>
                    <a:pt x="2715072" y="6001449"/>
                    <a:pt x="2711779" y="5991790"/>
                    <a:pt x="2725529" y="5991687"/>
                  </a:cubicBezTo>
                  <a:cubicBezTo>
                    <a:pt x="2724440" y="5935498"/>
                    <a:pt x="2724350" y="5914898"/>
                    <a:pt x="2723171" y="5860233"/>
                  </a:cubicBezTo>
                  <a:cubicBezTo>
                    <a:pt x="2819921" y="5859990"/>
                    <a:pt x="2815167" y="5861719"/>
                    <a:pt x="2926154" y="5861463"/>
                  </a:cubicBezTo>
                  <a:cubicBezTo>
                    <a:pt x="2927410" y="5918216"/>
                    <a:pt x="2927436" y="5938470"/>
                    <a:pt x="2928499" y="5990124"/>
                  </a:cubicBezTo>
                  <a:cubicBezTo>
                    <a:pt x="2942352" y="5990022"/>
                    <a:pt x="2939059" y="5999502"/>
                    <a:pt x="2937995" y="5933589"/>
                  </a:cubicBezTo>
                  <a:cubicBezTo>
                    <a:pt x="2936650" y="5846948"/>
                    <a:pt x="2926846" y="5861553"/>
                    <a:pt x="2973709" y="5861245"/>
                  </a:cubicBezTo>
                  <a:cubicBezTo>
                    <a:pt x="3019176" y="5860938"/>
                    <a:pt x="3056338" y="5860809"/>
                    <a:pt x="3127421" y="5861194"/>
                  </a:cubicBezTo>
                  <a:cubicBezTo>
                    <a:pt x="3144579" y="5861284"/>
                    <a:pt x="3139787" y="5848344"/>
                    <a:pt x="3141145" y="5933807"/>
                  </a:cubicBezTo>
                  <a:cubicBezTo>
                    <a:pt x="3142209" y="5999425"/>
                    <a:pt x="3138531" y="5988523"/>
                    <a:pt x="3152524" y="5988420"/>
                  </a:cubicBezTo>
                  <a:cubicBezTo>
                    <a:pt x="3151794" y="5943556"/>
                    <a:pt x="3151115" y="5904572"/>
                    <a:pt x="3150666" y="5861309"/>
                  </a:cubicBezTo>
                  <a:cubicBezTo>
                    <a:pt x="3298662" y="5861886"/>
                    <a:pt x="3258322" y="5860143"/>
                    <a:pt x="3353227" y="5860067"/>
                  </a:cubicBezTo>
                  <a:cubicBezTo>
                    <a:pt x="3355123" y="6006561"/>
                    <a:pt x="3351150" y="5986883"/>
                    <a:pt x="3365759" y="5986768"/>
                  </a:cubicBezTo>
                  <a:cubicBezTo>
                    <a:pt x="3364952" y="5949257"/>
                    <a:pt x="3364234" y="5898025"/>
                    <a:pt x="3363747" y="5860067"/>
                  </a:cubicBezTo>
                  <a:cubicBezTo>
                    <a:pt x="3430947" y="5860092"/>
                    <a:pt x="3417914" y="5860643"/>
                    <a:pt x="3566948" y="5860592"/>
                  </a:cubicBezTo>
                  <a:cubicBezTo>
                    <a:pt x="3569127" y="6004357"/>
                    <a:pt x="3564513" y="5985153"/>
                    <a:pt x="3579430" y="5985026"/>
                  </a:cubicBezTo>
                  <a:cubicBezTo>
                    <a:pt x="3578700" y="5946579"/>
                    <a:pt x="3578238" y="5913655"/>
                    <a:pt x="3577443" y="5860579"/>
                  </a:cubicBezTo>
                  <a:cubicBezTo>
                    <a:pt x="3678166" y="5860540"/>
                    <a:pt x="3701245" y="5860592"/>
                    <a:pt x="3742649" y="5860374"/>
                  </a:cubicBezTo>
                  <a:cubicBezTo>
                    <a:pt x="3790294" y="5860118"/>
                    <a:pt x="3779133" y="5845500"/>
                    <a:pt x="3780504" y="5933833"/>
                  </a:cubicBezTo>
                  <a:cubicBezTo>
                    <a:pt x="3781414" y="5992405"/>
                    <a:pt x="3778095" y="5983347"/>
                    <a:pt x="3791909" y="5983232"/>
                  </a:cubicBezTo>
                  <a:cubicBezTo>
                    <a:pt x="3788820" y="5840850"/>
                    <a:pt x="3781824" y="5860207"/>
                    <a:pt x="3819601" y="5860207"/>
                  </a:cubicBezTo>
                  <a:close/>
                  <a:moveTo>
                    <a:pt x="3766216" y="4883966"/>
                  </a:moveTo>
                  <a:cubicBezTo>
                    <a:pt x="3770303" y="5151538"/>
                    <a:pt x="3778005" y="5114988"/>
                    <a:pt x="3742662" y="5114745"/>
                  </a:cubicBezTo>
                  <a:cubicBezTo>
                    <a:pt x="3529030" y="5113297"/>
                    <a:pt x="3565488" y="5128926"/>
                    <a:pt x="3564398" y="5058709"/>
                  </a:cubicBezTo>
                  <a:cubicBezTo>
                    <a:pt x="3561079" y="4846263"/>
                    <a:pt x="3551699" y="4881225"/>
                    <a:pt x="3588644" y="4881929"/>
                  </a:cubicBezTo>
                  <a:cubicBezTo>
                    <a:pt x="3719852" y="4884402"/>
                    <a:pt x="3766151" y="4880354"/>
                    <a:pt x="3766216" y="4883966"/>
                  </a:cubicBezTo>
                  <a:close/>
                  <a:moveTo>
                    <a:pt x="3765985" y="4870528"/>
                  </a:moveTo>
                  <a:cubicBezTo>
                    <a:pt x="3591066" y="4870950"/>
                    <a:pt x="3655523" y="4870797"/>
                    <a:pt x="3561861" y="4869592"/>
                  </a:cubicBezTo>
                  <a:cubicBezTo>
                    <a:pt x="3560913" y="4802411"/>
                    <a:pt x="3561605" y="4717794"/>
                    <a:pt x="3558568" y="4635765"/>
                  </a:cubicBezTo>
                  <a:cubicBezTo>
                    <a:pt x="3736332" y="4635854"/>
                    <a:pt x="3684394" y="4635714"/>
                    <a:pt x="3761500" y="4636828"/>
                  </a:cubicBezTo>
                  <a:cubicBezTo>
                    <a:pt x="3761999" y="4749104"/>
                    <a:pt x="3764690" y="4796210"/>
                    <a:pt x="3765985" y="4870528"/>
                  </a:cubicBezTo>
                  <a:close/>
                  <a:moveTo>
                    <a:pt x="3761461" y="4624901"/>
                  </a:moveTo>
                  <a:cubicBezTo>
                    <a:pt x="3549674" y="4621724"/>
                    <a:pt x="3558234" y="4626938"/>
                    <a:pt x="3558030" y="4621275"/>
                  </a:cubicBezTo>
                  <a:cubicBezTo>
                    <a:pt x="3555671" y="4561384"/>
                    <a:pt x="3555031" y="4508500"/>
                    <a:pt x="3554762" y="4446712"/>
                  </a:cubicBezTo>
                  <a:cubicBezTo>
                    <a:pt x="3554480" y="4380607"/>
                    <a:pt x="3545228" y="4391727"/>
                    <a:pt x="3588720" y="4391612"/>
                  </a:cubicBezTo>
                  <a:cubicBezTo>
                    <a:pt x="3650384" y="4391445"/>
                    <a:pt x="3693736" y="4391343"/>
                    <a:pt x="3742560" y="4392124"/>
                  </a:cubicBezTo>
                  <a:cubicBezTo>
                    <a:pt x="3763460" y="4392470"/>
                    <a:pt x="3760385" y="4359687"/>
                    <a:pt x="3761461" y="4624901"/>
                  </a:cubicBezTo>
                  <a:close/>
                  <a:moveTo>
                    <a:pt x="1640927" y="4883761"/>
                  </a:moveTo>
                  <a:cubicBezTo>
                    <a:pt x="1640863" y="4880174"/>
                    <a:pt x="1617361" y="4879367"/>
                    <a:pt x="1843654" y="4880674"/>
                  </a:cubicBezTo>
                  <a:cubicBezTo>
                    <a:pt x="1845205" y="4970390"/>
                    <a:pt x="1843821" y="5010129"/>
                    <a:pt x="1846486" y="5114681"/>
                  </a:cubicBezTo>
                  <a:cubicBezTo>
                    <a:pt x="1732385" y="5114783"/>
                    <a:pt x="1706205" y="5116320"/>
                    <a:pt x="1642695" y="5115744"/>
                  </a:cubicBezTo>
                  <a:cubicBezTo>
                    <a:pt x="1639838" y="4955555"/>
                    <a:pt x="1642452" y="4981586"/>
                    <a:pt x="1640927" y="4883761"/>
                  </a:cubicBezTo>
                  <a:close/>
                  <a:moveTo>
                    <a:pt x="354982" y="4637417"/>
                  </a:moveTo>
                  <a:cubicBezTo>
                    <a:pt x="562719" y="4637417"/>
                    <a:pt x="468750" y="4636828"/>
                    <a:pt x="557465" y="4636187"/>
                  </a:cubicBezTo>
                  <a:cubicBezTo>
                    <a:pt x="557645" y="4686228"/>
                    <a:pt x="558414" y="4709403"/>
                    <a:pt x="559413" y="4796543"/>
                  </a:cubicBezTo>
                  <a:cubicBezTo>
                    <a:pt x="560528" y="4893677"/>
                    <a:pt x="601612" y="4867632"/>
                    <a:pt x="360825" y="4868939"/>
                  </a:cubicBezTo>
                  <a:cubicBezTo>
                    <a:pt x="351830" y="4868990"/>
                    <a:pt x="361710" y="4860996"/>
                    <a:pt x="354982" y="4637417"/>
                  </a:cubicBezTo>
                  <a:close/>
                  <a:moveTo>
                    <a:pt x="343910" y="3902076"/>
                  </a:moveTo>
                  <a:cubicBezTo>
                    <a:pt x="431754" y="3903382"/>
                    <a:pt x="407163" y="3903139"/>
                    <a:pt x="545420" y="3902703"/>
                  </a:cubicBezTo>
                  <a:cubicBezTo>
                    <a:pt x="550430" y="4144345"/>
                    <a:pt x="543920" y="3861413"/>
                    <a:pt x="550430" y="4134430"/>
                  </a:cubicBezTo>
                  <a:cubicBezTo>
                    <a:pt x="477515" y="4135390"/>
                    <a:pt x="522187" y="4136684"/>
                    <a:pt x="346319" y="4135839"/>
                  </a:cubicBezTo>
                  <a:cubicBezTo>
                    <a:pt x="345858" y="4047314"/>
                    <a:pt x="347767" y="4113817"/>
                    <a:pt x="343910" y="3902076"/>
                  </a:cubicBezTo>
                  <a:close/>
                  <a:moveTo>
                    <a:pt x="329519" y="2960168"/>
                  </a:moveTo>
                  <a:cubicBezTo>
                    <a:pt x="328750" y="2910564"/>
                    <a:pt x="295971" y="2924643"/>
                    <a:pt x="514511" y="2923170"/>
                  </a:cubicBezTo>
                  <a:cubicBezTo>
                    <a:pt x="538730" y="2923016"/>
                    <a:pt x="529440" y="2891244"/>
                    <a:pt x="533259" y="3135257"/>
                  </a:cubicBezTo>
                  <a:cubicBezTo>
                    <a:pt x="533669" y="3160648"/>
                    <a:pt x="561656" y="3157548"/>
                    <a:pt x="360877" y="3155396"/>
                  </a:cubicBezTo>
                  <a:cubicBezTo>
                    <a:pt x="318294" y="3154922"/>
                    <a:pt x="333056" y="3186258"/>
                    <a:pt x="329519" y="2960168"/>
                  </a:cubicBezTo>
                  <a:close/>
                  <a:moveTo>
                    <a:pt x="309618" y="1736469"/>
                  </a:moveTo>
                  <a:cubicBezTo>
                    <a:pt x="308888" y="1689734"/>
                    <a:pt x="271456" y="1697728"/>
                    <a:pt x="511961" y="1699649"/>
                  </a:cubicBezTo>
                  <a:cubicBezTo>
                    <a:pt x="516164" y="1949542"/>
                    <a:pt x="515741" y="1932567"/>
                    <a:pt x="514588" y="1932542"/>
                  </a:cubicBezTo>
                  <a:cubicBezTo>
                    <a:pt x="282695" y="1927866"/>
                    <a:pt x="311476" y="1946736"/>
                    <a:pt x="310913" y="1911263"/>
                  </a:cubicBezTo>
                  <a:cubicBezTo>
                    <a:pt x="309567" y="1822418"/>
                    <a:pt x="311002" y="1822918"/>
                    <a:pt x="309618" y="1736469"/>
                  </a:cubicBezTo>
                  <a:close/>
                  <a:moveTo>
                    <a:pt x="504900" y="1209422"/>
                  </a:moveTo>
                  <a:cubicBezTo>
                    <a:pt x="505169" y="1226140"/>
                    <a:pt x="508129" y="1441712"/>
                    <a:pt x="508129" y="1442621"/>
                  </a:cubicBezTo>
                  <a:cubicBezTo>
                    <a:pt x="265459" y="1438227"/>
                    <a:pt x="305838" y="1462043"/>
                    <a:pt x="304672" y="1386868"/>
                  </a:cubicBezTo>
                  <a:cubicBezTo>
                    <a:pt x="303301" y="1299240"/>
                    <a:pt x="301942" y="1299471"/>
                    <a:pt x="300571" y="1212202"/>
                  </a:cubicBezTo>
                  <a:cubicBezTo>
                    <a:pt x="300456" y="1205117"/>
                    <a:pt x="289935" y="1210959"/>
                    <a:pt x="504900" y="1209422"/>
                  </a:cubicBezTo>
                  <a:close/>
                  <a:moveTo>
                    <a:pt x="300328" y="1196918"/>
                  </a:moveTo>
                  <a:cubicBezTo>
                    <a:pt x="298521" y="1083668"/>
                    <a:pt x="296957" y="1025301"/>
                    <a:pt x="297047" y="965384"/>
                  </a:cubicBezTo>
                  <a:cubicBezTo>
                    <a:pt x="373448" y="965448"/>
                    <a:pt x="369437" y="966101"/>
                    <a:pt x="500082" y="965858"/>
                  </a:cubicBezTo>
                  <a:cubicBezTo>
                    <a:pt x="500274" y="1081080"/>
                    <a:pt x="503196" y="1113095"/>
                    <a:pt x="504708" y="1197507"/>
                  </a:cubicBezTo>
                  <a:cubicBezTo>
                    <a:pt x="395104" y="1198327"/>
                    <a:pt x="369193" y="1197046"/>
                    <a:pt x="300328" y="1196918"/>
                  </a:cubicBezTo>
                  <a:close/>
                  <a:moveTo>
                    <a:pt x="508257" y="1454523"/>
                  </a:moveTo>
                  <a:cubicBezTo>
                    <a:pt x="509513" y="1574947"/>
                    <a:pt x="510282" y="1602516"/>
                    <a:pt x="511756" y="1687761"/>
                  </a:cubicBezTo>
                  <a:cubicBezTo>
                    <a:pt x="461151" y="1687364"/>
                    <a:pt x="410969" y="1687415"/>
                    <a:pt x="360813" y="1687684"/>
                  </a:cubicBezTo>
                  <a:cubicBezTo>
                    <a:pt x="295022" y="1688043"/>
                    <a:pt x="308772" y="1728628"/>
                    <a:pt x="305851" y="1474290"/>
                  </a:cubicBezTo>
                  <a:cubicBezTo>
                    <a:pt x="305543" y="1447259"/>
                    <a:pt x="273084" y="1450423"/>
                    <a:pt x="508257" y="1454523"/>
                  </a:cubicBezTo>
                  <a:close/>
                  <a:moveTo>
                    <a:pt x="2214534" y="1387085"/>
                  </a:moveTo>
                  <a:cubicBezTo>
                    <a:pt x="2215675" y="1459955"/>
                    <a:pt x="2249672" y="1439444"/>
                    <a:pt x="2051378" y="1441827"/>
                  </a:cubicBezTo>
                  <a:cubicBezTo>
                    <a:pt x="2003811" y="1442403"/>
                    <a:pt x="2014101" y="1453101"/>
                    <a:pt x="2013063" y="1386855"/>
                  </a:cubicBezTo>
                  <a:cubicBezTo>
                    <a:pt x="2011692" y="1299381"/>
                    <a:pt x="2010141" y="1299317"/>
                    <a:pt x="2008783" y="1212189"/>
                  </a:cubicBezTo>
                  <a:cubicBezTo>
                    <a:pt x="2008680" y="1205681"/>
                    <a:pt x="1996212" y="1211907"/>
                    <a:pt x="2205180" y="1209652"/>
                  </a:cubicBezTo>
                  <a:cubicBezTo>
                    <a:pt x="2219891" y="1209498"/>
                    <a:pt x="2211446" y="1189782"/>
                    <a:pt x="2214534" y="1387085"/>
                  </a:cubicBezTo>
                  <a:close/>
                  <a:moveTo>
                    <a:pt x="2428961" y="1441929"/>
                  </a:moveTo>
                  <a:cubicBezTo>
                    <a:pt x="2366349" y="1441904"/>
                    <a:pt x="2443903" y="1441840"/>
                    <a:pt x="2226106" y="1441494"/>
                  </a:cubicBezTo>
                  <a:cubicBezTo>
                    <a:pt x="2223030" y="1319635"/>
                    <a:pt x="2225657" y="1309860"/>
                    <a:pt x="2224068" y="1209460"/>
                  </a:cubicBezTo>
                  <a:cubicBezTo>
                    <a:pt x="2345269" y="1208320"/>
                    <a:pt x="2427179" y="1211215"/>
                    <a:pt x="2427192" y="1212342"/>
                  </a:cubicBezTo>
                  <a:cubicBezTo>
                    <a:pt x="2428704" y="1308669"/>
                    <a:pt x="2425642" y="1323517"/>
                    <a:pt x="2428961" y="1441929"/>
                  </a:cubicBezTo>
                  <a:close/>
                  <a:moveTo>
                    <a:pt x="3279491" y="1197712"/>
                  </a:moveTo>
                  <a:cubicBezTo>
                    <a:pt x="3034912" y="1197802"/>
                    <a:pt x="3077303" y="1211433"/>
                    <a:pt x="3076572" y="1124843"/>
                  </a:cubicBezTo>
                  <a:cubicBezTo>
                    <a:pt x="3076188" y="1072535"/>
                    <a:pt x="3075265" y="1013669"/>
                    <a:pt x="3074201" y="964987"/>
                  </a:cubicBezTo>
                  <a:cubicBezTo>
                    <a:pt x="3129612" y="964705"/>
                    <a:pt x="3191494" y="961950"/>
                    <a:pt x="3276903" y="964487"/>
                  </a:cubicBezTo>
                  <a:cubicBezTo>
                    <a:pt x="3280529" y="1059186"/>
                    <a:pt x="3278659" y="1133093"/>
                    <a:pt x="3279491" y="1197712"/>
                  </a:cubicBezTo>
                  <a:close/>
                  <a:moveTo>
                    <a:pt x="3285540" y="1561879"/>
                  </a:moveTo>
                  <a:cubicBezTo>
                    <a:pt x="3287744" y="1704748"/>
                    <a:pt x="3290102" y="1687236"/>
                    <a:pt x="3281119" y="1687440"/>
                  </a:cubicBezTo>
                  <a:cubicBezTo>
                    <a:pt x="3227541" y="1688594"/>
                    <a:pt x="3181639" y="1688606"/>
                    <a:pt x="3127523" y="1687440"/>
                  </a:cubicBezTo>
                  <a:cubicBezTo>
                    <a:pt x="3068499" y="1686172"/>
                    <a:pt x="3088772" y="1724324"/>
                    <a:pt x="3081455" y="1474175"/>
                  </a:cubicBezTo>
                  <a:cubicBezTo>
                    <a:pt x="3080801" y="1451807"/>
                    <a:pt x="3048085" y="1451461"/>
                    <a:pt x="3281157" y="1454292"/>
                  </a:cubicBezTo>
                  <a:cubicBezTo>
                    <a:pt x="3287590" y="1454369"/>
                    <a:pt x="3283656" y="1441494"/>
                    <a:pt x="3285540" y="1561879"/>
                  </a:cubicBezTo>
                  <a:close/>
                  <a:moveTo>
                    <a:pt x="3511820" y="4135045"/>
                  </a:moveTo>
                  <a:cubicBezTo>
                    <a:pt x="3302429" y="4135045"/>
                    <a:pt x="3335952" y="4144602"/>
                    <a:pt x="3335555" y="4096957"/>
                  </a:cubicBezTo>
                  <a:cubicBezTo>
                    <a:pt x="3333684" y="3872495"/>
                    <a:pt x="3324496" y="3903446"/>
                    <a:pt x="3358083" y="3903446"/>
                  </a:cubicBezTo>
                  <a:cubicBezTo>
                    <a:pt x="3562015" y="3903446"/>
                    <a:pt x="3536514" y="3891160"/>
                    <a:pt x="3536719" y="3922137"/>
                  </a:cubicBezTo>
                  <a:cubicBezTo>
                    <a:pt x="3537988" y="4167136"/>
                    <a:pt x="3553045" y="4135045"/>
                    <a:pt x="3511820" y="4135045"/>
                  </a:cubicBezTo>
                  <a:close/>
                  <a:moveTo>
                    <a:pt x="3539781" y="4146895"/>
                  </a:moveTo>
                  <a:cubicBezTo>
                    <a:pt x="3541703" y="4270291"/>
                    <a:pt x="3542870" y="4318858"/>
                    <a:pt x="3543690" y="4379800"/>
                  </a:cubicBezTo>
                  <a:cubicBezTo>
                    <a:pt x="3415480" y="4379941"/>
                    <a:pt x="3423643" y="4380812"/>
                    <a:pt x="3340489" y="4380620"/>
                  </a:cubicBezTo>
                  <a:cubicBezTo>
                    <a:pt x="3337695" y="4224683"/>
                    <a:pt x="3337349" y="4248217"/>
                    <a:pt x="3336055" y="4146779"/>
                  </a:cubicBezTo>
                  <a:cubicBezTo>
                    <a:pt x="3399192" y="4146639"/>
                    <a:pt x="3480604" y="4147100"/>
                    <a:pt x="3539781" y="4146895"/>
                  </a:cubicBezTo>
                  <a:close/>
                  <a:moveTo>
                    <a:pt x="3511820" y="3889867"/>
                  </a:moveTo>
                  <a:cubicBezTo>
                    <a:pt x="3296945" y="3889867"/>
                    <a:pt x="3333954" y="3910134"/>
                    <a:pt x="3332774" y="3834536"/>
                  </a:cubicBezTo>
                  <a:cubicBezTo>
                    <a:pt x="3329455" y="3622512"/>
                    <a:pt x="3318909" y="3658012"/>
                    <a:pt x="3358083" y="3658012"/>
                  </a:cubicBezTo>
                  <a:cubicBezTo>
                    <a:pt x="3546881" y="3658012"/>
                    <a:pt x="3532452" y="3654988"/>
                    <a:pt x="3532516" y="3659844"/>
                  </a:cubicBezTo>
                  <a:cubicBezTo>
                    <a:pt x="3536642" y="3925789"/>
                    <a:pt x="3546355" y="3889867"/>
                    <a:pt x="3511820" y="3889867"/>
                  </a:cubicBezTo>
                  <a:close/>
                  <a:moveTo>
                    <a:pt x="3328251" y="3572152"/>
                  </a:moveTo>
                  <a:cubicBezTo>
                    <a:pt x="3326969" y="3510800"/>
                    <a:pt x="3326111" y="3453624"/>
                    <a:pt x="3325714" y="3412552"/>
                  </a:cubicBezTo>
                  <a:cubicBezTo>
                    <a:pt x="3368886" y="3412526"/>
                    <a:pt x="3335107" y="3412526"/>
                    <a:pt x="3511820" y="3412591"/>
                  </a:cubicBezTo>
                  <a:cubicBezTo>
                    <a:pt x="3534771" y="3412591"/>
                    <a:pt x="3527800" y="3376553"/>
                    <a:pt x="3532298" y="3645342"/>
                  </a:cubicBezTo>
                  <a:cubicBezTo>
                    <a:pt x="3289243" y="3644599"/>
                    <a:pt x="3330301" y="3669978"/>
                    <a:pt x="3328251" y="3572152"/>
                  </a:cubicBezTo>
                  <a:close/>
                  <a:moveTo>
                    <a:pt x="3511820" y="3400689"/>
                  </a:moveTo>
                  <a:cubicBezTo>
                    <a:pt x="3333761" y="3400625"/>
                    <a:pt x="3368437" y="3400638"/>
                    <a:pt x="3325598" y="3400651"/>
                  </a:cubicBezTo>
                  <a:cubicBezTo>
                    <a:pt x="3324624" y="3283621"/>
                    <a:pt x="3322369" y="3213609"/>
                    <a:pt x="3321510" y="3168668"/>
                  </a:cubicBezTo>
                  <a:cubicBezTo>
                    <a:pt x="3471915" y="3168207"/>
                    <a:pt x="3439866" y="3166606"/>
                    <a:pt x="3524237" y="3166862"/>
                  </a:cubicBezTo>
                  <a:cubicBezTo>
                    <a:pt x="3529568" y="3428527"/>
                    <a:pt x="3536129" y="3400689"/>
                    <a:pt x="3511820" y="3400689"/>
                  </a:cubicBezTo>
                  <a:close/>
                  <a:moveTo>
                    <a:pt x="2693185" y="3902780"/>
                  </a:moveTo>
                  <a:cubicBezTo>
                    <a:pt x="2924232" y="3904471"/>
                    <a:pt x="2894541" y="3890712"/>
                    <a:pt x="2895425" y="3921971"/>
                  </a:cubicBezTo>
                  <a:cubicBezTo>
                    <a:pt x="2897873" y="4009009"/>
                    <a:pt x="2899321" y="4135211"/>
                    <a:pt x="2896796" y="4135211"/>
                  </a:cubicBezTo>
                  <a:cubicBezTo>
                    <a:pt x="2820421" y="4135211"/>
                    <a:pt x="2818435" y="4136300"/>
                    <a:pt x="2743047" y="4136300"/>
                  </a:cubicBezTo>
                  <a:cubicBezTo>
                    <a:pt x="2676744" y="4136313"/>
                    <a:pt x="2698977" y="4178359"/>
                    <a:pt x="2693185" y="3902780"/>
                  </a:cubicBezTo>
                  <a:close/>
                  <a:moveTo>
                    <a:pt x="1838720" y="3901691"/>
                  </a:moveTo>
                  <a:cubicBezTo>
                    <a:pt x="2073766" y="3902678"/>
                    <a:pt x="2040691" y="3897117"/>
                    <a:pt x="2041498" y="3922317"/>
                  </a:cubicBezTo>
                  <a:cubicBezTo>
                    <a:pt x="2042844" y="3965093"/>
                    <a:pt x="2043972" y="4010841"/>
                    <a:pt x="2044510" y="4097034"/>
                  </a:cubicBezTo>
                  <a:cubicBezTo>
                    <a:pt x="2044856" y="4151840"/>
                    <a:pt x="2076329" y="4135787"/>
                    <a:pt x="1841642" y="4134455"/>
                  </a:cubicBezTo>
                  <a:cubicBezTo>
                    <a:pt x="1841258" y="4066211"/>
                    <a:pt x="1842718" y="4075422"/>
                    <a:pt x="1838720" y="3901691"/>
                  </a:cubicBezTo>
                  <a:close/>
                  <a:moveTo>
                    <a:pt x="553864" y="3659601"/>
                  </a:moveTo>
                  <a:cubicBezTo>
                    <a:pt x="553839" y="3658204"/>
                    <a:pt x="537769" y="3656756"/>
                    <a:pt x="744969" y="3656756"/>
                  </a:cubicBezTo>
                  <a:cubicBezTo>
                    <a:pt x="758770" y="3656756"/>
                    <a:pt x="755118" y="3629456"/>
                    <a:pt x="758334" y="3834753"/>
                  </a:cubicBezTo>
                  <a:cubicBezTo>
                    <a:pt x="759462" y="3907802"/>
                    <a:pt x="794343" y="3890738"/>
                    <a:pt x="591347" y="3890738"/>
                  </a:cubicBezTo>
                  <a:cubicBezTo>
                    <a:pt x="539166" y="3890738"/>
                    <a:pt x="558029" y="3925917"/>
                    <a:pt x="553864" y="3659601"/>
                  </a:cubicBezTo>
                  <a:close/>
                  <a:moveTo>
                    <a:pt x="730091" y="1943841"/>
                  </a:moveTo>
                  <a:cubicBezTo>
                    <a:pt x="730629" y="2007410"/>
                    <a:pt x="731859" y="2174017"/>
                    <a:pt x="731898" y="2176913"/>
                  </a:cubicBezTo>
                  <a:cubicBezTo>
                    <a:pt x="565859" y="2177054"/>
                    <a:pt x="557107" y="2177015"/>
                    <a:pt x="529030" y="2177400"/>
                  </a:cubicBezTo>
                  <a:cubicBezTo>
                    <a:pt x="525583" y="2000556"/>
                    <a:pt x="527159" y="2028548"/>
                    <a:pt x="526172" y="1944674"/>
                  </a:cubicBezTo>
                  <a:cubicBezTo>
                    <a:pt x="613888" y="1946301"/>
                    <a:pt x="673438" y="1943995"/>
                    <a:pt x="730091" y="1943841"/>
                  </a:cubicBezTo>
                  <a:close/>
                  <a:moveTo>
                    <a:pt x="526031" y="1932772"/>
                  </a:moveTo>
                  <a:cubicBezTo>
                    <a:pt x="522302" y="1651582"/>
                    <a:pt x="502542" y="1699995"/>
                    <a:pt x="591360" y="1699995"/>
                  </a:cubicBezTo>
                  <a:cubicBezTo>
                    <a:pt x="663647" y="1699995"/>
                    <a:pt x="666133" y="1699227"/>
                    <a:pt x="725119" y="1699073"/>
                  </a:cubicBezTo>
                  <a:cubicBezTo>
                    <a:pt x="729565" y="1914875"/>
                    <a:pt x="729232" y="1867820"/>
                    <a:pt x="729963" y="1931965"/>
                  </a:cubicBezTo>
                  <a:cubicBezTo>
                    <a:pt x="667684" y="1932106"/>
                    <a:pt x="613042" y="1934399"/>
                    <a:pt x="526031" y="1932772"/>
                  </a:cubicBezTo>
                  <a:close/>
                  <a:moveTo>
                    <a:pt x="732064" y="2188801"/>
                  </a:moveTo>
                  <a:cubicBezTo>
                    <a:pt x="734576" y="2366657"/>
                    <a:pt x="734884" y="2323817"/>
                    <a:pt x="736588" y="2420681"/>
                  </a:cubicBezTo>
                  <a:cubicBezTo>
                    <a:pt x="735678" y="2420681"/>
                    <a:pt x="547342" y="2421668"/>
                    <a:pt x="533976" y="2421860"/>
                  </a:cubicBezTo>
                  <a:cubicBezTo>
                    <a:pt x="532874" y="2356344"/>
                    <a:pt x="534284" y="2449993"/>
                    <a:pt x="529273" y="2189288"/>
                  </a:cubicBezTo>
                  <a:cubicBezTo>
                    <a:pt x="561925" y="2188866"/>
                    <a:pt x="567961" y="2188942"/>
                    <a:pt x="732064" y="2188801"/>
                  </a:cubicBezTo>
                  <a:close/>
                  <a:moveTo>
                    <a:pt x="1154690" y="1911468"/>
                  </a:moveTo>
                  <a:cubicBezTo>
                    <a:pt x="1155049" y="1934630"/>
                    <a:pt x="1184087" y="1937781"/>
                    <a:pt x="975619" y="1932081"/>
                  </a:cubicBezTo>
                  <a:cubicBezTo>
                    <a:pt x="945773" y="1931222"/>
                    <a:pt x="953039" y="1964877"/>
                    <a:pt x="949464" y="1736494"/>
                  </a:cubicBezTo>
                  <a:cubicBezTo>
                    <a:pt x="948695" y="1687005"/>
                    <a:pt x="916889" y="1700367"/>
                    <a:pt x="1129176" y="1699521"/>
                  </a:cubicBezTo>
                  <a:cubicBezTo>
                    <a:pt x="1164903" y="1699419"/>
                    <a:pt x="1150897" y="1668762"/>
                    <a:pt x="1154690" y="1911468"/>
                  </a:cubicBezTo>
                  <a:close/>
                  <a:moveTo>
                    <a:pt x="1587131" y="2177374"/>
                  </a:moveTo>
                  <a:cubicBezTo>
                    <a:pt x="1384943" y="2173569"/>
                    <a:pt x="1384468" y="2183690"/>
                    <a:pt x="1384097" y="2173479"/>
                  </a:cubicBezTo>
                  <a:cubicBezTo>
                    <a:pt x="1381905" y="2114485"/>
                    <a:pt x="1381175" y="2058052"/>
                    <a:pt x="1380855" y="1998711"/>
                  </a:cubicBezTo>
                  <a:cubicBezTo>
                    <a:pt x="1380496" y="1928084"/>
                    <a:pt x="1340232" y="1943213"/>
                    <a:pt x="1584004" y="1943008"/>
                  </a:cubicBezTo>
                  <a:cubicBezTo>
                    <a:pt x="1584581" y="2007883"/>
                    <a:pt x="1582390" y="2063868"/>
                    <a:pt x="1587131" y="2177374"/>
                  </a:cubicBezTo>
                  <a:close/>
                  <a:moveTo>
                    <a:pt x="1799866" y="2178143"/>
                  </a:moveTo>
                  <a:cubicBezTo>
                    <a:pt x="1660585" y="2178194"/>
                    <a:pt x="1641324" y="2178386"/>
                    <a:pt x="1597652" y="2177579"/>
                  </a:cubicBezTo>
                  <a:cubicBezTo>
                    <a:pt x="1592885" y="2063765"/>
                    <a:pt x="1595051" y="2004527"/>
                    <a:pt x="1594500" y="1943008"/>
                  </a:cubicBezTo>
                  <a:cubicBezTo>
                    <a:pt x="1839976" y="1942803"/>
                    <a:pt x="1798226" y="1931235"/>
                    <a:pt x="1797867" y="1998698"/>
                  </a:cubicBezTo>
                  <a:cubicBezTo>
                    <a:pt x="1797637" y="2043024"/>
                    <a:pt x="1797765" y="2056847"/>
                    <a:pt x="1799866" y="2178143"/>
                  </a:cubicBezTo>
                  <a:close/>
                  <a:moveTo>
                    <a:pt x="3281183" y="3156984"/>
                  </a:moveTo>
                  <a:cubicBezTo>
                    <a:pt x="3079801" y="3158342"/>
                    <a:pt x="3107250" y="3162813"/>
                    <a:pt x="3106815" y="3135026"/>
                  </a:cubicBezTo>
                  <a:cubicBezTo>
                    <a:pt x="3102983" y="2890489"/>
                    <a:pt x="3096076" y="2923887"/>
                    <a:pt x="3127548" y="2923016"/>
                  </a:cubicBezTo>
                  <a:cubicBezTo>
                    <a:pt x="3174899" y="2921786"/>
                    <a:pt x="3220083" y="2921491"/>
                    <a:pt x="3281093" y="2922888"/>
                  </a:cubicBezTo>
                  <a:cubicBezTo>
                    <a:pt x="3313911" y="2923644"/>
                    <a:pt x="3307401" y="2915919"/>
                    <a:pt x="3308094" y="2960360"/>
                  </a:cubicBezTo>
                  <a:cubicBezTo>
                    <a:pt x="3311695" y="3190857"/>
                    <a:pt x="3320331" y="3156728"/>
                    <a:pt x="3281183" y="3156984"/>
                  </a:cubicBezTo>
                  <a:close/>
                  <a:moveTo>
                    <a:pt x="3311015" y="3168719"/>
                  </a:moveTo>
                  <a:cubicBezTo>
                    <a:pt x="3312335" y="3240000"/>
                    <a:pt x="3313668" y="3256257"/>
                    <a:pt x="3315103" y="3400676"/>
                  </a:cubicBezTo>
                  <a:cubicBezTo>
                    <a:pt x="3088733" y="3400792"/>
                    <a:pt x="3111800" y="3402956"/>
                    <a:pt x="3111736" y="3397371"/>
                  </a:cubicBezTo>
                  <a:cubicBezTo>
                    <a:pt x="3108993" y="3134667"/>
                    <a:pt x="3097242" y="3168630"/>
                    <a:pt x="3127382" y="3168873"/>
                  </a:cubicBezTo>
                  <a:cubicBezTo>
                    <a:pt x="3211061" y="3169526"/>
                    <a:pt x="3280157" y="3168847"/>
                    <a:pt x="3311015" y="3168719"/>
                  </a:cubicBezTo>
                  <a:close/>
                  <a:moveTo>
                    <a:pt x="2681332" y="3168130"/>
                  </a:moveTo>
                  <a:cubicBezTo>
                    <a:pt x="2922900" y="3167925"/>
                    <a:pt x="2883661" y="3153846"/>
                    <a:pt x="2885455" y="3222718"/>
                  </a:cubicBezTo>
                  <a:cubicBezTo>
                    <a:pt x="2887019" y="3284723"/>
                    <a:pt x="2888056" y="3339337"/>
                    <a:pt x="2887621" y="3397563"/>
                  </a:cubicBezTo>
                  <a:cubicBezTo>
                    <a:pt x="2887570" y="3403559"/>
                    <a:pt x="2909611" y="3401739"/>
                    <a:pt x="2683600" y="3401868"/>
                  </a:cubicBezTo>
                  <a:cubicBezTo>
                    <a:pt x="2679845" y="3157048"/>
                    <a:pt x="2682434" y="3273834"/>
                    <a:pt x="2681332" y="3168130"/>
                  </a:cubicBezTo>
                  <a:close/>
                  <a:moveTo>
                    <a:pt x="2040589" y="3168053"/>
                  </a:moveTo>
                  <a:cubicBezTo>
                    <a:pt x="2148629" y="3169578"/>
                    <a:pt x="2192313" y="3168309"/>
                    <a:pt x="2243854" y="3168028"/>
                  </a:cubicBezTo>
                  <a:cubicBezTo>
                    <a:pt x="2247045" y="3387609"/>
                    <a:pt x="2247147" y="3400522"/>
                    <a:pt x="2247160" y="3402085"/>
                  </a:cubicBezTo>
                  <a:cubicBezTo>
                    <a:pt x="2019880" y="3402047"/>
                    <a:pt x="2043241" y="3404430"/>
                    <a:pt x="2043062" y="3397281"/>
                  </a:cubicBezTo>
                  <a:cubicBezTo>
                    <a:pt x="2039538" y="3250569"/>
                    <a:pt x="2041242" y="3235657"/>
                    <a:pt x="2040589" y="3168053"/>
                  </a:cubicBezTo>
                  <a:close/>
                  <a:moveTo>
                    <a:pt x="976913" y="3413462"/>
                  </a:moveTo>
                  <a:cubicBezTo>
                    <a:pt x="1106686" y="3414858"/>
                    <a:pt x="1113235" y="3412706"/>
                    <a:pt x="1178346" y="3412245"/>
                  </a:cubicBezTo>
                  <a:cubicBezTo>
                    <a:pt x="1182421" y="3631416"/>
                    <a:pt x="1182331" y="3563415"/>
                    <a:pt x="1183817" y="3646597"/>
                  </a:cubicBezTo>
                  <a:cubicBezTo>
                    <a:pt x="1089668" y="3646354"/>
                    <a:pt x="1173822" y="3645764"/>
                    <a:pt x="978848" y="3645906"/>
                  </a:cubicBezTo>
                  <a:cubicBezTo>
                    <a:pt x="977643" y="3551949"/>
                    <a:pt x="980603" y="3567054"/>
                    <a:pt x="976913" y="3413462"/>
                  </a:cubicBezTo>
                  <a:close/>
                  <a:moveTo>
                    <a:pt x="1165659" y="2610759"/>
                  </a:moveTo>
                  <a:cubicBezTo>
                    <a:pt x="1166723" y="2678594"/>
                    <a:pt x="1176782" y="2667089"/>
                    <a:pt x="1129099" y="2667461"/>
                  </a:cubicBezTo>
                  <a:cubicBezTo>
                    <a:pt x="1060913" y="2668012"/>
                    <a:pt x="1016920" y="2667832"/>
                    <a:pt x="975529" y="2667384"/>
                  </a:cubicBezTo>
                  <a:cubicBezTo>
                    <a:pt x="959998" y="2667217"/>
                    <a:pt x="965790" y="2695146"/>
                    <a:pt x="961599" y="2435658"/>
                  </a:cubicBezTo>
                  <a:cubicBezTo>
                    <a:pt x="961587" y="2434748"/>
                    <a:pt x="944992" y="2429419"/>
                    <a:pt x="1129035" y="2433877"/>
                  </a:cubicBezTo>
                  <a:cubicBezTo>
                    <a:pt x="1179819" y="2435094"/>
                    <a:pt x="1162353" y="2398890"/>
                    <a:pt x="1165659" y="2610759"/>
                  </a:cubicBezTo>
                  <a:close/>
                  <a:moveTo>
                    <a:pt x="975439" y="2679273"/>
                  </a:moveTo>
                  <a:cubicBezTo>
                    <a:pt x="1196760" y="2681656"/>
                    <a:pt x="1166864" y="2669831"/>
                    <a:pt x="1167786" y="2698015"/>
                  </a:cubicBezTo>
                  <a:cubicBezTo>
                    <a:pt x="1169606" y="2752462"/>
                    <a:pt x="1169516" y="2759803"/>
                    <a:pt x="1171951" y="2912267"/>
                  </a:cubicBezTo>
                  <a:cubicBezTo>
                    <a:pt x="996801" y="2911986"/>
                    <a:pt x="1009116" y="2911845"/>
                    <a:pt x="968532" y="2911230"/>
                  </a:cubicBezTo>
                  <a:cubicBezTo>
                    <a:pt x="965559" y="2650166"/>
                    <a:pt x="960433" y="2679119"/>
                    <a:pt x="975439" y="2679273"/>
                  </a:cubicBezTo>
                  <a:close/>
                  <a:moveTo>
                    <a:pt x="975414" y="2923272"/>
                  </a:moveTo>
                  <a:cubicBezTo>
                    <a:pt x="1206717" y="2927000"/>
                    <a:pt x="1171874" y="2908270"/>
                    <a:pt x="1172707" y="2960373"/>
                  </a:cubicBezTo>
                  <a:cubicBezTo>
                    <a:pt x="1176385" y="3195328"/>
                    <a:pt x="1186329" y="3155460"/>
                    <a:pt x="1129150" y="3155383"/>
                  </a:cubicBezTo>
                  <a:cubicBezTo>
                    <a:pt x="939776" y="3154858"/>
                    <a:pt x="971428" y="3166183"/>
                    <a:pt x="970928" y="3135039"/>
                  </a:cubicBezTo>
                  <a:cubicBezTo>
                    <a:pt x="967199" y="2896869"/>
                    <a:pt x="966905" y="2923131"/>
                    <a:pt x="975414" y="2923272"/>
                  </a:cubicBezTo>
                  <a:close/>
                  <a:moveTo>
                    <a:pt x="975606" y="3168181"/>
                  </a:moveTo>
                  <a:cubicBezTo>
                    <a:pt x="1022046" y="3166990"/>
                    <a:pt x="1036257" y="3167156"/>
                    <a:pt x="1129150" y="3167271"/>
                  </a:cubicBezTo>
                  <a:cubicBezTo>
                    <a:pt x="1189712" y="3167438"/>
                    <a:pt x="1172912" y="3123176"/>
                    <a:pt x="1178064" y="3397550"/>
                  </a:cubicBezTo>
                  <a:cubicBezTo>
                    <a:pt x="1178076" y="3398498"/>
                    <a:pt x="1201437" y="3403982"/>
                    <a:pt x="976618" y="3401547"/>
                  </a:cubicBezTo>
                  <a:cubicBezTo>
                    <a:pt x="976605" y="3400651"/>
                    <a:pt x="970390" y="3168309"/>
                    <a:pt x="975606" y="3168181"/>
                  </a:cubicBezTo>
                  <a:close/>
                  <a:moveTo>
                    <a:pt x="1359672" y="2666346"/>
                  </a:moveTo>
                  <a:cubicBezTo>
                    <a:pt x="1140363" y="2666346"/>
                    <a:pt x="1177359" y="2684397"/>
                    <a:pt x="1176154" y="2610541"/>
                  </a:cubicBezTo>
                  <a:cubicBezTo>
                    <a:pt x="1174822" y="2525361"/>
                    <a:pt x="1176628" y="2522632"/>
                    <a:pt x="1175270" y="2435645"/>
                  </a:cubicBezTo>
                  <a:cubicBezTo>
                    <a:pt x="1175257" y="2434735"/>
                    <a:pt x="1378638" y="2432160"/>
                    <a:pt x="1378689" y="2435824"/>
                  </a:cubicBezTo>
                  <a:cubicBezTo>
                    <a:pt x="1382879" y="2703242"/>
                    <a:pt x="1387992" y="2666346"/>
                    <a:pt x="1359672" y="2666346"/>
                  </a:cubicBezTo>
                  <a:close/>
                  <a:moveTo>
                    <a:pt x="1381419" y="2678274"/>
                  </a:moveTo>
                  <a:cubicBezTo>
                    <a:pt x="1385660" y="2947165"/>
                    <a:pt x="1393644" y="2910858"/>
                    <a:pt x="1359672" y="2910858"/>
                  </a:cubicBezTo>
                  <a:cubicBezTo>
                    <a:pt x="1282669" y="2910858"/>
                    <a:pt x="1282874" y="2912306"/>
                    <a:pt x="1206012" y="2912306"/>
                  </a:cubicBezTo>
                  <a:cubicBezTo>
                    <a:pt x="1170234" y="2912306"/>
                    <a:pt x="1185957" y="2947716"/>
                    <a:pt x="1177705" y="2679093"/>
                  </a:cubicBezTo>
                  <a:cubicBezTo>
                    <a:pt x="1343500" y="2678607"/>
                    <a:pt x="1293767" y="2678068"/>
                    <a:pt x="1381419" y="2678274"/>
                  </a:cubicBezTo>
                  <a:close/>
                  <a:moveTo>
                    <a:pt x="1206012" y="2924195"/>
                  </a:moveTo>
                  <a:cubicBezTo>
                    <a:pt x="1283002" y="2924195"/>
                    <a:pt x="1282810" y="2922747"/>
                    <a:pt x="1359672" y="2922747"/>
                  </a:cubicBezTo>
                  <a:cubicBezTo>
                    <a:pt x="1392606" y="2922747"/>
                    <a:pt x="1383905" y="2885659"/>
                    <a:pt x="1388518" y="3157266"/>
                  </a:cubicBezTo>
                  <a:cubicBezTo>
                    <a:pt x="1301635" y="3158124"/>
                    <a:pt x="1300136" y="3155524"/>
                    <a:pt x="1185740" y="3155460"/>
                  </a:cubicBezTo>
                  <a:cubicBezTo>
                    <a:pt x="1182139" y="2887260"/>
                    <a:pt x="1175475" y="2924195"/>
                    <a:pt x="1206012" y="2924195"/>
                  </a:cubicBezTo>
                  <a:close/>
                  <a:moveTo>
                    <a:pt x="1206012" y="3167361"/>
                  </a:moveTo>
                  <a:cubicBezTo>
                    <a:pt x="1282336" y="3167361"/>
                    <a:pt x="1281618" y="3169296"/>
                    <a:pt x="1359672" y="3169296"/>
                  </a:cubicBezTo>
                  <a:cubicBezTo>
                    <a:pt x="1397629" y="3169296"/>
                    <a:pt x="1389684" y="3132374"/>
                    <a:pt x="1392721" y="3397486"/>
                  </a:cubicBezTo>
                  <a:cubicBezTo>
                    <a:pt x="1392772" y="3401881"/>
                    <a:pt x="1188649" y="3401727"/>
                    <a:pt x="1188572" y="3397307"/>
                  </a:cubicBezTo>
                  <a:cubicBezTo>
                    <a:pt x="1183535" y="3130606"/>
                    <a:pt x="1180216" y="3167361"/>
                    <a:pt x="1206012" y="3167361"/>
                  </a:cubicBezTo>
                  <a:close/>
                  <a:moveTo>
                    <a:pt x="1389133" y="2433006"/>
                  </a:moveTo>
                  <a:cubicBezTo>
                    <a:pt x="1429806" y="2433352"/>
                    <a:pt x="1501350" y="2436401"/>
                    <a:pt x="1590540" y="2433736"/>
                  </a:cubicBezTo>
                  <a:cubicBezTo>
                    <a:pt x="1591988" y="2523977"/>
                    <a:pt x="1594448" y="2583049"/>
                    <a:pt x="1594846" y="2666961"/>
                  </a:cubicBezTo>
                  <a:cubicBezTo>
                    <a:pt x="1425616" y="2667333"/>
                    <a:pt x="1468545" y="2666641"/>
                    <a:pt x="1391721" y="2666398"/>
                  </a:cubicBezTo>
                  <a:cubicBezTo>
                    <a:pt x="1389466" y="2523093"/>
                    <a:pt x="1390466" y="2515202"/>
                    <a:pt x="1389133" y="2433006"/>
                  </a:cubicBezTo>
                  <a:close/>
                  <a:moveTo>
                    <a:pt x="1391914" y="2678299"/>
                  </a:moveTo>
                  <a:cubicBezTo>
                    <a:pt x="1466354" y="2678568"/>
                    <a:pt x="1433190" y="2679209"/>
                    <a:pt x="1594897" y="2678863"/>
                  </a:cubicBezTo>
                  <a:cubicBezTo>
                    <a:pt x="1595217" y="2839642"/>
                    <a:pt x="1597396" y="2846880"/>
                    <a:pt x="1599177" y="2911614"/>
                  </a:cubicBezTo>
                  <a:cubicBezTo>
                    <a:pt x="1426616" y="2912011"/>
                    <a:pt x="1466021" y="2911281"/>
                    <a:pt x="1395105" y="2910935"/>
                  </a:cubicBezTo>
                  <a:cubicBezTo>
                    <a:pt x="1393913" y="2813725"/>
                    <a:pt x="1395579" y="2910384"/>
                    <a:pt x="1391914" y="2678299"/>
                  </a:cubicBezTo>
                  <a:close/>
                  <a:moveTo>
                    <a:pt x="1600202" y="2960373"/>
                  </a:moveTo>
                  <a:cubicBezTo>
                    <a:pt x="1603649" y="3185989"/>
                    <a:pt x="1608596" y="3156023"/>
                    <a:pt x="1590309" y="3155754"/>
                  </a:cubicBezTo>
                  <a:cubicBezTo>
                    <a:pt x="1371013" y="3152219"/>
                    <a:pt x="1399192" y="3169654"/>
                    <a:pt x="1398654" y="3135013"/>
                  </a:cubicBezTo>
                  <a:cubicBezTo>
                    <a:pt x="1396066" y="2976092"/>
                    <a:pt x="1395681" y="2954723"/>
                    <a:pt x="1395258" y="2922837"/>
                  </a:cubicBezTo>
                  <a:cubicBezTo>
                    <a:pt x="1635545" y="2924041"/>
                    <a:pt x="1599408" y="2910205"/>
                    <a:pt x="1600202" y="2960373"/>
                  </a:cubicBezTo>
                  <a:close/>
                  <a:moveTo>
                    <a:pt x="1601035" y="2433441"/>
                  </a:moveTo>
                  <a:cubicBezTo>
                    <a:pt x="1683676" y="2431238"/>
                    <a:pt x="1803967" y="2434236"/>
                    <a:pt x="1803993" y="2435888"/>
                  </a:cubicBezTo>
                  <a:cubicBezTo>
                    <a:pt x="1804697" y="2481278"/>
                    <a:pt x="1805787" y="2539888"/>
                    <a:pt x="1807850" y="2667461"/>
                  </a:cubicBezTo>
                  <a:cubicBezTo>
                    <a:pt x="1728079" y="2667384"/>
                    <a:pt x="1742854" y="2666680"/>
                    <a:pt x="1605366" y="2666936"/>
                  </a:cubicBezTo>
                  <a:cubicBezTo>
                    <a:pt x="1604854" y="2568547"/>
                    <a:pt x="1602124" y="2514164"/>
                    <a:pt x="1601035" y="2433441"/>
                  </a:cubicBezTo>
                  <a:close/>
                  <a:moveTo>
                    <a:pt x="1436688" y="3168181"/>
                  </a:moveTo>
                  <a:cubicBezTo>
                    <a:pt x="1488959" y="3166606"/>
                    <a:pt x="1537923" y="3166862"/>
                    <a:pt x="1590168" y="3167643"/>
                  </a:cubicBezTo>
                  <a:cubicBezTo>
                    <a:pt x="1607622" y="3167925"/>
                    <a:pt x="1604059" y="3157971"/>
                    <a:pt x="1603444" y="3222487"/>
                  </a:cubicBezTo>
                  <a:cubicBezTo>
                    <a:pt x="1601266" y="3427746"/>
                    <a:pt x="1616592" y="3400792"/>
                    <a:pt x="1590284" y="3400535"/>
                  </a:cubicBezTo>
                  <a:cubicBezTo>
                    <a:pt x="1387223" y="3398639"/>
                    <a:pt x="1403267" y="3402483"/>
                    <a:pt x="1403203" y="3397332"/>
                  </a:cubicBezTo>
                  <a:cubicBezTo>
                    <a:pt x="1400128" y="3128736"/>
                    <a:pt x="1385583" y="3169654"/>
                    <a:pt x="1436688" y="3168181"/>
                  </a:cubicBezTo>
                  <a:close/>
                  <a:moveTo>
                    <a:pt x="1605418" y="2698028"/>
                  </a:moveTo>
                  <a:cubicBezTo>
                    <a:pt x="1605418" y="2670420"/>
                    <a:pt x="1574445" y="2679157"/>
                    <a:pt x="1808042" y="2679350"/>
                  </a:cubicBezTo>
                  <a:cubicBezTo>
                    <a:pt x="1810374" y="2823999"/>
                    <a:pt x="1810374" y="2825998"/>
                    <a:pt x="1811400" y="2873002"/>
                  </a:cubicBezTo>
                  <a:cubicBezTo>
                    <a:pt x="1812450" y="2920787"/>
                    <a:pt x="1850548" y="2911063"/>
                    <a:pt x="1609672" y="2911588"/>
                  </a:cubicBezTo>
                  <a:cubicBezTo>
                    <a:pt x="1608468" y="2867634"/>
                    <a:pt x="1605418" y="2817466"/>
                    <a:pt x="1605418" y="2698028"/>
                  </a:cubicBezTo>
                  <a:close/>
                  <a:moveTo>
                    <a:pt x="1667081" y="2923426"/>
                  </a:moveTo>
                  <a:cubicBezTo>
                    <a:pt x="1744751" y="2923426"/>
                    <a:pt x="1742047" y="2922273"/>
                    <a:pt x="1812412" y="2922170"/>
                  </a:cubicBezTo>
                  <a:cubicBezTo>
                    <a:pt x="1812937" y="2950444"/>
                    <a:pt x="1813040" y="2959425"/>
                    <a:pt x="1815769" y="3135218"/>
                  </a:cubicBezTo>
                  <a:cubicBezTo>
                    <a:pt x="1816231" y="3164619"/>
                    <a:pt x="1838720" y="3156203"/>
                    <a:pt x="1667081" y="3156344"/>
                  </a:cubicBezTo>
                  <a:cubicBezTo>
                    <a:pt x="1603188" y="3156344"/>
                    <a:pt x="1614080" y="3161212"/>
                    <a:pt x="1613670" y="3134988"/>
                  </a:cubicBezTo>
                  <a:cubicBezTo>
                    <a:pt x="1609723" y="2880317"/>
                    <a:pt x="1594243" y="2923426"/>
                    <a:pt x="1667081" y="2923426"/>
                  </a:cubicBezTo>
                  <a:close/>
                  <a:moveTo>
                    <a:pt x="1814449" y="2434325"/>
                  </a:moveTo>
                  <a:cubicBezTo>
                    <a:pt x="2034181" y="2434684"/>
                    <a:pt x="2017497" y="2432737"/>
                    <a:pt x="2017548" y="2435888"/>
                  </a:cubicBezTo>
                  <a:cubicBezTo>
                    <a:pt x="2021738" y="2703665"/>
                    <a:pt x="2041627" y="2666013"/>
                    <a:pt x="1974542" y="2666013"/>
                  </a:cubicBezTo>
                  <a:cubicBezTo>
                    <a:pt x="1897680" y="2666013"/>
                    <a:pt x="1897565" y="2667461"/>
                    <a:pt x="1820793" y="2667461"/>
                  </a:cubicBezTo>
                  <a:cubicBezTo>
                    <a:pt x="1817474" y="2667461"/>
                    <a:pt x="1818499" y="2693442"/>
                    <a:pt x="1814449" y="2434325"/>
                  </a:cubicBezTo>
                  <a:close/>
                  <a:moveTo>
                    <a:pt x="1613927" y="3222641"/>
                  </a:moveTo>
                  <a:cubicBezTo>
                    <a:pt x="1614683" y="3151206"/>
                    <a:pt x="1571023" y="3168322"/>
                    <a:pt x="1816346" y="3168117"/>
                  </a:cubicBezTo>
                  <a:cubicBezTo>
                    <a:pt x="1817499" y="3228624"/>
                    <a:pt x="1820370" y="3301352"/>
                    <a:pt x="1819972" y="3397384"/>
                  </a:cubicBezTo>
                  <a:cubicBezTo>
                    <a:pt x="1819972" y="3398293"/>
                    <a:pt x="1844013" y="3402278"/>
                    <a:pt x="1616220" y="3400753"/>
                  </a:cubicBezTo>
                  <a:cubicBezTo>
                    <a:pt x="1614478" y="3341143"/>
                    <a:pt x="1613350" y="3282533"/>
                    <a:pt x="1613927" y="3222641"/>
                  </a:cubicBezTo>
                  <a:close/>
                  <a:moveTo>
                    <a:pt x="1818537" y="2679350"/>
                  </a:moveTo>
                  <a:cubicBezTo>
                    <a:pt x="1871269" y="2679350"/>
                    <a:pt x="1891593" y="2678043"/>
                    <a:pt x="2022546" y="2677876"/>
                  </a:cubicBezTo>
                  <a:cubicBezTo>
                    <a:pt x="2022161" y="2830251"/>
                    <a:pt x="2024570" y="2845394"/>
                    <a:pt x="2026288" y="2911691"/>
                  </a:cubicBezTo>
                  <a:cubicBezTo>
                    <a:pt x="1784092" y="2910999"/>
                    <a:pt x="1822971" y="2920838"/>
                    <a:pt x="1821907" y="2872707"/>
                  </a:cubicBezTo>
                  <a:cubicBezTo>
                    <a:pt x="1820664" y="2815711"/>
                    <a:pt x="1820793" y="2819349"/>
                    <a:pt x="1818537" y="2679350"/>
                  </a:cubicBezTo>
                  <a:close/>
                  <a:moveTo>
                    <a:pt x="2026582" y="2923592"/>
                  </a:moveTo>
                  <a:cubicBezTo>
                    <a:pt x="2027377" y="2958349"/>
                    <a:pt x="2029952" y="3155011"/>
                    <a:pt x="2029965" y="3155998"/>
                  </a:cubicBezTo>
                  <a:cubicBezTo>
                    <a:pt x="1796855" y="3153359"/>
                    <a:pt x="1826803" y="3168232"/>
                    <a:pt x="1826277" y="3135013"/>
                  </a:cubicBezTo>
                  <a:cubicBezTo>
                    <a:pt x="1823817" y="2976425"/>
                    <a:pt x="1823471" y="2952610"/>
                    <a:pt x="1822920" y="2922158"/>
                  </a:cubicBezTo>
                  <a:cubicBezTo>
                    <a:pt x="1895130" y="2922183"/>
                    <a:pt x="1852342" y="2923118"/>
                    <a:pt x="2026582" y="2923592"/>
                  </a:cubicBezTo>
                  <a:close/>
                  <a:moveTo>
                    <a:pt x="2030081" y="3167912"/>
                  </a:moveTo>
                  <a:cubicBezTo>
                    <a:pt x="2030709" y="3233991"/>
                    <a:pt x="2029004" y="3254336"/>
                    <a:pt x="2032669" y="3402162"/>
                  </a:cubicBezTo>
                  <a:cubicBezTo>
                    <a:pt x="1940917" y="3402303"/>
                    <a:pt x="1830442" y="3400728"/>
                    <a:pt x="1830455" y="3397448"/>
                  </a:cubicBezTo>
                  <a:cubicBezTo>
                    <a:pt x="1830852" y="3302044"/>
                    <a:pt x="1828071" y="3231724"/>
                    <a:pt x="1826841" y="3168092"/>
                  </a:cubicBezTo>
                  <a:cubicBezTo>
                    <a:pt x="1901281" y="3168079"/>
                    <a:pt x="1965803" y="3167131"/>
                    <a:pt x="2030081" y="3167912"/>
                  </a:cubicBezTo>
                  <a:close/>
                  <a:moveTo>
                    <a:pt x="1830416" y="3411578"/>
                  </a:moveTo>
                  <a:cubicBezTo>
                    <a:pt x="1910200" y="3411847"/>
                    <a:pt x="1873025" y="3414346"/>
                    <a:pt x="2032964" y="3414077"/>
                  </a:cubicBezTo>
                  <a:cubicBezTo>
                    <a:pt x="2033092" y="3419829"/>
                    <a:pt x="2037359" y="3644970"/>
                    <a:pt x="2037385" y="3646495"/>
                  </a:cubicBezTo>
                  <a:cubicBezTo>
                    <a:pt x="1894169" y="3647174"/>
                    <a:pt x="1915441" y="3645329"/>
                    <a:pt x="1834812" y="3645124"/>
                  </a:cubicBezTo>
                  <a:cubicBezTo>
                    <a:pt x="1833505" y="3570730"/>
                    <a:pt x="1830173" y="3508046"/>
                    <a:pt x="1830416" y="3411578"/>
                  </a:cubicBezTo>
                  <a:close/>
                  <a:moveTo>
                    <a:pt x="2037077" y="2923631"/>
                  </a:moveTo>
                  <a:cubicBezTo>
                    <a:pt x="2201130" y="2924195"/>
                    <a:pt x="2174732" y="2923439"/>
                    <a:pt x="2238895" y="2922952"/>
                  </a:cubicBezTo>
                  <a:cubicBezTo>
                    <a:pt x="2239984" y="3029425"/>
                    <a:pt x="2241996" y="3043120"/>
                    <a:pt x="2243675" y="3156126"/>
                  </a:cubicBezTo>
                  <a:cubicBezTo>
                    <a:pt x="2183382" y="3156434"/>
                    <a:pt x="2153639" y="3157689"/>
                    <a:pt x="2040448" y="3156139"/>
                  </a:cubicBezTo>
                  <a:cubicBezTo>
                    <a:pt x="2040435" y="3155127"/>
                    <a:pt x="2037949" y="2962423"/>
                    <a:pt x="2037077" y="2923631"/>
                  </a:cubicBezTo>
                  <a:close/>
                  <a:moveTo>
                    <a:pt x="2246250" y="2697823"/>
                  </a:moveTo>
                  <a:cubicBezTo>
                    <a:pt x="2245289" y="2668973"/>
                    <a:pt x="2216520" y="2678555"/>
                    <a:pt x="2435740" y="2678555"/>
                  </a:cubicBezTo>
                  <a:cubicBezTo>
                    <a:pt x="2457717" y="2678555"/>
                    <a:pt x="2445005" y="2650307"/>
                    <a:pt x="2451745" y="2873053"/>
                  </a:cubicBezTo>
                  <a:cubicBezTo>
                    <a:pt x="2453104" y="2918032"/>
                    <a:pt x="2487741" y="2910909"/>
                    <a:pt x="2282003" y="2910909"/>
                  </a:cubicBezTo>
                  <a:cubicBezTo>
                    <a:pt x="2234435" y="2910909"/>
                    <a:pt x="2254567" y="2946973"/>
                    <a:pt x="2246250" y="2697823"/>
                  </a:cubicBezTo>
                  <a:close/>
                  <a:moveTo>
                    <a:pt x="2282016" y="2922798"/>
                  </a:moveTo>
                  <a:cubicBezTo>
                    <a:pt x="2483641" y="2922798"/>
                    <a:pt x="2452988" y="2910640"/>
                    <a:pt x="2453770" y="2960373"/>
                  </a:cubicBezTo>
                  <a:cubicBezTo>
                    <a:pt x="2457307" y="3185835"/>
                    <a:pt x="2462086" y="3155178"/>
                    <a:pt x="2435753" y="3155178"/>
                  </a:cubicBezTo>
                  <a:cubicBezTo>
                    <a:pt x="2225798" y="3155178"/>
                    <a:pt x="2254323" y="3164030"/>
                    <a:pt x="2253862" y="3135013"/>
                  </a:cubicBezTo>
                  <a:cubicBezTo>
                    <a:pt x="2249954" y="2887632"/>
                    <a:pt x="2236626" y="2922798"/>
                    <a:pt x="2282016" y="2922798"/>
                  </a:cubicBezTo>
                  <a:close/>
                  <a:moveTo>
                    <a:pt x="2282016" y="3167925"/>
                  </a:moveTo>
                  <a:cubicBezTo>
                    <a:pt x="2358327" y="3167925"/>
                    <a:pt x="2362389" y="3167067"/>
                    <a:pt x="2435753" y="3167067"/>
                  </a:cubicBezTo>
                  <a:cubicBezTo>
                    <a:pt x="2464342" y="3167067"/>
                    <a:pt x="2455743" y="3134117"/>
                    <a:pt x="2459665" y="3400113"/>
                  </a:cubicBezTo>
                  <a:cubicBezTo>
                    <a:pt x="2375357" y="3399587"/>
                    <a:pt x="2361402" y="3402098"/>
                    <a:pt x="2257681" y="3402085"/>
                  </a:cubicBezTo>
                  <a:cubicBezTo>
                    <a:pt x="2254016" y="3135270"/>
                    <a:pt x="2243213" y="3167925"/>
                    <a:pt x="2282016" y="3167925"/>
                  </a:cubicBezTo>
                  <a:close/>
                  <a:moveTo>
                    <a:pt x="2455449" y="2435645"/>
                  </a:moveTo>
                  <a:cubicBezTo>
                    <a:pt x="2455410" y="2432865"/>
                    <a:pt x="2659534" y="2432468"/>
                    <a:pt x="2659585" y="2435850"/>
                  </a:cubicBezTo>
                  <a:cubicBezTo>
                    <a:pt x="2661110" y="2533329"/>
                    <a:pt x="2659418" y="2498662"/>
                    <a:pt x="2662186" y="2666141"/>
                  </a:cubicBezTo>
                  <a:cubicBezTo>
                    <a:pt x="2568050" y="2664643"/>
                    <a:pt x="2514703" y="2666385"/>
                    <a:pt x="2459985" y="2666603"/>
                  </a:cubicBezTo>
                  <a:cubicBezTo>
                    <a:pt x="2459895" y="2579936"/>
                    <a:pt x="2456743" y="2518340"/>
                    <a:pt x="2455449" y="2435645"/>
                  </a:cubicBezTo>
                  <a:close/>
                  <a:moveTo>
                    <a:pt x="2459844" y="2698079"/>
                  </a:moveTo>
                  <a:cubicBezTo>
                    <a:pt x="2460010" y="2675967"/>
                    <a:pt x="2429409" y="2674302"/>
                    <a:pt x="2662366" y="2678081"/>
                  </a:cubicBezTo>
                  <a:cubicBezTo>
                    <a:pt x="2666031" y="2893743"/>
                    <a:pt x="2664532" y="2822475"/>
                    <a:pt x="2665582" y="2911524"/>
                  </a:cubicBezTo>
                  <a:cubicBezTo>
                    <a:pt x="2430588" y="2907387"/>
                    <a:pt x="2463855" y="2926424"/>
                    <a:pt x="2462227" y="2872668"/>
                  </a:cubicBezTo>
                  <a:cubicBezTo>
                    <a:pt x="2459959" y="2797455"/>
                    <a:pt x="2459549" y="2745365"/>
                    <a:pt x="2459844" y="2698079"/>
                  </a:cubicBezTo>
                  <a:close/>
                  <a:moveTo>
                    <a:pt x="2665736" y="2923413"/>
                  </a:moveTo>
                  <a:cubicBezTo>
                    <a:pt x="2667300" y="3042876"/>
                    <a:pt x="2669491" y="3058352"/>
                    <a:pt x="2670695" y="3156254"/>
                  </a:cubicBezTo>
                  <a:cubicBezTo>
                    <a:pt x="2589925" y="3156318"/>
                    <a:pt x="2564296" y="3156523"/>
                    <a:pt x="2512615" y="3155754"/>
                  </a:cubicBezTo>
                  <a:cubicBezTo>
                    <a:pt x="2453065" y="3154870"/>
                    <a:pt x="2467853" y="3191267"/>
                    <a:pt x="2464239" y="2960168"/>
                  </a:cubicBezTo>
                  <a:cubicBezTo>
                    <a:pt x="2463496" y="2912178"/>
                    <a:pt x="2425116" y="2919518"/>
                    <a:pt x="2665736" y="2923413"/>
                  </a:cubicBezTo>
                  <a:close/>
                  <a:moveTo>
                    <a:pt x="2670836" y="3168143"/>
                  </a:moveTo>
                  <a:cubicBezTo>
                    <a:pt x="2672195" y="3302287"/>
                    <a:pt x="2669119" y="3142533"/>
                    <a:pt x="2673117" y="3401868"/>
                  </a:cubicBezTo>
                  <a:cubicBezTo>
                    <a:pt x="2453501" y="3401983"/>
                    <a:pt x="2572753" y="3401227"/>
                    <a:pt x="2470172" y="3400202"/>
                  </a:cubicBezTo>
                  <a:cubicBezTo>
                    <a:pt x="2469545" y="3349855"/>
                    <a:pt x="2469865" y="3374132"/>
                    <a:pt x="2466687" y="3167144"/>
                  </a:cubicBezTo>
                  <a:cubicBezTo>
                    <a:pt x="2552865" y="3167604"/>
                    <a:pt x="2473235" y="3168309"/>
                    <a:pt x="2670836" y="3168143"/>
                  </a:cubicBezTo>
                  <a:close/>
                  <a:moveTo>
                    <a:pt x="2672887" y="2678248"/>
                  </a:moveTo>
                  <a:cubicBezTo>
                    <a:pt x="2904216" y="2681912"/>
                    <a:pt x="2875537" y="2665642"/>
                    <a:pt x="2876152" y="2698156"/>
                  </a:cubicBezTo>
                  <a:cubicBezTo>
                    <a:pt x="2877356" y="2761930"/>
                    <a:pt x="2878202" y="2811278"/>
                    <a:pt x="2878779" y="2872950"/>
                  </a:cubicBezTo>
                  <a:cubicBezTo>
                    <a:pt x="2879176" y="2915996"/>
                    <a:pt x="2920554" y="2915509"/>
                    <a:pt x="2676103" y="2911691"/>
                  </a:cubicBezTo>
                  <a:cubicBezTo>
                    <a:pt x="2675283" y="2841448"/>
                    <a:pt x="2676167" y="2866737"/>
                    <a:pt x="2672887" y="2678248"/>
                  </a:cubicBezTo>
                  <a:close/>
                  <a:moveTo>
                    <a:pt x="2673310" y="3413756"/>
                  </a:moveTo>
                  <a:cubicBezTo>
                    <a:pt x="2674565" y="3495183"/>
                    <a:pt x="2674924" y="3522599"/>
                    <a:pt x="2676065" y="3572460"/>
                  </a:cubicBezTo>
                  <a:cubicBezTo>
                    <a:pt x="2678230" y="3670900"/>
                    <a:pt x="2713599" y="3641704"/>
                    <a:pt x="2512461" y="3646021"/>
                  </a:cubicBezTo>
                  <a:cubicBezTo>
                    <a:pt x="2464521" y="3646994"/>
                    <a:pt x="2473940" y="3691103"/>
                    <a:pt x="2470326" y="3412091"/>
                  </a:cubicBezTo>
                  <a:cubicBezTo>
                    <a:pt x="2549418" y="3412898"/>
                    <a:pt x="2473773" y="3413859"/>
                    <a:pt x="2673310" y="3413756"/>
                  </a:cubicBezTo>
                  <a:close/>
                  <a:moveTo>
                    <a:pt x="2676769" y="2960194"/>
                  </a:moveTo>
                  <a:cubicBezTo>
                    <a:pt x="2676039" y="2913408"/>
                    <a:pt x="2636839" y="2923426"/>
                    <a:pt x="2879343" y="2922427"/>
                  </a:cubicBezTo>
                  <a:cubicBezTo>
                    <a:pt x="2880970" y="3042607"/>
                    <a:pt x="2881547" y="3015384"/>
                    <a:pt x="2884033" y="3157164"/>
                  </a:cubicBezTo>
                  <a:cubicBezTo>
                    <a:pt x="2648795" y="3156767"/>
                    <a:pt x="2681357" y="3164043"/>
                    <a:pt x="2680909" y="3135013"/>
                  </a:cubicBezTo>
                  <a:cubicBezTo>
                    <a:pt x="2679537" y="3047578"/>
                    <a:pt x="2678115" y="3045438"/>
                    <a:pt x="2676769" y="2960194"/>
                  </a:cubicBezTo>
                  <a:close/>
                  <a:moveTo>
                    <a:pt x="2896796" y="2666039"/>
                  </a:moveTo>
                  <a:cubicBezTo>
                    <a:pt x="2882559" y="2666039"/>
                    <a:pt x="2886147" y="2674494"/>
                    <a:pt x="2885148" y="2610529"/>
                  </a:cubicBezTo>
                  <a:cubicBezTo>
                    <a:pt x="2881918" y="2407345"/>
                    <a:pt x="2876562" y="2434082"/>
                    <a:pt x="2896796" y="2434082"/>
                  </a:cubicBezTo>
                  <a:cubicBezTo>
                    <a:pt x="2973812" y="2434082"/>
                    <a:pt x="2973363" y="2433672"/>
                    <a:pt x="3050546" y="2433672"/>
                  </a:cubicBezTo>
                  <a:cubicBezTo>
                    <a:pt x="3101753" y="2433672"/>
                    <a:pt x="3086157" y="2398800"/>
                    <a:pt x="3089476" y="2610721"/>
                  </a:cubicBezTo>
                  <a:cubicBezTo>
                    <a:pt x="3090643" y="2685256"/>
                    <a:pt x="3129022" y="2666039"/>
                    <a:pt x="2896796" y="2666039"/>
                  </a:cubicBezTo>
                  <a:close/>
                  <a:moveTo>
                    <a:pt x="3090156" y="2678927"/>
                  </a:moveTo>
                  <a:cubicBezTo>
                    <a:pt x="3090437" y="2802707"/>
                    <a:pt x="3091796" y="2831353"/>
                    <a:pt x="3093385" y="2911883"/>
                  </a:cubicBezTo>
                  <a:cubicBezTo>
                    <a:pt x="3010949" y="2913126"/>
                    <a:pt x="2974837" y="2910435"/>
                    <a:pt x="2889697" y="2910500"/>
                  </a:cubicBezTo>
                  <a:cubicBezTo>
                    <a:pt x="2889030" y="2855297"/>
                    <a:pt x="2889300" y="2837976"/>
                    <a:pt x="2886301" y="2677940"/>
                  </a:cubicBezTo>
                  <a:cubicBezTo>
                    <a:pt x="2976323" y="2677851"/>
                    <a:pt x="2950720" y="2678991"/>
                    <a:pt x="3090156" y="2678927"/>
                  </a:cubicBezTo>
                  <a:close/>
                  <a:moveTo>
                    <a:pt x="2887531" y="3413654"/>
                  </a:moveTo>
                  <a:cubicBezTo>
                    <a:pt x="2887044" y="3515719"/>
                    <a:pt x="2890837" y="3567873"/>
                    <a:pt x="2892247" y="3644458"/>
                  </a:cubicBezTo>
                  <a:cubicBezTo>
                    <a:pt x="2801404" y="3644535"/>
                    <a:pt x="2809977" y="3646943"/>
                    <a:pt x="2687995" y="3645867"/>
                  </a:cubicBezTo>
                  <a:cubicBezTo>
                    <a:pt x="2686547" y="3557535"/>
                    <a:pt x="2686662" y="3599939"/>
                    <a:pt x="2683792" y="3413756"/>
                  </a:cubicBezTo>
                  <a:lnTo>
                    <a:pt x="2887531" y="3413654"/>
                  </a:lnTo>
                  <a:close/>
                  <a:moveTo>
                    <a:pt x="2890389" y="2960194"/>
                  </a:moveTo>
                  <a:cubicBezTo>
                    <a:pt x="2889556" y="2907079"/>
                    <a:pt x="2857840" y="2924067"/>
                    <a:pt x="3050546" y="2924067"/>
                  </a:cubicBezTo>
                  <a:cubicBezTo>
                    <a:pt x="3106802" y="2924067"/>
                    <a:pt x="3092398" y="2884698"/>
                    <a:pt x="3096320" y="3135244"/>
                  </a:cubicBezTo>
                  <a:cubicBezTo>
                    <a:pt x="3096768" y="3163838"/>
                    <a:pt x="3128561" y="3157176"/>
                    <a:pt x="2896796" y="3157176"/>
                  </a:cubicBezTo>
                  <a:cubicBezTo>
                    <a:pt x="2894874" y="3157176"/>
                    <a:pt x="2893823" y="3179967"/>
                    <a:pt x="2890389" y="2960194"/>
                  </a:cubicBezTo>
                  <a:close/>
                  <a:moveTo>
                    <a:pt x="2896796" y="3169065"/>
                  </a:moveTo>
                  <a:cubicBezTo>
                    <a:pt x="3136160" y="3169065"/>
                    <a:pt x="3096217" y="3151873"/>
                    <a:pt x="3098216" y="3222743"/>
                  </a:cubicBezTo>
                  <a:cubicBezTo>
                    <a:pt x="3099933" y="3285928"/>
                    <a:pt x="3100561" y="3333905"/>
                    <a:pt x="3101227" y="3397486"/>
                  </a:cubicBezTo>
                  <a:cubicBezTo>
                    <a:pt x="3101292" y="3403225"/>
                    <a:pt x="3120693" y="3401752"/>
                    <a:pt x="2898116" y="3401752"/>
                  </a:cubicBezTo>
                  <a:cubicBezTo>
                    <a:pt x="2899461" y="3228227"/>
                    <a:pt x="2891260" y="3169065"/>
                    <a:pt x="2896796" y="3169065"/>
                  </a:cubicBezTo>
                  <a:close/>
                  <a:moveTo>
                    <a:pt x="2898039" y="3413654"/>
                  </a:moveTo>
                  <a:cubicBezTo>
                    <a:pt x="2905151" y="3413654"/>
                    <a:pt x="3073522" y="3413487"/>
                    <a:pt x="3101394" y="3413282"/>
                  </a:cubicBezTo>
                  <a:cubicBezTo>
                    <a:pt x="3102740" y="3536986"/>
                    <a:pt x="3104226" y="3565695"/>
                    <a:pt x="3105559" y="3645637"/>
                  </a:cubicBezTo>
                  <a:cubicBezTo>
                    <a:pt x="2986767" y="3646559"/>
                    <a:pt x="2988113" y="3644547"/>
                    <a:pt x="2902742" y="3644471"/>
                  </a:cubicBezTo>
                  <a:cubicBezTo>
                    <a:pt x="2901256" y="3563185"/>
                    <a:pt x="2897552" y="3514029"/>
                    <a:pt x="2898039" y="3413654"/>
                  </a:cubicBezTo>
                  <a:close/>
                  <a:moveTo>
                    <a:pt x="3281324" y="2910986"/>
                  </a:moveTo>
                  <a:cubicBezTo>
                    <a:pt x="3074650" y="2906272"/>
                    <a:pt x="3104342" y="2928742"/>
                    <a:pt x="3103060" y="2872694"/>
                  </a:cubicBezTo>
                  <a:cubicBezTo>
                    <a:pt x="3101714" y="2814250"/>
                    <a:pt x="3100689" y="2756011"/>
                    <a:pt x="3100689" y="2698028"/>
                  </a:cubicBezTo>
                  <a:cubicBezTo>
                    <a:pt x="3100689" y="2669357"/>
                    <a:pt x="3070652" y="2680913"/>
                    <a:pt x="3303544" y="2677838"/>
                  </a:cubicBezTo>
                  <a:cubicBezTo>
                    <a:pt x="3306915" y="2948202"/>
                    <a:pt x="3317845" y="2911819"/>
                    <a:pt x="3281324" y="2910986"/>
                  </a:cubicBezTo>
                  <a:close/>
                  <a:moveTo>
                    <a:pt x="3281145" y="2666295"/>
                  </a:moveTo>
                  <a:cubicBezTo>
                    <a:pt x="3234692" y="2667115"/>
                    <a:pt x="3229578" y="2666961"/>
                    <a:pt x="3100612" y="2667025"/>
                  </a:cubicBezTo>
                  <a:cubicBezTo>
                    <a:pt x="3100510" y="2648398"/>
                    <a:pt x="3098037" y="2458641"/>
                    <a:pt x="3097665" y="2433621"/>
                  </a:cubicBezTo>
                  <a:cubicBezTo>
                    <a:pt x="3098972" y="2433621"/>
                    <a:pt x="3244303" y="2433326"/>
                    <a:pt x="3299725" y="2433070"/>
                  </a:cubicBezTo>
                  <a:cubicBezTo>
                    <a:pt x="3303942" y="2702140"/>
                    <a:pt x="3312104" y="2665757"/>
                    <a:pt x="3281145" y="2666295"/>
                  </a:cubicBezTo>
                  <a:close/>
                  <a:moveTo>
                    <a:pt x="3281183" y="2421271"/>
                  </a:moveTo>
                  <a:cubicBezTo>
                    <a:pt x="3210561" y="2421655"/>
                    <a:pt x="3196350" y="2421335"/>
                    <a:pt x="3127408" y="2421604"/>
                  </a:cubicBezTo>
                  <a:cubicBezTo>
                    <a:pt x="3086401" y="2421770"/>
                    <a:pt x="3097921" y="2458948"/>
                    <a:pt x="3093180" y="2188801"/>
                  </a:cubicBezTo>
                  <a:cubicBezTo>
                    <a:pt x="3155433" y="2189045"/>
                    <a:pt x="3144092" y="2189455"/>
                    <a:pt x="3295087" y="2189135"/>
                  </a:cubicBezTo>
                  <a:cubicBezTo>
                    <a:pt x="3296471" y="2453119"/>
                    <a:pt x="3310874" y="2421104"/>
                    <a:pt x="3281183" y="2421271"/>
                  </a:cubicBezTo>
                  <a:close/>
                  <a:moveTo>
                    <a:pt x="3281208" y="2177259"/>
                  </a:moveTo>
                  <a:cubicBezTo>
                    <a:pt x="3070806" y="2177835"/>
                    <a:pt x="3092975" y="2177681"/>
                    <a:pt x="3092898" y="2173403"/>
                  </a:cubicBezTo>
                  <a:cubicBezTo>
                    <a:pt x="3088067" y="1901475"/>
                    <a:pt x="3076316" y="1942457"/>
                    <a:pt x="3127331" y="1943354"/>
                  </a:cubicBezTo>
                  <a:cubicBezTo>
                    <a:pt x="3320447" y="1946724"/>
                    <a:pt x="3292985" y="1925099"/>
                    <a:pt x="3293280" y="1999108"/>
                  </a:cubicBezTo>
                  <a:cubicBezTo>
                    <a:pt x="3293933" y="2204457"/>
                    <a:pt x="3302852" y="2177195"/>
                    <a:pt x="3281208" y="2177259"/>
                  </a:cubicBezTo>
                  <a:close/>
                  <a:moveTo>
                    <a:pt x="3281247" y="1932516"/>
                  </a:moveTo>
                  <a:cubicBezTo>
                    <a:pt x="3058811" y="1930120"/>
                    <a:pt x="3088656" y="1939203"/>
                    <a:pt x="3088221" y="1911237"/>
                  </a:cubicBezTo>
                  <a:cubicBezTo>
                    <a:pt x="3084312" y="1660089"/>
                    <a:pt x="3071895" y="1698163"/>
                    <a:pt x="3127331" y="1699368"/>
                  </a:cubicBezTo>
                  <a:cubicBezTo>
                    <a:pt x="3320062" y="1703506"/>
                    <a:pt x="3287385" y="1682098"/>
                    <a:pt x="3288218" y="1736699"/>
                  </a:cubicBezTo>
                  <a:cubicBezTo>
                    <a:pt x="3291652" y="1955615"/>
                    <a:pt x="3299674" y="1932696"/>
                    <a:pt x="3281247" y="1932516"/>
                  </a:cubicBezTo>
                  <a:close/>
                  <a:moveTo>
                    <a:pt x="3050558" y="2421770"/>
                  </a:moveTo>
                  <a:cubicBezTo>
                    <a:pt x="2973543" y="2421770"/>
                    <a:pt x="2973991" y="2422180"/>
                    <a:pt x="2896809" y="2422180"/>
                  </a:cubicBezTo>
                  <a:cubicBezTo>
                    <a:pt x="2876280" y="2422180"/>
                    <a:pt x="2882546" y="2446573"/>
                    <a:pt x="2879586" y="2260876"/>
                  </a:cubicBezTo>
                  <a:cubicBezTo>
                    <a:pt x="2878253" y="2175798"/>
                    <a:pt x="2872794" y="2188814"/>
                    <a:pt x="2896809" y="2188814"/>
                  </a:cubicBezTo>
                  <a:cubicBezTo>
                    <a:pt x="3053544" y="2188737"/>
                    <a:pt x="3057581" y="2188712"/>
                    <a:pt x="3082672" y="2188776"/>
                  </a:cubicBezTo>
                  <a:cubicBezTo>
                    <a:pt x="3087541" y="2462074"/>
                    <a:pt x="3099254" y="2421770"/>
                    <a:pt x="3050558" y="2421770"/>
                  </a:cubicBezTo>
                  <a:close/>
                  <a:moveTo>
                    <a:pt x="3050558" y="2176849"/>
                  </a:moveTo>
                  <a:cubicBezTo>
                    <a:pt x="2877741" y="2176938"/>
                    <a:pt x="2896386" y="2176938"/>
                    <a:pt x="2878523" y="2176913"/>
                  </a:cubicBezTo>
                  <a:cubicBezTo>
                    <a:pt x="2878087" y="2135840"/>
                    <a:pt x="2875447" y="1943956"/>
                    <a:pt x="2875434" y="1943034"/>
                  </a:cubicBezTo>
                  <a:cubicBezTo>
                    <a:pt x="2876370" y="1943034"/>
                    <a:pt x="3048418" y="1942598"/>
                    <a:pt x="3078251" y="1942752"/>
                  </a:cubicBezTo>
                  <a:cubicBezTo>
                    <a:pt x="3082954" y="2214359"/>
                    <a:pt x="3096166" y="2176849"/>
                    <a:pt x="3050558" y="2176849"/>
                  </a:cubicBezTo>
                  <a:close/>
                  <a:moveTo>
                    <a:pt x="2875575" y="2666065"/>
                  </a:moveTo>
                  <a:cubicBezTo>
                    <a:pt x="2820267" y="2666193"/>
                    <a:pt x="2755938" y="2667666"/>
                    <a:pt x="2672694" y="2666321"/>
                  </a:cubicBezTo>
                  <a:cubicBezTo>
                    <a:pt x="2669965" y="2506016"/>
                    <a:pt x="2671682" y="2538249"/>
                    <a:pt x="2670080" y="2435645"/>
                  </a:cubicBezTo>
                  <a:cubicBezTo>
                    <a:pt x="2670016" y="2431981"/>
                    <a:pt x="2654793" y="2433480"/>
                    <a:pt x="2871859" y="2434044"/>
                  </a:cubicBezTo>
                  <a:cubicBezTo>
                    <a:pt x="2875178" y="2643850"/>
                    <a:pt x="2875088" y="2639072"/>
                    <a:pt x="2875575" y="2666065"/>
                  </a:cubicBezTo>
                  <a:close/>
                  <a:moveTo>
                    <a:pt x="2669850" y="2421642"/>
                  </a:moveTo>
                  <a:cubicBezTo>
                    <a:pt x="2665967" y="2175363"/>
                    <a:pt x="2665262" y="2188020"/>
                    <a:pt x="2666172" y="2188020"/>
                  </a:cubicBezTo>
                  <a:cubicBezTo>
                    <a:pt x="2746160" y="2188353"/>
                    <a:pt x="2749595" y="2187943"/>
                    <a:pt x="2819883" y="2188507"/>
                  </a:cubicBezTo>
                  <a:cubicBezTo>
                    <a:pt x="2883738" y="2189019"/>
                    <a:pt x="2867271" y="2146282"/>
                    <a:pt x="2871654" y="2422142"/>
                  </a:cubicBezTo>
                  <a:cubicBezTo>
                    <a:pt x="2824189" y="2422001"/>
                    <a:pt x="2772456" y="2420963"/>
                    <a:pt x="2669850" y="2421642"/>
                  </a:cubicBezTo>
                  <a:close/>
                  <a:moveTo>
                    <a:pt x="2665467" y="2173377"/>
                  </a:moveTo>
                  <a:cubicBezTo>
                    <a:pt x="2659713" y="1923420"/>
                    <a:pt x="2663545" y="1943944"/>
                    <a:pt x="2666172" y="1943944"/>
                  </a:cubicBezTo>
                  <a:cubicBezTo>
                    <a:pt x="2905292" y="1944930"/>
                    <a:pt x="2864734" y="1924266"/>
                    <a:pt x="2865669" y="1998813"/>
                  </a:cubicBezTo>
                  <a:cubicBezTo>
                    <a:pt x="2866592" y="2079356"/>
                    <a:pt x="2867246" y="2096049"/>
                    <a:pt x="2867976" y="2173633"/>
                  </a:cubicBezTo>
                  <a:cubicBezTo>
                    <a:pt x="2868015" y="2178424"/>
                    <a:pt x="2665557" y="2177681"/>
                    <a:pt x="2665467" y="2173377"/>
                  </a:cubicBezTo>
                  <a:close/>
                  <a:moveTo>
                    <a:pt x="2819857" y="1931645"/>
                  </a:moveTo>
                  <a:cubicBezTo>
                    <a:pt x="2633674" y="1934399"/>
                    <a:pt x="2662673" y="1939088"/>
                    <a:pt x="2662225" y="1911224"/>
                  </a:cubicBezTo>
                  <a:cubicBezTo>
                    <a:pt x="2658586" y="1673131"/>
                    <a:pt x="2655177" y="1699073"/>
                    <a:pt x="2666172" y="1699137"/>
                  </a:cubicBezTo>
                  <a:cubicBezTo>
                    <a:pt x="2897821" y="1700687"/>
                    <a:pt x="2861799" y="1687517"/>
                    <a:pt x="2862568" y="1736686"/>
                  </a:cubicBezTo>
                  <a:cubicBezTo>
                    <a:pt x="2863875" y="1820202"/>
                    <a:pt x="2863094" y="1824173"/>
                    <a:pt x="2864465" y="1911455"/>
                  </a:cubicBezTo>
                  <a:cubicBezTo>
                    <a:pt x="2864849" y="1936539"/>
                    <a:pt x="2873730" y="1930838"/>
                    <a:pt x="2819857" y="1931645"/>
                  </a:cubicBezTo>
                  <a:close/>
                  <a:moveTo>
                    <a:pt x="2659354" y="2421706"/>
                  </a:moveTo>
                  <a:cubicBezTo>
                    <a:pt x="2618617" y="2421924"/>
                    <a:pt x="2621897" y="2421886"/>
                    <a:pt x="2455243" y="2421963"/>
                  </a:cubicBezTo>
                  <a:cubicBezTo>
                    <a:pt x="2453872" y="2326136"/>
                    <a:pt x="2455525" y="2357805"/>
                    <a:pt x="2452488" y="2189749"/>
                  </a:cubicBezTo>
                  <a:cubicBezTo>
                    <a:pt x="2535194" y="2189403"/>
                    <a:pt x="2498160" y="2187315"/>
                    <a:pt x="2655305" y="2187982"/>
                  </a:cubicBezTo>
                  <a:cubicBezTo>
                    <a:pt x="2656061" y="2221252"/>
                    <a:pt x="2659239" y="2414340"/>
                    <a:pt x="2659354" y="2421706"/>
                  </a:cubicBezTo>
                  <a:close/>
                  <a:moveTo>
                    <a:pt x="2452271" y="2177835"/>
                  </a:moveTo>
                  <a:cubicBezTo>
                    <a:pt x="2448170" y="1941894"/>
                    <a:pt x="2449041" y="2004271"/>
                    <a:pt x="2447978" y="1944482"/>
                  </a:cubicBezTo>
                  <a:cubicBezTo>
                    <a:pt x="2530939" y="1944392"/>
                    <a:pt x="2525877" y="1943367"/>
                    <a:pt x="2652178" y="1943892"/>
                  </a:cubicBezTo>
                  <a:cubicBezTo>
                    <a:pt x="2652806" y="2000607"/>
                    <a:pt x="2651922" y="2046355"/>
                    <a:pt x="2654985" y="2173697"/>
                  </a:cubicBezTo>
                  <a:cubicBezTo>
                    <a:pt x="2655023" y="2176093"/>
                    <a:pt x="2672861" y="2176887"/>
                    <a:pt x="2452271" y="2177835"/>
                  </a:cubicBezTo>
                  <a:close/>
                  <a:moveTo>
                    <a:pt x="2447760" y="1932593"/>
                  </a:moveTo>
                  <a:cubicBezTo>
                    <a:pt x="2446107" y="1834191"/>
                    <a:pt x="2446991" y="1835780"/>
                    <a:pt x="2444864" y="1699060"/>
                  </a:cubicBezTo>
                  <a:cubicBezTo>
                    <a:pt x="2684586" y="1699022"/>
                    <a:pt x="2647924" y="1686288"/>
                    <a:pt x="2648705" y="1736686"/>
                  </a:cubicBezTo>
                  <a:cubicBezTo>
                    <a:pt x="2649910" y="1814257"/>
                    <a:pt x="2650282" y="1821201"/>
                    <a:pt x="2651717" y="1911429"/>
                  </a:cubicBezTo>
                  <a:cubicBezTo>
                    <a:pt x="2652165" y="1939152"/>
                    <a:pt x="2684727" y="1932337"/>
                    <a:pt x="2447760" y="1932593"/>
                  </a:cubicBezTo>
                  <a:close/>
                  <a:moveTo>
                    <a:pt x="2444928" y="2433851"/>
                  </a:moveTo>
                  <a:cubicBezTo>
                    <a:pt x="2446222" y="2519762"/>
                    <a:pt x="2449413" y="2578706"/>
                    <a:pt x="2449477" y="2666641"/>
                  </a:cubicBezTo>
                  <a:cubicBezTo>
                    <a:pt x="2382111" y="2666769"/>
                    <a:pt x="2355443" y="2665847"/>
                    <a:pt x="2245263" y="2665847"/>
                  </a:cubicBezTo>
                  <a:cubicBezTo>
                    <a:pt x="2242649" y="2570187"/>
                    <a:pt x="2243982" y="2519788"/>
                    <a:pt x="2242573" y="2433800"/>
                  </a:cubicBezTo>
                  <a:cubicBezTo>
                    <a:pt x="2268830" y="2433967"/>
                    <a:pt x="2274378" y="2433928"/>
                    <a:pt x="2444928" y="2433851"/>
                  </a:cubicBezTo>
                  <a:close/>
                  <a:moveTo>
                    <a:pt x="2282016" y="2422027"/>
                  </a:moveTo>
                  <a:cubicBezTo>
                    <a:pt x="2231513" y="2422027"/>
                    <a:pt x="2243290" y="2436478"/>
                    <a:pt x="2240625" y="2348158"/>
                  </a:cubicBezTo>
                  <a:cubicBezTo>
                    <a:pt x="2239048" y="2296068"/>
                    <a:pt x="2237908" y="2237547"/>
                    <a:pt x="2238177" y="2189403"/>
                  </a:cubicBezTo>
                  <a:cubicBezTo>
                    <a:pt x="2245212" y="2189442"/>
                    <a:pt x="2416159" y="2189813"/>
                    <a:pt x="2441980" y="2189775"/>
                  </a:cubicBezTo>
                  <a:cubicBezTo>
                    <a:pt x="2444992" y="2356959"/>
                    <a:pt x="2443428" y="2330043"/>
                    <a:pt x="2444748" y="2421963"/>
                  </a:cubicBezTo>
                  <a:lnTo>
                    <a:pt x="2282016" y="2422027"/>
                  </a:lnTo>
                  <a:close/>
                  <a:moveTo>
                    <a:pt x="2238638" y="2872874"/>
                  </a:moveTo>
                  <a:cubicBezTo>
                    <a:pt x="2238690" y="2919916"/>
                    <a:pt x="2275314" y="2912690"/>
                    <a:pt x="2051455" y="2911793"/>
                  </a:cubicBezTo>
                  <a:cubicBezTo>
                    <a:pt x="2036501" y="2911729"/>
                    <a:pt x="2031375" y="2945743"/>
                    <a:pt x="2032964" y="2698259"/>
                  </a:cubicBezTo>
                  <a:cubicBezTo>
                    <a:pt x="2033131" y="2670984"/>
                    <a:pt x="2000774" y="2677748"/>
                    <a:pt x="2235114" y="2677748"/>
                  </a:cubicBezTo>
                  <a:cubicBezTo>
                    <a:pt x="2236883" y="2736436"/>
                    <a:pt x="2238536" y="2780108"/>
                    <a:pt x="2238638" y="2872874"/>
                  </a:cubicBezTo>
                  <a:close/>
                  <a:moveTo>
                    <a:pt x="2033054" y="2665962"/>
                  </a:moveTo>
                  <a:cubicBezTo>
                    <a:pt x="2032887" y="2556812"/>
                    <a:pt x="2029107" y="2519878"/>
                    <a:pt x="2028017" y="2433967"/>
                  </a:cubicBezTo>
                  <a:cubicBezTo>
                    <a:pt x="2123960" y="2432762"/>
                    <a:pt x="2083902" y="2432468"/>
                    <a:pt x="2232064" y="2433723"/>
                  </a:cubicBezTo>
                  <a:cubicBezTo>
                    <a:pt x="2233564" y="2525630"/>
                    <a:pt x="2232052" y="2566446"/>
                    <a:pt x="2234743" y="2665847"/>
                  </a:cubicBezTo>
                  <a:cubicBezTo>
                    <a:pt x="2052788" y="2665859"/>
                    <a:pt x="2107289" y="2665847"/>
                    <a:pt x="2033054" y="2665962"/>
                  </a:cubicBezTo>
                  <a:close/>
                  <a:moveTo>
                    <a:pt x="2205205" y="2421527"/>
                  </a:moveTo>
                  <a:cubicBezTo>
                    <a:pt x="2155946" y="2420861"/>
                    <a:pt x="2101830" y="2420797"/>
                    <a:pt x="2051366" y="2421681"/>
                  </a:cubicBezTo>
                  <a:cubicBezTo>
                    <a:pt x="2012589" y="2422360"/>
                    <a:pt x="2033989" y="2451684"/>
                    <a:pt x="2025314" y="2188814"/>
                  </a:cubicBezTo>
                  <a:cubicBezTo>
                    <a:pt x="2197837" y="2188417"/>
                    <a:pt x="2147834" y="2188635"/>
                    <a:pt x="2227682" y="2189314"/>
                  </a:cubicBezTo>
                  <a:cubicBezTo>
                    <a:pt x="2226247" y="2451466"/>
                    <a:pt x="2249556" y="2422065"/>
                    <a:pt x="2205205" y="2421527"/>
                  </a:cubicBezTo>
                  <a:close/>
                  <a:moveTo>
                    <a:pt x="2227784" y="2173479"/>
                  </a:moveTo>
                  <a:cubicBezTo>
                    <a:pt x="2227733" y="2179975"/>
                    <a:pt x="2248441" y="2176054"/>
                    <a:pt x="2051404" y="2176836"/>
                  </a:cubicBezTo>
                  <a:cubicBezTo>
                    <a:pt x="2015126" y="2176938"/>
                    <a:pt x="2024109" y="2212860"/>
                    <a:pt x="2021251" y="1997148"/>
                  </a:cubicBezTo>
                  <a:cubicBezTo>
                    <a:pt x="2020444" y="1933413"/>
                    <a:pt x="2012525" y="1943777"/>
                    <a:pt x="2051353" y="1944353"/>
                  </a:cubicBezTo>
                  <a:cubicBezTo>
                    <a:pt x="2099369" y="1945122"/>
                    <a:pt x="2117258" y="1944943"/>
                    <a:pt x="2225221" y="1944968"/>
                  </a:cubicBezTo>
                  <a:cubicBezTo>
                    <a:pt x="2227900" y="2114369"/>
                    <a:pt x="2228233" y="2119699"/>
                    <a:pt x="2227784" y="2173479"/>
                  </a:cubicBezTo>
                  <a:close/>
                  <a:moveTo>
                    <a:pt x="2020342" y="1932055"/>
                  </a:moveTo>
                  <a:cubicBezTo>
                    <a:pt x="2018829" y="1833717"/>
                    <a:pt x="2018432" y="1820778"/>
                    <a:pt x="2016561" y="1698676"/>
                  </a:cubicBezTo>
                  <a:cubicBezTo>
                    <a:pt x="2073356" y="1698304"/>
                    <a:pt x="2091450" y="1697164"/>
                    <a:pt x="2220595" y="1698509"/>
                  </a:cubicBezTo>
                  <a:cubicBezTo>
                    <a:pt x="2223338" y="1877685"/>
                    <a:pt x="2222453" y="1770559"/>
                    <a:pt x="2225029" y="1933080"/>
                  </a:cubicBezTo>
                  <a:cubicBezTo>
                    <a:pt x="2016138" y="1933041"/>
                    <a:pt x="2105841" y="1932849"/>
                    <a:pt x="2020342" y="1932055"/>
                  </a:cubicBezTo>
                  <a:close/>
                  <a:moveTo>
                    <a:pt x="2017010" y="2348350"/>
                  </a:moveTo>
                  <a:cubicBezTo>
                    <a:pt x="2016702" y="2443152"/>
                    <a:pt x="2060144" y="2422808"/>
                    <a:pt x="1814270" y="2422424"/>
                  </a:cubicBezTo>
                  <a:cubicBezTo>
                    <a:pt x="1811771" y="2263170"/>
                    <a:pt x="1811182" y="2224493"/>
                    <a:pt x="1810592" y="2190031"/>
                  </a:cubicBezTo>
                  <a:cubicBezTo>
                    <a:pt x="1905202" y="2190006"/>
                    <a:pt x="1861735" y="2189096"/>
                    <a:pt x="2014780" y="2188840"/>
                  </a:cubicBezTo>
                  <a:cubicBezTo>
                    <a:pt x="2016190" y="2231001"/>
                    <a:pt x="2017202" y="2286639"/>
                    <a:pt x="2017010" y="2348350"/>
                  </a:cubicBezTo>
                  <a:close/>
                  <a:moveTo>
                    <a:pt x="1974542" y="2176977"/>
                  </a:moveTo>
                  <a:cubicBezTo>
                    <a:pt x="1792216" y="2176977"/>
                    <a:pt x="1810451" y="2181883"/>
                    <a:pt x="1810298" y="2173441"/>
                  </a:cubicBezTo>
                  <a:cubicBezTo>
                    <a:pt x="1805697" y="1913786"/>
                    <a:pt x="1805582" y="1944661"/>
                    <a:pt x="1820793" y="1944661"/>
                  </a:cubicBezTo>
                  <a:cubicBezTo>
                    <a:pt x="2048521" y="1944661"/>
                    <a:pt x="2009834" y="1927007"/>
                    <a:pt x="2010743" y="1997353"/>
                  </a:cubicBezTo>
                  <a:cubicBezTo>
                    <a:pt x="2011858" y="2081509"/>
                    <a:pt x="2012422" y="2121979"/>
                    <a:pt x="2014255" y="2173800"/>
                  </a:cubicBezTo>
                  <a:cubicBezTo>
                    <a:pt x="2014408" y="2177989"/>
                    <a:pt x="2020380" y="2176977"/>
                    <a:pt x="1974542" y="2176977"/>
                  </a:cubicBezTo>
                  <a:close/>
                  <a:moveTo>
                    <a:pt x="1974542" y="1931875"/>
                  </a:moveTo>
                  <a:cubicBezTo>
                    <a:pt x="1781439" y="1931875"/>
                    <a:pt x="1808388" y="1941125"/>
                    <a:pt x="1807901" y="1911211"/>
                  </a:cubicBezTo>
                  <a:cubicBezTo>
                    <a:pt x="1804082" y="1667276"/>
                    <a:pt x="1794228" y="1698714"/>
                    <a:pt x="1820780" y="1698714"/>
                  </a:cubicBezTo>
                  <a:cubicBezTo>
                    <a:pt x="1957678" y="1698778"/>
                    <a:pt x="1980450" y="1698843"/>
                    <a:pt x="2006066" y="1698727"/>
                  </a:cubicBezTo>
                  <a:cubicBezTo>
                    <a:pt x="2010218" y="1970539"/>
                    <a:pt x="2024545" y="1931875"/>
                    <a:pt x="1974542" y="1931875"/>
                  </a:cubicBezTo>
                  <a:close/>
                  <a:moveTo>
                    <a:pt x="1803775" y="2422398"/>
                  </a:moveTo>
                  <a:cubicBezTo>
                    <a:pt x="1745622" y="2422168"/>
                    <a:pt x="1683958" y="2419400"/>
                    <a:pt x="1600856" y="2421527"/>
                  </a:cubicBezTo>
                  <a:cubicBezTo>
                    <a:pt x="1599856" y="2345929"/>
                    <a:pt x="1601817" y="2284487"/>
                    <a:pt x="1598126" y="2189506"/>
                  </a:cubicBezTo>
                  <a:cubicBezTo>
                    <a:pt x="1642516" y="2190313"/>
                    <a:pt x="1666787" y="2190082"/>
                    <a:pt x="1800071" y="2190031"/>
                  </a:cubicBezTo>
                  <a:cubicBezTo>
                    <a:pt x="1800879" y="2235933"/>
                    <a:pt x="1801263" y="2261837"/>
                    <a:pt x="1803775" y="2422398"/>
                  </a:cubicBezTo>
                  <a:close/>
                  <a:moveTo>
                    <a:pt x="1594384" y="1931107"/>
                  </a:moveTo>
                  <a:cubicBezTo>
                    <a:pt x="1593359" y="1844235"/>
                    <a:pt x="1591360" y="1816435"/>
                    <a:pt x="1589835" y="1699047"/>
                  </a:cubicBezTo>
                  <a:cubicBezTo>
                    <a:pt x="1604047" y="1699047"/>
                    <a:pt x="1734922" y="1698894"/>
                    <a:pt x="1792703" y="1698740"/>
                  </a:cubicBezTo>
                  <a:cubicBezTo>
                    <a:pt x="1794664" y="1836177"/>
                    <a:pt x="1796548" y="1831975"/>
                    <a:pt x="1797713" y="1932670"/>
                  </a:cubicBezTo>
                  <a:cubicBezTo>
                    <a:pt x="1702270" y="1932145"/>
                    <a:pt x="1794164" y="1930940"/>
                    <a:pt x="1594384" y="1931107"/>
                  </a:cubicBezTo>
                  <a:close/>
                  <a:moveTo>
                    <a:pt x="1590091" y="2421822"/>
                  </a:moveTo>
                  <a:cubicBezTo>
                    <a:pt x="1494392" y="2424576"/>
                    <a:pt x="1443211" y="2421553"/>
                    <a:pt x="1388941" y="2421104"/>
                  </a:cubicBezTo>
                  <a:cubicBezTo>
                    <a:pt x="1384597" y="2145859"/>
                    <a:pt x="1368155" y="2190339"/>
                    <a:pt x="1436611" y="2189237"/>
                  </a:cubicBezTo>
                  <a:cubicBezTo>
                    <a:pt x="1487177" y="2188417"/>
                    <a:pt x="1535412" y="2188340"/>
                    <a:pt x="1587605" y="2189327"/>
                  </a:cubicBezTo>
                  <a:cubicBezTo>
                    <a:pt x="1589989" y="2250423"/>
                    <a:pt x="1591001" y="2421783"/>
                    <a:pt x="1590091" y="2421822"/>
                  </a:cubicBezTo>
                  <a:close/>
                  <a:moveTo>
                    <a:pt x="1513396" y="1931171"/>
                  </a:moveTo>
                  <a:cubicBezTo>
                    <a:pt x="1441967" y="1931171"/>
                    <a:pt x="1439789" y="1932004"/>
                    <a:pt x="1380227" y="1932170"/>
                  </a:cubicBezTo>
                  <a:cubicBezTo>
                    <a:pt x="1377971" y="1769278"/>
                    <a:pt x="1377549" y="1740594"/>
                    <a:pt x="1376831" y="1700136"/>
                  </a:cubicBezTo>
                  <a:cubicBezTo>
                    <a:pt x="1612350" y="1699419"/>
                    <a:pt x="1579045" y="1684046"/>
                    <a:pt x="1579878" y="1736699"/>
                  </a:cubicBezTo>
                  <a:cubicBezTo>
                    <a:pt x="1583569" y="1972282"/>
                    <a:pt x="1603239" y="1931094"/>
                    <a:pt x="1513396" y="1931171"/>
                  </a:cubicBezTo>
                  <a:close/>
                  <a:moveTo>
                    <a:pt x="1378458" y="2421040"/>
                  </a:moveTo>
                  <a:cubicBezTo>
                    <a:pt x="1280645" y="2420553"/>
                    <a:pt x="1274583" y="2423666"/>
                    <a:pt x="1175052" y="2422782"/>
                  </a:cubicBezTo>
                  <a:cubicBezTo>
                    <a:pt x="1170221" y="2152303"/>
                    <a:pt x="1154177" y="2188251"/>
                    <a:pt x="1206012" y="2188251"/>
                  </a:cubicBezTo>
                  <a:cubicBezTo>
                    <a:pt x="1281644" y="2188251"/>
                    <a:pt x="1283207" y="2189852"/>
                    <a:pt x="1359672" y="2189852"/>
                  </a:cubicBezTo>
                  <a:cubicBezTo>
                    <a:pt x="1380124" y="2189852"/>
                    <a:pt x="1374306" y="2158144"/>
                    <a:pt x="1378458" y="2421040"/>
                  </a:cubicBezTo>
                  <a:close/>
                  <a:moveTo>
                    <a:pt x="1359672" y="2177963"/>
                  </a:moveTo>
                  <a:cubicBezTo>
                    <a:pt x="1358532" y="2177963"/>
                    <a:pt x="1169965" y="2177361"/>
                    <a:pt x="1169952" y="2173569"/>
                  </a:cubicBezTo>
                  <a:cubicBezTo>
                    <a:pt x="1169401" y="1909149"/>
                    <a:pt x="1147078" y="1944789"/>
                    <a:pt x="1206012" y="1944789"/>
                  </a:cubicBezTo>
                  <a:cubicBezTo>
                    <a:pt x="1402716" y="1944789"/>
                    <a:pt x="1369975" y="1926328"/>
                    <a:pt x="1370347" y="1998775"/>
                  </a:cubicBezTo>
                  <a:cubicBezTo>
                    <a:pt x="1371423" y="2205225"/>
                    <a:pt x="1381739" y="2177963"/>
                    <a:pt x="1359672" y="2177963"/>
                  </a:cubicBezTo>
                  <a:close/>
                  <a:moveTo>
                    <a:pt x="1359672" y="1932209"/>
                  </a:moveTo>
                  <a:cubicBezTo>
                    <a:pt x="1135673" y="1932209"/>
                    <a:pt x="1165672" y="1942099"/>
                    <a:pt x="1165185" y="1911263"/>
                  </a:cubicBezTo>
                  <a:cubicBezTo>
                    <a:pt x="1163814" y="1823994"/>
                    <a:pt x="1165557" y="1823942"/>
                    <a:pt x="1164185" y="1736469"/>
                  </a:cubicBezTo>
                  <a:cubicBezTo>
                    <a:pt x="1163455" y="1689875"/>
                    <a:pt x="1155010" y="1699393"/>
                    <a:pt x="1206012" y="1699393"/>
                  </a:cubicBezTo>
                  <a:cubicBezTo>
                    <a:pt x="1398731" y="1699393"/>
                    <a:pt x="1366195" y="1688324"/>
                    <a:pt x="1366951" y="1736673"/>
                  </a:cubicBezTo>
                  <a:cubicBezTo>
                    <a:pt x="1370526" y="1962379"/>
                    <a:pt x="1372948" y="1932209"/>
                    <a:pt x="1359672" y="1932209"/>
                  </a:cubicBezTo>
                  <a:close/>
                  <a:moveTo>
                    <a:pt x="1164544" y="2422667"/>
                  </a:moveTo>
                  <a:cubicBezTo>
                    <a:pt x="1088451" y="2421694"/>
                    <a:pt x="1140914" y="2420592"/>
                    <a:pt x="961369" y="2421284"/>
                  </a:cubicBezTo>
                  <a:cubicBezTo>
                    <a:pt x="956832" y="2154135"/>
                    <a:pt x="947657" y="2188251"/>
                    <a:pt x="975542" y="2188020"/>
                  </a:cubicBezTo>
                  <a:cubicBezTo>
                    <a:pt x="1021969" y="2187648"/>
                    <a:pt x="1059939" y="2187508"/>
                    <a:pt x="1129112" y="2187969"/>
                  </a:cubicBezTo>
                  <a:cubicBezTo>
                    <a:pt x="1166953" y="2188263"/>
                    <a:pt x="1159585" y="2148882"/>
                    <a:pt x="1164544" y="2422667"/>
                  </a:cubicBezTo>
                  <a:close/>
                  <a:moveTo>
                    <a:pt x="954705" y="2679068"/>
                  </a:moveTo>
                  <a:cubicBezTo>
                    <a:pt x="958088" y="2859076"/>
                    <a:pt x="957242" y="2842358"/>
                    <a:pt x="958011" y="2911076"/>
                  </a:cubicBezTo>
                  <a:cubicBezTo>
                    <a:pt x="925232" y="2910628"/>
                    <a:pt x="915967" y="2910730"/>
                    <a:pt x="754695" y="2910692"/>
                  </a:cubicBezTo>
                  <a:cubicBezTo>
                    <a:pt x="753272" y="2846547"/>
                    <a:pt x="751914" y="2829162"/>
                    <a:pt x="750838" y="2678081"/>
                  </a:cubicBezTo>
                  <a:cubicBezTo>
                    <a:pt x="752260" y="2678094"/>
                    <a:pt x="953642" y="2679068"/>
                    <a:pt x="954705" y="2679068"/>
                  </a:cubicBezTo>
                  <a:close/>
                  <a:moveTo>
                    <a:pt x="750748" y="2666193"/>
                  </a:moveTo>
                  <a:cubicBezTo>
                    <a:pt x="750453" y="2634037"/>
                    <a:pt x="750133" y="2617280"/>
                    <a:pt x="747339" y="2435645"/>
                  </a:cubicBezTo>
                  <a:cubicBezTo>
                    <a:pt x="747250" y="2429662"/>
                    <a:pt x="736678" y="2433928"/>
                    <a:pt x="951066" y="2433224"/>
                  </a:cubicBezTo>
                  <a:cubicBezTo>
                    <a:pt x="952386" y="2512908"/>
                    <a:pt x="952450" y="2554262"/>
                    <a:pt x="954487" y="2667179"/>
                  </a:cubicBezTo>
                  <a:cubicBezTo>
                    <a:pt x="953437" y="2667166"/>
                    <a:pt x="751722" y="2666193"/>
                    <a:pt x="750748" y="2666193"/>
                  </a:cubicBezTo>
                  <a:close/>
                  <a:moveTo>
                    <a:pt x="898654" y="2922619"/>
                  </a:moveTo>
                  <a:cubicBezTo>
                    <a:pt x="976592" y="2922619"/>
                    <a:pt x="956448" y="2880278"/>
                    <a:pt x="960433" y="3135244"/>
                  </a:cubicBezTo>
                  <a:cubicBezTo>
                    <a:pt x="960946" y="3167835"/>
                    <a:pt x="987869" y="3155883"/>
                    <a:pt x="758091" y="3155050"/>
                  </a:cubicBezTo>
                  <a:cubicBezTo>
                    <a:pt x="756579" y="3076326"/>
                    <a:pt x="756835" y="3016050"/>
                    <a:pt x="754951" y="2922593"/>
                  </a:cubicBezTo>
                  <a:lnTo>
                    <a:pt x="898654" y="2922619"/>
                  </a:lnTo>
                  <a:close/>
                  <a:moveTo>
                    <a:pt x="1129176" y="2176067"/>
                  </a:moveTo>
                  <a:cubicBezTo>
                    <a:pt x="1082134" y="2175696"/>
                    <a:pt x="1029107" y="2175657"/>
                    <a:pt x="975439" y="2176093"/>
                  </a:cubicBezTo>
                  <a:cubicBezTo>
                    <a:pt x="948426" y="2176311"/>
                    <a:pt x="957050" y="2211682"/>
                    <a:pt x="953129" y="1943406"/>
                  </a:cubicBezTo>
                  <a:cubicBezTo>
                    <a:pt x="1032938" y="1945122"/>
                    <a:pt x="985588" y="1945314"/>
                    <a:pt x="1155292" y="1944840"/>
                  </a:cubicBezTo>
                  <a:cubicBezTo>
                    <a:pt x="1160700" y="2212681"/>
                    <a:pt x="1171054" y="2176349"/>
                    <a:pt x="1129176" y="2176067"/>
                  </a:cubicBezTo>
                  <a:close/>
                  <a:moveTo>
                    <a:pt x="950874" y="2421322"/>
                  </a:moveTo>
                  <a:cubicBezTo>
                    <a:pt x="827546" y="2421770"/>
                    <a:pt x="837016" y="2420694"/>
                    <a:pt x="747096" y="2420681"/>
                  </a:cubicBezTo>
                  <a:cubicBezTo>
                    <a:pt x="742841" y="2171942"/>
                    <a:pt x="740419" y="2188801"/>
                    <a:pt x="744969" y="2188789"/>
                  </a:cubicBezTo>
                  <a:cubicBezTo>
                    <a:pt x="746481" y="2188789"/>
                    <a:pt x="945145" y="2188225"/>
                    <a:pt x="946260" y="2188212"/>
                  </a:cubicBezTo>
                  <a:cubicBezTo>
                    <a:pt x="948259" y="2311634"/>
                    <a:pt x="950323" y="2389538"/>
                    <a:pt x="950874" y="2421322"/>
                  </a:cubicBezTo>
                  <a:close/>
                  <a:moveTo>
                    <a:pt x="742354" y="2173505"/>
                  </a:moveTo>
                  <a:cubicBezTo>
                    <a:pt x="741650" y="2121915"/>
                    <a:pt x="737536" y="1943815"/>
                    <a:pt x="744981" y="1943815"/>
                  </a:cubicBezTo>
                  <a:cubicBezTo>
                    <a:pt x="982321" y="1943815"/>
                    <a:pt x="942467" y="1925022"/>
                    <a:pt x="943390" y="1998813"/>
                  </a:cubicBezTo>
                  <a:cubicBezTo>
                    <a:pt x="944184" y="2062446"/>
                    <a:pt x="944671" y="2089093"/>
                    <a:pt x="946081" y="2176311"/>
                  </a:cubicBezTo>
                  <a:cubicBezTo>
                    <a:pt x="717084" y="2177617"/>
                    <a:pt x="742418" y="2178258"/>
                    <a:pt x="742354" y="2173505"/>
                  </a:cubicBezTo>
                  <a:close/>
                  <a:moveTo>
                    <a:pt x="898654" y="1930992"/>
                  </a:moveTo>
                  <a:cubicBezTo>
                    <a:pt x="710882" y="1930992"/>
                    <a:pt x="740650" y="1941356"/>
                    <a:pt x="740176" y="1911211"/>
                  </a:cubicBezTo>
                  <a:cubicBezTo>
                    <a:pt x="736460" y="1673425"/>
                    <a:pt x="729835" y="1699022"/>
                    <a:pt x="744969" y="1699022"/>
                  </a:cubicBezTo>
                  <a:cubicBezTo>
                    <a:pt x="974209" y="1699022"/>
                    <a:pt x="938200" y="1687517"/>
                    <a:pt x="938969" y="1736699"/>
                  </a:cubicBezTo>
                  <a:cubicBezTo>
                    <a:pt x="942595" y="1967746"/>
                    <a:pt x="954603" y="1930992"/>
                    <a:pt x="898654" y="1930992"/>
                  </a:cubicBezTo>
                  <a:close/>
                  <a:moveTo>
                    <a:pt x="736793" y="2432583"/>
                  </a:moveTo>
                  <a:cubicBezTo>
                    <a:pt x="736806" y="2433710"/>
                    <a:pt x="739907" y="2629284"/>
                    <a:pt x="740240" y="2666193"/>
                  </a:cubicBezTo>
                  <a:cubicBezTo>
                    <a:pt x="676616" y="2666167"/>
                    <a:pt x="752491" y="2666052"/>
                    <a:pt x="537731" y="2665488"/>
                  </a:cubicBezTo>
                  <a:cubicBezTo>
                    <a:pt x="537270" y="2629719"/>
                    <a:pt x="536744" y="2598128"/>
                    <a:pt x="534194" y="2435658"/>
                  </a:cubicBezTo>
                  <a:cubicBezTo>
                    <a:pt x="534168" y="2433288"/>
                    <a:pt x="516587" y="2432775"/>
                    <a:pt x="736793" y="2432583"/>
                  </a:cubicBezTo>
                  <a:close/>
                  <a:moveTo>
                    <a:pt x="740343" y="2678081"/>
                  </a:moveTo>
                  <a:cubicBezTo>
                    <a:pt x="741496" y="2835734"/>
                    <a:pt x="742790" y="2847431"/>
                    <a:pt x="744187" y="2910692"/>
                  </a:cubicBezTo>
                  <a:cubicBezTo>
                    <a:pt x="743085" y="2910692"/>
                    <a:pt x="542729" y="2911076"/>
                    <a:pt x="541216" y="2911089"/>
                  </a:cubicBezTo>
                  <a:cubicBezTo>
                    <a:pt x="537859" y="2693134"/>
                    <a:pt x="539012" y="2769053"/>
                    <a:pt x="537872" y="2677377"/>
                  </a:cubicBezTo>
                  <a:cubicBezTo>
                    <a:pt x="731078" y="2677825"/>
                    <a:pt x="668850" y="2678056"/>
                    <a:pt x="740343" y="2678081"/>
                  </a:cubicBezTo>
                  <a:close/>
                  <a:moveTo>
                    <a:pt x="744443" y="2922593"/>
                  </a:moveTo>
                  <a:cubicBezTo>
                    <a:pt x="746442" y="3021610"/>
                    <a:pt x="745866" y="3064296"/>
                    <a:pt x="747596" y="3155024"/>
                  </a:cubicBezTo>
                  <a:cubicBezTo>
                    <a:pt x="746314" y="3155024"/>
                    <a:pt x="724196" y="3154935"/>
                    <a:pt x="544087" y="3155460"/>
                  </a:cubicBezTo>
                  <a:cubicBezTo>
                    <a:pt x="542331" y="3047539"/>
                    <a:pt x="543562" y="3063387"/>
                    <a:pt x="541409" y="2922990"/>
                  </a:cubicBezTo>
                  <a:cubicBezTo>
                    <a:pt x="543933" y="2922990"/>
                    <a:pt x="732090" y="2922593"/>
                    <a:pt x="744443" y="2922593"/>
                  </a:cubicBezTo>
                  <a:close/>
                  <a:moveTo>
                    <a:pt x="744969" y="3166913"/>
                  </a:moveTo>
                  <a:cubicBezTo>
                    <a:pt x="749287" y="3166913"/>
                    <a:pt x="747301" y="3160738"/>
                    <a:pt x="749441" y="3222769"/>
                  </a:cubicBezTo>
                  <a:cubicBezTo>
                    <a:pt x="756297" y="3421891"/>
                    <a:pt x="754772" y="3401804"/>
                    <a:pt x="744969" y="3401804"/>
                  </a:cubicBezTo>
                  <a:cubicBezTo>
                    <a:pt x="743700" y="3401804"/>
                    <a:pt x="548675" y="3401842"/>
                    <a:pt x="548546" y="3397230"/>
                  </a:cubicBezTo>
                  <a:cubicBezTo>
                    <a:pt x="546945" y="3340580"/>
                    <a:pt x="547073" y="3338235"/>
                    <a:pt x="544292" y="3167374"/>
                  </a:cubicBezTo>
                  <a:cubicBezTo>
                    <a:pt x="545714" y="3167374"/>
                    <a:pt x="743828" y="3166913"/>
                    <a:pt x="744969" y="3166913"/>
                  </a:cubicBezTo>
                  <a:close/>
                  <a:moveTo>
                    <a:pt x="591360" y="3412257"/>
                  </a:moveTo>
                  <a:cubicBezTo>
                    <a:pt x="667850" y="3412257"/>
                    <a:pt x="668119" y="3413705"/>
                    <a:pt x="744981" y="3413705"/>
                  </a:cubicBezTo>
                  <a:cubicBezTo>
                    <a:pt x="757360" y="3413705"/>
                    <a:pt x="751222" y="3388044"/>
                    <a:pt x="754836" y="3644881"/>
                  </a:cubicBezTo>
                  <a:cubicBezTo>
                    <a:pt x="749838" y="3644868"/>
                    <a:pt x="554595" y="3645970"/>
                    <a:pt x="553647" y="3645982"/>
                  </a:cubicBezTo>
                  <a:cubicBezTo>
                    <a:pt x="549072" y="3370673"/>
                    <a:pt x="534476" y="3412257"/>
                    <a:pt x="591360" y="3412257"/>
                  </a:cubicBezTo>
                  <a:close/>
                  <a:moveTo>
                    <a:pt x="758334" y="3166938"/>
                  </a:moveTo>
                  <a:cubicBezTo>
                    <a:pt x="826610" y="3167208"/>
                    <a:pt x="822510" y="3169142"/>
                    <a:pt x="898654" y="3169142"/>
                  </a:cubicBezTo>
                  <a:cubicBezTo>
                    <a:pt x="980539" y="3169142"/>
                    <a:pt x="959075" y="3120601"/>
                    <a:pt x="965995" y="3397589"/>
                  </a:cubicBezTo>
                  <a:cubicBezTo>
                    <a:pt x="966123" y="3402752"/>
                    <a:pt x="991714" y="3401394"/>
                    <a:pt x="763050" y="3401791"/>
                  </a:cubicBezTo>
                  <a:cubicBezTo>
                    <a:pt x="762512" y="3268594"/>
                    <a:pt x="759462" y="3219387"/>
                    <a:pt x="758334" y="3166938"/>
                  </a:cubicBezTo>
                  <a:close/>
                  <a:moveTo>
                    <a:pt x="966392" y="3413346"/>
                  </a:moveTo>
                  <a:cubicBezTo>
                    <a:pt x="969788" y="3552436"/>
                    <a:pt x="967263" y="3561826"/>
                    <a:pt x="968353" y="3645906"/>
                  </a:cubicBezTo>
                  <a:cubicBezTo>
                    <a:pt x="779914" y="3646033"/>
                    <a:pt x="852906" y="3645149"/>
                    <a:pt x="765318" y="3644893"/>
                  </a:cubicBezTo>
                  <a:cubicBezTo>
                    <a:pt x="765305" y="3643881"/>
                    <a:pt x="763127" y="3414679"/>
                    <a:pt x="763114" y="3413679"/>
                  </a:cubicBezTo>
                  <a:cubicBezTo>
                    <a:pt x="820741" y="3413590"/>
                    <a:pt x="881303" y="3412475"/>
                    <a:pt x="966392" y="3413346"/>
                  </a:cubicBezTo>
                  <a:close/>
                  <a:moveTo>
                    <a:pt x="968532" y="3657794"/>
                  </a:moveTo>
                  <a:cubicBezTo>
                    <a:pt x="968545" y="3658742"/>
                    <a:pt x="971608" y="3854483"/>
                    <a:pt x="972517" y="3890853"/>
                  </a:cubicBezTo>
                  <a:cubicBezTo>
                    <a:pt x="862478" y="3890136"/>
                    <a:pt x="817576" y="3891263"/>
                    <a:pt x="769829" y="3891404"/>
                  </a:cubicBezTo>
                  <a:cubicBezTo>
                    <a:pt x="769816" y="3890494"/>
                    <a:pt x="765575" y="3660920"/>
                    <a:pt x="765510" y="3656795"/>
                  </a:cubicBezTo>
                  <a:cubicBezTo>
                    <a:pt x="861889" y="3657102"/>
                    <a:pt x="773673" y="3657935"/>
                    <a:pt x="968532" y="3657794"/>
                  </a:cubicBezTo>
                  <a:close/>
                  <a:moveTo>
                    <a:pt x="972812" y="3902767"/>
                  </a:moveTo>
                  <a:cubicBezTo>
                    <a:pt x="976849" y="4051158"/>
                    <a:pt x="975785" y="4066787"/>
                    <a:pt x="976451" y="4135506"/>
                  </a:cubicBezTo>
                  <a:cubicBezTo>
                    <a:pt x="898154" y="4134622"/>
                    <a:pt x="802096" y="4135570"/>
                    <a:pt x="773212" y="4135647"/>
                  </a:cubicBezTo>
                  <a:cubicBezTo>
                    <a:pt x="772558" y="4070221"/>
                    <a:pt x="773481" y="4073052"/>
                    <a:pt x="770047" y="3903293"/>
                  </a:cubicBezTo>
                  <a:cubicBezTo>
                    <a:pt x="833159" y="3903139"/>
                    <a:pt x="856597" y="3902011"/>
                    <a:pt x="972812" y="3902767"/>
                  </a:cubicBezTo>
                  <a:close/>
                  <a:moveTo>
                    <a:pt x="975439" y="4147433"/>
                  </a:moveTo>
                  <a:cubicBezTo>
                    <a:pt x="978041" y="4147446"/>
                    <a:pt x="975273" y="4133917"/>
                    <a:pt x="980104" y="4379582"/>
                  </a:cubicBezTo>
                  <a:cubicBezTo>
                    <a:pt x="863593" y="4378929"/>
                    <a:pt x="830916" y="4379633"/>
                    <a:pt x="778274" y="4379774"/>
                  </a:cubicBezTo>
                  <a:cubicBezTo>
                    <a:pt x="776454" y="4258594"/>
                    <a:pt x="774673" y="4264462"/>
                    <a:pt x="773327" y="4147561"/>
                  </a:cubicBezTo>
                  <a:cubicBezTo>
                    <a:pt x="837247" y="4147420"/>
                    <a:pt x="879894" y="4146523"/>
                    <a:pt x="975439" y="4147433"/>
                  </a:cubicBezTo>
                  <a:close/>
                  <a:moveTo>
                    <a:pt x="979040" y="3659652"/>
                  </a:moveTo>
                  <a:cubicBezTo>
                    <a:pt x="978989" y="3656308"/>
                    <a:pt x="962830" y="3657999"/>
                    <a:pt x="1184010" y="3658486"/>
                  </a:cubicBezTo>
                  <a:cubicBezTo>
                    <a:pt x="1184317" y="3677485"/>
                    <a:pt x="1186778" y="3885101"/>
                    <a:pt x="1186816" y="3890840"/>
                  </a:cubicBezTo>
                  <a:cubicBezTo>
                    <a:pt x="1125857" y="3890878"/>
                    <a:pt x="1060054" y="3891417"/>
                    <a:pt x="982987" y="3890917"/>
                  </a:cubicBezTo>
                  <a:cubicBezTo>
                    <a:pt x="982193" y="3858197"/>
                    <a:pt x="982013" y="3841659"/>
                    <a:pt x="979040" y="3659652"/>
                  </a:cubicBezTo>
                  <a:close/>
                  <a:moveTo>
                    <a:pt x="1186893" y="3902742"/>
                  </a:moveTo>
                  <a:cubicBezTo>
                    <a:pt x="1187367" y="4034247"/>
                    <a:pt x="1188777" y="4062765"/>
                    <a:pt x="1190225" y="4136005"/>
                  </a:cubicBezTo>
                  <a:cubicBezTo>
                    <a:pt x="1031375" y="4135877"/>
                    <a:pt x="1021943" y="4135929"/>
                    <a:pt x="986959" y="4135608"/>
                  </a:cubicBezTo>
                  <a:cubicBezTo>
                    <a:pt x="986357" y="4071066"/>
                    <a:pt x="987267" y="4049223"/>
                    <a:pt x="983320" y="3902831"/>
                  </a:cubicBezTo>
                  <a:cubicBezTo>
                    <a:pt x="1057735" y="3903293"/>
                    <a:pt x="1139825" y="3902780"/>
                    <a:pt x="1186893" y="3902742"/>
                  </a:cubicBezTo>
                  <a:close/>
                  <a:moveTo>
                    <a:pt x="1052314" y="4147792"/>
                  </a:moveTo>
                  <a:cubicBezTo>
                    <a:pt x="1216994" y="4147932"/>
                    <a:pt x="1190302" y="4135723"/>
                    <a:pt x="1191058" y="4184559"/>
                  </a:cubicBezTo>
                  <a:cubicBezTo>
                    <a:pt x="1192262" y="4261579"/>
                    <a:pt x="1192147" y="4273084"/>
                    <a:pt x="1193492" y="4359481"/>
                  </a:cubicBezTo>
                  <a:cubicBezTo>
                    <a:pt x="1193915" y="4386692"/>
                    <a:pt x="1226644" y="4380850"/>
                    <a:pt x="990586" y="4379633"/>
                  </a:cubicBezTo>
                  <a:cubicBezTo>
                    <a:pt x="990278" y="4364119"/>
                    <a:pt x="990483" y="4376828"/>
                    <a:pt x="987549" y="4184354"/>
                  </a:cubicBezTo>
                  <a:cubicBezTo>
                    <a:pt x="986844" y="4137671"/>
                    <a:pt x="974017" y="4147792"/>
                    <a:pt x="1052314" y="4147792"/>
                  </a:cubicBezTo>
                  <a:close/>
                  <a:moveTo>
                    <a:pt x="1188841" y="3412180"/>
                  </a:moveTo>
                  <a:cubicBezTo>
                    <a:pt x="1189751" y="3412180"/>
                    <a:pt x="1350676" y="3411822"/>
                    <a:pt x="1392888" y="3411886"/>
                  </a:cubicBezTo>
                  <a:cubicBezTo>
                    <a:pt x="1396142" y="3687695"/>
                    <a:pt x="1407137" y="3645431"/>
                    <a:pt x="1359672" y="3645431"/>
                  </a:cubicBezTo>
                  <a:cubicBezTo>
                    <a:pt x="1283169" y="3645431"/>
                    <a:pt x="1281490" y="3646623"/>
                    <a:pt x="1206012" y="3646623"/>
                  </a:cubicBezTo>
                  <a:cubicBezTo>
                    <a:pt x="1190724" y="3646623"/>
                    <a:pt x="1193749" y="3677728"/>
                    <a:pt x="1188841" y="3412180"/>
                  </a:cubicBezTo>
                  <a:close/>
                  <a:moveTo>
                    <a:pt x="1206012" y="3658511"/>
                  </a:moveTo>
                  <a:cubicBezTo>
                    <a:pt x="1411212" y="3658511"/>
                    <a:pt x="1395758" y="3654591"/>
                    <a:pt x="1395848" y="3659857"/>
                  </a:cubicBezTo>
                  <a:cubicBezTo>
                    <a:pt x="1400102" y="3930593"/>
                    <a:pt x="1416069" y="3891596"/>
                    <a:pt x="1359672" y="3891635"/>
                  </a:cubicBezTo>
                  <a:cubicBezTo>
                    <a:pt x="1284668" y="3891635"/>
                    <a:pt x="1284720" y="3890840"/>
                    <a:pt x="1206012" y="3890840"/>
                  </a:cubicBezTo>
                  <a:cubicBezTo>
                    <a:pt x="1194236" y="3890840"/>
                    <a:pt x="1197696" y="3899372"/>
                    <a:pt x="1196683" y="3834549"/>
                  </a:cubicBezTo>
                  <a:cubicBezTo>
                    <a:pt x="1193505" y="3631442"/>
                    <a:pt x="1190084" y="3658511"/>
                    <a:pt x="1206012" y="3658511"/>
                  </a:cubicBezTo>
                  <a:close/>
                  <a:moveTo>
                    <a:pt x="1206012" y="3902742"/>
                  </a:moveTo>
                  <a:cubicBezTo>
                    <a:pt x="1431575" y="3902742"/>
                    <a:pt x="1400563" y="3897502"/>
                    <a:pt x="1401179" y="3922266"/>
                  </a:cubicBezTo>
                  <a:cubicBezTo>
                    <a:pt x="1407278" y="4176450"/>
                    <a:pt x="1413647" y="4134686"/>
                    <a:pt x="1359672" y="4134686"/>
                  </a:cubicBezTo>
                  <a:cubicBezTo>
                    <a:pt x="1168440" y="4134686"/>
                    <a:pt x="1201143" y="4152237"/>
                    <a:pt x="1199874" y="4096855"/>
                  </a:cubicBezTo>
                  <a:cubicBezTo>
                    <a:pt x="1194864" y="3878862"/>
                    <a:pt x="1196107" y="3902742"/>
                    <a:pt x="1206012" y="3902742"/>
                  </a:cubicBezTo>
                  <a:close/>
                  <a:moveTo>
                    <a:pt x="1403370" y="3411911"/>
                  </a:moveTo>
                  <a:cubicBezTo>
                    <a:pt x="1609852" y="3412322"/>
                    <a:pt x="1516587" y="3411937"/>
                    <a:pt x="1606046" y="3412603"/>
                  </a:cubicBezTo>
                  <a:cubicBezTo>
                    <a:pt x="1613414" y="3683493"/>
                    <a:pt x="1612825" y="3646110"/>
                    <a:pt x="1590335" y="3645573"/>
                  </a:cubicBezTo>
                  <a:cubicBezTo>
                    <a:pt x="1367310" y="3640166"/>
                    <a:pt x="1405984" y="3671156"/>
                    <a:pt x="1405356" y="3572267"/>
                  </a:cubicBezTo>
                  <a:cubicBezTo>
                    <a:pt x="1404946" y="3505074"/>
                    <a:pt x="1404267" y="3486882"/>
                    <a:pt x="1403370" y="3411911"/>
                  </a:cubicBezTo>
                  <a:close/>
                  <a:moveTo>
                    <a:pt x="1436585" y="3656936"/>
                  </a:moveTo>
                  <a:cubicBezTo>
                    <a:pt x="1627625" y="3655130"/>
                    <a:pt x="1609134" y="3658922"/>
                    <a:pt x="1609160" y="3659857"/>
                  </a:cubicBezTo>
                  <a:cubicBezTo>
                    <a:pt x="1613311" y="3925212"/>
                    <a:pt x="1627036" y="3890827"/>
                    <a:pt x="1590181" y="3891173"/>
                  </a:cubicBezTo>
                  <a:cubicBezTo>
                    <a:pt x="1539076" y="3891583"/>
                    <a:pt x="1546150" y="3891481"/>
                    <a:pt x="1410956" y="3891596"/>
                  </a:cubicBezTo>
                  <a:cubicBezTo>
                    <a:pt x="1405061" y="3619707"/>
                    <a:pt x="1395105" y="3657384"/>
                    <a:pt x="1436585" y="3656936"/>
                  </a:cubicBezTo>
                  <a:close/>
                  <a:moveTo>
                    <a:pt x="1615029" y="3902883"/>
                  </a:moveTo>
                  <a:cubicBezTo>
                    <a:pt x="1618386" y="4081392"/>
                    <a:pt x="1617502" y="4065480"/>
                    <a:pt x="1618335" y="4136121"/>
                  </a:cubicBezTo>
                  <a:cubicBezTo>
                    <a:pt x="1400807" y="4134776"/>
                    <a:pt x="1576265" y="4136236"/>
                    <a:pt x="1414583" y="4134878"/>
                  </a:cubicBezTo>
                  <a:cubicBezTo>
                    <a:pt x="1413993" y="4072322"/>
                    <a:pt x="1414736" y="4054565"/>
                    <a:pt x="1411225" y="3903497"/>
                  </a:cubicBezTo>
                  <a:cubicBezTo>
                    <a:pt x="1606879" y="3903331"/>
                    <a:pt x="1528786" y="3903446"/>
                    <a:pt x="1615029" y="3902883"/>
                  </a:cubicBezTo>
                  <a:close/>
                  <a:moveTo>
                    <a:pt x="1616566" y="3412668"/>
                  </a:moveTo>
                  <a:cubicBezTo>
                    <a:pt x="1737113" y="3413385"/>
                    <a:pt x="1730924" y="3411578"/>
                    <a:pt x="1819934" y="3411553"/>
                  </a:cubicBezTo>
                  <a:cubicBezTo>
                    <a:pt x="1819473" y="3592676"/>
                    <a:pt x="1829327" y="3645098"/>
                    <a:pt x="1820805" y="3645098"/>
                  </a:cubicBezTo>
                  <a:cubicBezTo>
                    <a:pt x="1745545" y="3645098"/>
                    <a:pt x="1700130" y="3647417"/>
                    <a:pt x="1619463" y="3646175"/>
                  </a:cubicBezTo>
                  <a:cubicBezTo>
                    <a:pt x="1618424" y="3573408"/>
                    <a:pt x="1619347" y="3514310"/>
                    <a:pt x="1616566" y="3412668"/>
                  </a:cubicBezTo>
                  <a:close/>
                  <a:moveTo>
                    <a:pt x="1667081" y="3658384"/>
                  </a:moveTo>
                  <a:cubicBezTo>
                    <a:pt x="1836875" y="3658384"/>
                    <a:pt x="1824458" y="3653797"/>
                    <a:pt x="1824547" y="3659831"/>
                  </a:cubicBezTo>
                  <a:cubicBezTo>
                    <a:pt x="1828571" y="3917461"/>
                    <a:pt x="1830429" y="3889751"/>
                    <a:pt x="1820780" y="3889751"/>
                  </a:cubicBezTo>
                  <a:cubicBezTo>
                    <a:pt x="1585619" y="3889751"/>
                    <a:pt x="1625524" y="3909275"/>
                    <a:pt x="1624358" y="3834523"/>
                  </a:cubicBezTo>
                  <a:cubicBezTo>
                    <a:pt x="1621051" y="3622116"/>
                    <a:pt x="1600766" y="3658384"/>
                    <a:pt x="1667081" y="3658384"/>
                  </a:cubicBezTo>
                  <a:close/>
                  <a:moveTo>
                    <a:pt x="1667081" y="3902742"/>
                  </a:moveTo>
                  <a:cubicBezTo>
                    <a:pt x="1855636" y="3902742"/>
                    <a:pt x="1827982" y="3892544"/>
                    <a:pt x="1828699" y="3922752"/>
                  </a:cubicBezTo>
                  <a:cubicBezTo>
                    <a:pt x="1834773" y="4163408"/>
                    <a:pt x="1832249" y="4134391"/>
                    <a:pt x="1820780" y="4134391"/>
                  </a:cubicBezTo>
                  <a:cubicBezTo>
                    <a:pt x="1596960" y="4134391"/>
                    <a:pt x="1628933" y="4153377"/>
                    <a:pt x="1628458" y="4096919"/>
                  </a:cubicBezTo>
                  <a:cubicBezTo>
                    <a:pt x="1626575" y="3867985"/>
                    <a:pt x="1612760" y="3902742"/>
                    <a:pt x="1667081" y="3902742"/>
                  </a:cubicBezTo>
                  <a:close/>
                  <a:moveTo>
                    <a:pt x="1667081" y="4148150"/>
                  </a:moveTo>
                  <a:cubicBezTo>
                    <a:pt x="1859262" y="4148150"/>
                    <a:pt x="1830878" y="4131201"/>
                    <a:pt x="1831711" y="4184559"/>
                  </a:cubicBezTo>
                  <a:cubicBezTo>
                    <a:pt x="1835209" y="4407958"/>
                    <a:pt x="1844525" y="4380274"/>
                    <a:pt x="1820793" y="4380274"/>
                  </a:cubicBezTo>
                  <a:cubicBezTo>
                    <a:pt x="1602035" y="4380274"/>
                    <a:pt x="1631726" y="4386897"/>
                    <a:pt x="1631278" y="4359277"/>
                  </a:cubicBezTo>
                  <a:cubicBezTo>
                    <a:pt x="1627331" y="4107001"/>
                    <a:pt x="1619937" y="4148150"/>
                    <a:pt x="1667081" y="4148150"/>
                  </a:cubicBezTo>
                  <a:close/>
                  <a:moveTo>
                    <a:pt x="1835043" y="3659626"/>
                  </a:moveTo>
                  <a:cubicBezTo>
                    <a:pt x="1834953" y="3653490"/>
                    <a:pt x="1830814" y="3659319"/>
                    <a:pt x="2037577" y="3658396"/>
                  </a:cubicBezTo>
                  <a:cubicBezTo>
                    <a:pt x="2038859" y="3743936"/>
                    <a:pt x="2038397" y="3808568"/>
                    <a:pt x="2040576" y="3891173"/>
                  </a:cubicBezTo>
                  <a:cubicBezTo>
                    <a:pt x="1926052" y="3892454"/>
                    <a:pt x="1904639" y="3890071"/>
                    <a:pt x="1838451" y="3889790"/>
                  </a:cubicBezTo>
                  <a:cubicBezTo>
                    <a:pt x="1836888" y="3816715"/>
                    <a:pt x="1836375" y="3744909"/>
                    <a:pt x="1835043" y="3659626"/>
                  </a:cubicBezTo>
                  <a:close/>
                  <a:moveTo>
                    <a:pt x="2051430" y="3414038"/>
                  </a:moveTo>
                  <a:cubicBezTo>
                    <a:pt x="2120321" y="3413948"/>
                    <a:pt x="2070677" y="3413948"/>
                    <a:pt x="2247327" y="3413974"/>
                  </a:cubicBezTo>
                  <a:cubicBezTo>
                    <a:pt x="2249582" y="3577712"/>
                    <a:pt x="2250325" y="3558637"/>
                    <a:pt x="2251812" y="3646149"/>
                  </a:cubicBezTo>
                  <a:cubicBezTo>
                    <a:pt x="2089233" y="3646251"/>
                    <a:pt x="2083415" y="3646226"/>
                    <a:pt x="2047893" y="3646431"/>
                  </a:cubicBezTo>
                  <a:cubicBezTo>
                    <a:pt x="2043690" y="3387289"/>
                    <a:pt x="2039102" y="3414064"/>
                    <a:pt x="2051430" y="3414038"/>
                  </a:cubicBezTo>
                  <a:close/>
                  <a:moveTo>
                    <a:pt x="2051443" y="3658332"/>
                  </a:moveTo>
                  <a:cubicBezTo>
                    <a:pt x="2095704" y="3658102"/>
                    <a:pt x="2095012" y="3658153"/>
                    <a:pt x="2251991" y="3658038"/>
                  </a:cubicBezTo>
                  <a:cubicBezTo>
                    <a:pt x="2252004" y="3659101"/>
                    <a:pt x="2255054" y="3859645"/>
                    <a:pt x="2255259" y="3889469"/>
                  </a:cubicBezTo>
                  <a:cubicBezTo>
                    <a:pt x="2254285" y="3889469"/>
                    <a:pt x="2051994" y="3891032"/>
                    <a:pt x="2051071" y="3891045"/>
                  </a:cubicBezTo>
                  <a:cubicBezTo>
                    <a:pt x="2051058" y="3890136"/>
                    <a:pt x="2045586" y="3658371"/>
                    <a:pt x="2051443" y="3658332"/>
                  </a:cubicBezTo>
                  <a:close/>
                  <a:moveTo>
                    <a:pt x="2051494" y="3902947"/>
                  </a:moveTo>
                  <a:cubicBezTo>
                    <a:pt x="2287949" y="3900077"/>
                    <a:pt x="2255336" y="3895055"/>
                    <a:pt x="2255400" y="3922112"/>
                  </a:cubicBezTo>
                  <a:cubicBezTo>
                    <a:pt x="2255925" y="4174042"/>
                    <a:pt x="2275608" y="4136338"/>
                    <a:pt x="2205205" y="4135493"/>
                  </a:cubicBezTo>
                  <a:cubicBezTo>
                    <a:pt x="2156510" y="4134839"/>
                    <a:pt x="2103444" y="4134776"/>
                    <a:pt x="2055326" y="4135608"/>
                  </a:cubicBezTo>
                  <a:cubicBezTo>
                    <a:pt x="2054992" y="4103388"/>
                    <a:pt x="2053339" y="3902921"/>
                    <a:pt x="2051494" y="3902947"/>
                  </a:cubicBezTo>
                  <a:close/>
                  <a:moveTo>
                    <a:pt x="2258001" y="4147830"/>
                  </a:moveTo>
                  <a:cubicBezTo>
                    <a:pt x="2259321" y="4242247"/>
                    <a:pt x="2259911" y="4252624"/>
                    <a:pt x="2261987" y="4379403"/>
                  </a:cubicBezTo>
                  <a:cubicBezTo>
                    <a:pt x="2117784" y="4379428"/>
                    <a:pt x="2099664" y="4379198"/>
                    <a:pt x="2058324" y="4380210"/>
                  </a:cubicBezTo>
                  <a:cubicBezTo>
                    <a:pt x="2057812" y="4352769"/>
                    <a:pt x="2055466" y="4148483"/>
                    <a:pt x="2055454" y="4147523"/>
                  </a:cubicBezTo>
                  <a:cubicBezTo>
                    <a:pt x="2144400" y="4145960"/>
                    <a:pt x="2202604" y="4147650"/>
                    <a:pt x="2258001" y="4147830"/>
                  </a:cubicBezTo>
                  <a:close/>
                  <a:moveTo>
                    <a:pt x="2257835" y="3413987"/>
                  </a:moveTo>
                  <a:cubicBezTo>
                    <a:pt x="2376331" y="3414000"/>
                    <a:pt x="2364644" y="3411412"/>
                    <a:pt x="2459818" y="3412027"/>
                  </a:cubicBezTo>
                  <a:cubicBezTo>
                    <a:pt x="2460485" y="3463233"/>
                    <a:pt x="2461356" y="3521305"/>
                    <a:pt x="2462637" y="3572473"/>
                  </a:cubicBezTo>
                  <a:cubicBezTo>
                    <a:pt x="2464957" y="3668645"/>
                    <a:pt x="2502965" y="3646136"/>
                    <a:pt x="2282016" y="3646136"/>
                  </a:cubicBezTo>
                  <a:cubicBezTo>
                    <a:pt x="2255438" y="3646149"/>
                    <a:pt x="2261538" y="3684159"/>
                    <a:pt x="2257835" y="3413987"/>
                  </a:cubicBezTo>
                  <a:close/>
                  <a:moveTo>
                    <a:pt x="2282016" y="3658025"/>
                  </a:moveTo>
                  <a:cubicBezTo>
                    <a:pt x="2283156" y="3658025"/>
                    <a:pt x="2464368" y="3658217"/>
                    <a:pt x="2464393" y="3659831"/>
                  </a:cubicBezTo>
                  <a:cubicBezTo>
                    <a:pt x="2468583" y="3926903"/>
                    <a:pt x="2479079" y="3890482"/>
                    <a:pt x="2435753" y="3890482"/>
                  </a:cubicBezTo>
                  <a:cubicBezTo>
                    <a:pt x="2362722" y="3890482"/>
                    <a:pt x="2357801" y="3889418"/>
                    <a:pt x="2282016" y="3889418"/>
                  </a:cubicBezTo>
                  <a:cubicBezTo>
                    <a:pt x="2261320" y="3889418"/>
                    <a:pt x="2266151" y="3900461"/>
                    <a:pt x="2265113" y="3834523"/>
                  </a:cubicBezTo>
                  <a:cubicBezTo>
                    <a:pt x="2261820" y="3623819"/>
                    <a:pt x="2254349" y="3658050"/>
                    <a:pt x="2282016" y="3658025"/>
                  </a:cubicBezTo>
                  <a:close/>
                  <a:moveTo>
                    <a:pt x="2282016" y="3901319"/>
                  </a:moveTo>
                  <a:cubicBezTo>
                    <a:pt x="2497724" y="3901319"/>
                    <a:pt x="2467802" y="3898463"/>
                    <a:pt x="2467994" y="3922189"/>
                  </a:cubicBezTo>
                  <a:cubicBezTo>
                    <a:pt x="2468468" y="3978442"/>
                    <a:pt x="2468686" y="3987436"/>
                    <a:pt x="2471095" y="4136223"/>
                  </a:cubicBezTo>
                  <a:cubicBezTo>
                    <a:pt x="2428243" y="4136748"/>
                    <a:pt x="2397258" y="4136172"/>
                    <a:pt x="2268342" y="4135967"/>
                  </a:cubicBezTo>
                  <a:cubicBezTo>
                    <a:pt x="2264908" y="3871777"/>
                    <a:pt x="2259013" y="3901319"/>
                    <a:pt x="2282016" y="3901319"/>
                  </a:cubicBezTo>
                  <a:close/>
                  <a:moveTo>
                    <a:pt x="2282016" y="4147868"/>
                  </a:moveTo>
                  <a:cubicBezTo>
                    <a:pt x="2343346" y="4147868"/>
                    <a:pt x="2424066" y="4148688"/>
                    <a:pt x="2471287" y="4148112"/>
                  </a:cubicBezTo>
                  <a:cubicBezTo>
                    <a:pt x="2475760" y="4423486"/>
                    <a:pt x="2485781" y="4380710"/>
                    <a:pt x="2435740" y="4380710"/>
                  </a:cubicBezTo>
                  <a:cubicBezTo>
                    <a:pt x="2244841" y="4380710"/>
                    <a:pt x="2272546" y="4384514"/>
                    <a:pt x="2272161" y="4359277"/>
                  </a:cubicBezTo>
                  <a:cubicBezTo>
                    <a:pt x="2268342" y="4115226"/>
                    <a:pt x="2262589" y="4147868"/>
                    <a:pt x="2282016" y="4147868"/>
                  </a:cubicBezTo>
                  <a:close/>
                  <a:moveTo>
                    <a:pt x="2474875" y="3659626"/>
                  </a:moveTo>
                  <a:cubicBezTo>
                    <a:pt x="2474837" y="3657513"/>
                    <a:pt x="2581634" y="3656641"/>
                    <a:pt x="2666146" y="3657564"/>
                  </a:cubicBezTo>
                  <a:cubicBezTo>
                    <a:pt x="2681677" y="3657730"/>
                    <a:pt x="2678282" y="3631083"/>
                    <a:pt x="2681473" y="3834766"/>
                  </a:cubicBezTo>
                  <a:cubicBezTo>
                    <a:pt x="2682600" y="3906444"/>
                    <a:pt x="2717917" y="3889508"/>
                    <a:pt x="2512525" y="3890328"/>
                  </a:cubicBezTo>
                  <a:cubicBezTo>
                    <a:pt x="2465841" y="3890507"/>
                    <a:pt x="2479092" y="3928671"/>
                    <a:pt x="2474875" y="3659626"/>
                  </a:cubicBezTo>
                  <a:close/>
                  <a:moveTo>
                    <a:pt x="2512576" y="3902242"/>
                  </a:moveTo>
                  <a:cubicBezTo>
                    <a:pt x="2709114" y="3901448"/>
                    <a:pt x="2682562" y="3896990"/>
                    <a:pt x="2683113" y="3922202"/>
                  </a:cubicBezTo>
                  <a:cubicBezTo>
                    <a:pt x="2688533" y="4169622"/>
                    <a:pt x="2689930" y="4135877"/>
                    <a:pt x="2666300" y="4135262"/>
                  </a:cubicBezTo>
                  <a:cubicBezTo>
                    <a:pt x="2615990" y="4133879"/>
                    <a:pt x="2564770" y="4133815"/>
                    <a:pt x="2512409" y="4135314"/>
                  </a:cubicBezTo>
                  <a:cubicBezTo>
                    <a:pt x="2471287" y="4136441"/>
                    <a:pt x="2481923" y="4157553"/>
                    <a:pt x="2479527" y="4009471"/>
                  </a:cubicBezTo>
                  <a:cubicBezTo>
                    <a:pt x="2477515" y="3880643"/>
                    <a:pt x="2470467" y="3902421"/>
                    <a:pt x="2512576" y="3902242"/>
                  </a:cubicBezTo>
                  <a:close/>
                  <a:moveTo>
                    <a:pt x="2512691" y="4147215"/>
                  </a:moveTo>
                  <a:cubicBezTo>
                    <a:pt x="2567717" y="4145703"/>
                    <a:pt x="2613799" y="4145793"/>
                    <a:pt x="2666057" y="4147164"/>
                  </a:cubicBezTo>
                  <a:cubicBezTo>
                    <a:pt x="2690494" y="4147830"/>
                    <a:pt x="2685112" y="4140194"/>
                    <a:pt x="2685804" y="4184546"/>
                  </a:cubicBezTo>
                  <a:cubicBezTo>
                    <a:pt x="2689366" y="4411738"/>
                    <a:pt x="2696491" y="4381286"/>
                    <a:pt x="2666210" y="4381171"/>
                  </a:cubicBezTo>
                  <a:cubicBezTo>
                    <a:pt x="2456704" y="4380325"/>
                    <a:pt x="2485653" y="4387948"/>
                    <a:pt x="2485204" y="4359264"/>
                  </a:cubicBezTo>
                  <a:cubicBezTo>
                    <a:pt x="2481257" y="4115661"/>
                    <a:pt x="2469442" y="4148458"/>
                    <a:pt x="2512691" y="4147215"/>
                  </a:cubicBezTo>
                  <a:close/>
                  <a:moveTo>
                    <a:pt x="2688226" y="3659626"/>
                  </a:moveTo>
                  <a:cubicBezTo>
                    <a:pt x="2688200" y="3657769"/>
                    <a:pt x="2891504" y="3656347"/>
                    <a:pt x="2892452" y="3656347"/>
                  </a:cubicBezTo>
                  <a:cubicBezTo>
                    <a:pt x="2894169" y="3761333"/>
                    <a:pt x="2891440" y="3758271"/>
                    <a:pt x="2894579" y="3889969"/>
                  </a:cubicBezTo>
                  <a:cubicBezTo>
                    <a:pt x="2652255" y="3890020"/>
                    <a:pt x="2693134" y="3909544"/>
                    <a:pt x="2691955" y="3834549"/>
                  </a:cubicBezTo>
                  <a:cubicBezTo>
                    <a:pt x="2690596" y="3747049"/>
                    <a:pt x="2689584" y="3746613"/>
                    <a:pt x="2688226" y="3659626"/>
                  </a:cubicBezTo>
                  <a:close/>
                  <a:moveTo>
                    <a:pt x="2743047" y="4148201"/>
                  </a:moveTo>
                  <a:cubicBezTo>
                    <a:pt x="2929730" y="4148201"/>
                    <a:pt x="2898001" y="4132751"/>
                    <a:pt x="2898808" y="4184585"/>
                  </a:cubicBezTo>
                  <a:cubicBezTo>
                    <a:pt x="2902204" y="4402757"/>
                    <a:pt x="2908932" y="4380735"/>
                    <a:pt x="2896796" y="4380735"/>
                  </a:cubicBezTo>
                  <a:cubicBezTo>
                    <a:pt x="2668632" y="4380735"/>
                    <a:pt x="2699362" y="4390382"/>
                    <a:pt x="2698862" y="4359277"/>
                  </a:cubicBezTo>
                  <a:cubicBezTo>
                    <a:pt x="2694941" y="4108052"/>
                    <a:pt x="2682856" y="4148201"/>
                    <a:pt x="2743047" y="4148201"/>
                  </a:cubicBezTo>
                  <a:close/>
                  <a:moveTo>
                    <a:pt x="2902947" y="3656347"/>
                  </a:moveTo>
                  <a:cubicBezTo>
                    <a:pt x="2903857" y="3656347"/>
                    <a:pt x="3105751" y="3657205"/>
                    <a:pt x="3105789" y="3659831"/>
                  </a:cubicBezTo>
                  <a:cubicBezTo>
                    <a:pt x="3107840" y="3796333"/>
                    <a:pt x="3108468" y="3840877"/>
                    <a:pt x="3109339" y="3891596"/>
                  </a:cubicBezTo>
                  <a:cubicBezTo>
                    <a:pt x="2963881" y="3892659"/>
                    <a:pt x="2997993" y="3890136"/>
                    <a:pt x="2905100" y="3889969"/>
                  </a:cubicBezTo>
                  <a:cubicBezTo>
                    <a:pt x="2901858" y="3755888"/>
                    <a:pt x="2904677" y="3763972"/>
                    <a:pt x="2902947" y="3656347"/>
                  </a:cubicBezTo>
                  <a:close/>
                  <a:moveTo>
                    <a:pt x="3109544" y="3903523"/>
                  </a:moveTo>
                  <a:cubicBezTo>
                    <a:pt x="3112312" y="4060420"/>
                    <a:pt x="3108839" y="3865666"/>
                    <a:pt x="3113516" y="4135608"/>
                  </a:cubicBezTo>
                  <a:cubicBezTo>
                    <a:pt x="3072484" y="4135762"/>
                    <a:pt x="3022020" y="4135775"/>
                    <a:pt x="2973709" y="4135454"/>
                  </a:cubicBezTo>
                  <a:cubicBezTo>
                    <a:pt x="2885827" y="4134878"/>
                    <a:pt x="2913173" y="4178730"/>
                    <a:pt x="2905959" y="3921587"/>
                  </a:cubicBezTo>
                  <a:cubicBezTo>
                    <a:pt x="2905049" y="3890020"/>
                    <a:pt x="2876998" y="3905099"/>
                    <a:pt x="3109544" y="3903523"/>
                  </a:cubicBezTo>
                  <a:close/>
                  <a:moveTo>
                    <a:pt x="3112863" y="3484755"/>
                  </a:moveTo>
                  <a:cubicBezTo>
                    <a:pt x="3111543" y="3400330"/>
                    <a:pt x="3106930" y="3413244"/>
                    <a:pt x="3127485" y="3413026"/>
                  </a:cubicBezTo>
                  <a:cubicBezTo>
                    <a:pt x="3172963" y="3412539"/>
                    <a:pt x="3176231" y="3412629"/>
                    <a:pt x="3315231" y="3412552"/>
                  </a:cubicBezTo>
                  <a:cubicBezTo>
                    <a:pt x="3317935" y="3685146"/>
                    <a:pt x="3333799" y="3646290"/>
                    <a:pt x="3281285" y="3645585"/>
                  </a:cubicBezTo>
                  <a:cubicBezTo>
                    <a:pt x="3240163" y="3645034"/>
                    <a:pt x="3192762" y="3644816"/>
                    <a:pt x="3127395" y="3645431"/>
                  </a:cubicBezTo>
                  <a:cubicBezTo>
                    <a:pt x="3112210" y="3645585"/>
                    <a:pt x="3115721" y="3667428"/>
                    <a:pt x="3112863" y="3484755"/>
                  </a:cubicBezTo>
                  <a:close/>
                  <a:moveTo>
                    <a:pt x="3127472" y="3657358"/>
                  </a:moveTo>
                  <a:cubicBezTo>
                    <a:pt x="3336016" y="3655386"/>
                    <a:pt x="3319319" y="3658768"/>
                    <a:pt x="3319332" y="3659844"/>
                  </a:cubicBezTo>
                  <a:cubicBezTo>
                    <a:pt x="3323561" y="3930196"/>
                    <a:pt x="3338054" y="3891647"/>
                    <a:pt x="3281221" y="3891340"/>
                  </a:cubicBezTo>
                  <a:cubicBezTo>
                    <a:pt x="3238216" y="3891109"/>
                    <a:pt x="3180486" y="3891045"/>
                    <a:pt x="3127382" y="3891468"/>
                  </a:cubicBezTo>
                  <a:cubicBezTo>
                    <a:pt x="3117348" y="3891545"/>
                    <a:pt x="3119924" y="3900179"/>
                    <a:pt x="3118899" y="3834561"/>
                  </a:cubicBezTo>
                  <a:cubicBezTo>
                    <a:pt x="3115887" y="3633376"/>
                    <a:pt x="3111851" y="3657500"/>
                    <a:pt x="3127472" y="3657358"/>
                  </a:cubicBezTo>
                  <a:close/>
                  <a:moveTo>
                    <a:pt x="3511820" y="3154947"/>
                  </a:moveTo>
                  <a:cubicBezTo>
                    <a:pt x="3293036" y="3154947"/>
                    <a:pt x="3321446" y="3167707"/>
                    <a:pt x="3320934" y="3135013"/>
                  </a:cubicBezTo>
                  <a:cubicBezTo>
                    <a:pt x="3316987" y="2883033"/>
                    <a:pt x="3307466" y="2923785"/>
                    <a:pt x="3358083" y="2923785"/>
                  </a:cubicBezTo>
                  <a:cubicBezTo>
                    <a:pt x="3548470" y="2923785"/>
                    <a:pt x="3521521" y="2910115"/>
                    <a:pt x="3522302" y="2960373"/>
                  </a:cubicBezTo>
                  <a:cubicBezTo>
                    <a:pt x="3525814" y="3185105"/>
                    <a:pt x="3526467" y="3154947"/>
                    <a:pt x="3511820" y="3154947"/>
                  </a:cubicBezTo>
                  <a:close/>
                  <a:moveTo>
                    <a:pt x="3511820" y="2911422"/>
                  </a:moveTo>
                  <a:cubicBezTo>
                    <a:pt x="3283425" y="2911422"/>
                    <a:pt x="3318076" y="2924323"/>
                    <a:pt x="3317064" y="2872745"/>
                  </a:cubicBezTo>
                  <a:cubicBezTo>
                    <a:pt x="3312451" y="2640558"/>
                    <a:pt x="3303749" y="2677518"/>
                    <a:pt x="3358083" y="2677518"/>
                  </a:cubicBezTo>
                  <a:cubicBezTo>
                    <a:pt x="3541947" y="2677518"/>
                    <a:pt x="3517727" y="2668294"/>
                    <a:pt x="3517856" y="2698054"/>
                  </a:cubicBezTo>
                  <a:cubicBezTo>
                    <a:pt x="3518868" y="2936878"/>
                    <a:pt x="3528043" y="2911422"/>
                    <a:pt x="3511820" y="2911422"/>
                  </a:cubicBezTo>
                  <a:close/>
                  <a:moveTo>
                    <a:pt x="3511820" y="2665360"/>
                  </a:moveTo>
                  <a:cubicBezTo>
                    <a:pt x="3273084" y="2665360"/>
                    <a:pt x="3314193" y="2682463"/>
                    <a:pt x="3313066" y="2610516"/>
                  </a:cubicBezTo>
                  <a:cubicBezTo>
                    <a:pt x="3309170" y="2367388"/>
                    <a:pt x="3310490" y="2451108"/>
                    <a:pt x="3310221" y="2433031"/>
                  </a:cubicBezTo>
                  <a:cubicBezTo>
                    <a:pt x="3341322" y="2432916"/>
                    <a:pt x="3365567" y="2432955"/>
                    <a:pt x="3511820" y="2432980"/>
                  </a:cubicBezTo>
                  <a:cubicBezTo>
                    <a:pt x="3512717" y="2432980"/>
                    <a:pt x="3522520" y="2665360"/>
                    <a:pt x="3511820" y="2665360"/>
                  </a:cubicBezTo>
                  <a:close/>
                  <a:moveTo>
                    <a:pt x="3511820" y="2421092"/>
                  </a:moveTo>
                  <a:cubicBezTo>
                    <a:pt x="3369347" y="2421066"/>
                    <a:pt x="3341514" y="2421027"/>
                    <a:pt x="3310029" y="2421143"/>
                  </a:cubicBezTo>
                  <a:cubicBezTo>
                    <a:pt x="3308709" y="2344379"/>
                    <a:pt x="3306159" y="2297900"/>
                    <a:pt x="3305569" y="2189122"/>
                  </a:cubicBezTo>
                  <a:cubicBezTo>
                    <a:pt x="3306915" y="2189122"/>
                    <a:pt x="3507527" y="2188789"/>
                    <a:pt x="3509116" y="2188789"/>
                  </a:cubicBezTo>
                  <a:cubicBezTo>
                    <a:pt x="3510321" y="2246323"/>
                    <a:pt x="3512909" y="2421092"/>
                    <a:pt x="3511820" y="2421092"/>
                  </a:cubicBezTo>
                  <a:close/>
                  <a:moveTo>
                    <a:pt x="3305505" y="2177207"/>
                  </a:moveTo>
                  <a:cubicBezTo>
                    <a:pt x="3305505" y="2176054"/>
                    <a:pt x="3303403" y="1945596"/>
                    <a:pt x="3303391" y="1944623"/>
                  </a:cubicBezTo>
                  <a:cubicBezTo>
                    <a:pt x="3429832" y="1945583"/>
                    <a:pt x="3421541" y="1943149"/>
                    <a:pt x="3504452" y="1942996"/>
                  </a:cubicBezTo>
                  <a:cubicBezTo>
                    <a:pt x="3504465" y="1943905"/>
                    <a:pt x="3508783" y="2172365"/>
                    <a:pt x="3508809" y="2173710"/>
                  </a:cubicBezTo>
                  <a:cubicBezTo>
                    <a:pt x="3508898" y="2178501"/>
                    <a:pt x="3530183" y="2176926"/>
                    <a:pt x="3305505" y="2177207"/>
                  </a:cubicBezTo>
                  <a:close/>
                  <a:moveTo>
                    <a:pt x="3303237" y="1932721"/>
                  </a:moveTo>
                  <a:cubicBezTo>
                    <a:pt x="3301827" y="1831770"/>
                    <a:pt x="3300200" y="1832436"/>
                    <a:pt x="3298149" y="1698996"/>
                  </a:cubicBezTo>
                  <a:cubicBezTo>
                    <a:pt x="3332966" y="1698343"/>
                    <a:pt x="3379778" y="1698228"/>
                    <a:pt x="3434856" y="1699188"/>
                  </a:cubicBezTo>
                  <a:cubicBezTo>
                    <a:pt x="3521597" y="1700700"/>
                    <a:pt x="3499813" y="1655631"/>
                    <a:pt x="3503939" y="1911480"/>
                  </a:cubicBezTo>
                  <a:cubicBezTo>
                    <a:pt x="3504259" y="1932952"/>
                    <a:pt x="3538090" y="1934553"/>
                    <a:pt x="3303237" y="1932721"/>
                  </a:cubicBezTo>
                  <a:close/>
                  <a:moveTo>
                    <a:pt x="3297957" y="1687082"/>
                  </a:moveTo>
                  <a:cubicBezTo>
                    <a:pt x="3295599" y="1534003"/>
                    <a:pt x="3295317" y="1527495"/>
                    <a:pt x="3295433" y="1474380"/>
                  </a:cubicBezTo>
                  <a:cubicBezTo>
                    <a:pt x="3295484" y="1448963"/>
                    <a:pt x="3261781" y="1454318"/>
                    <a:pt x="3497673" y="1453959"/>
                  </a:cubicBezTo>
                  <a:cubicBezTo>
                    <a:pt x="3498877" y="1594420"/>
                    <a:pt x="3500095" y="1624167"/>
                    <a:pt x="3501338" y="1687940"/>
                  </a:cubicBezTo>
                  <a:cubicBezTo>
                    <a:pt x="3432895" y="1687825"/>
                    <a:pt x="3382636" y="1685480"/>
                    <a:pt x="3297957" y="1687082"/>
                  </a:cubicBezTo>
                  <a:close/>
                  <a:moveTo>
                    <a:pt x="3295433" y="1442532"/>
                  </a:moveTo>
                  <a:cubicBezTo>
                    <a:pt x="3294984" y="1326822"/>
                    <a:pt x="3291652" y="1306235"/>
                    <a:pt x="3290153" y="1209652"/>
                  </a:cubicBezTo>
                  <a:cubicBezTo>
                    <a:pt x="3517830" y="1209524"/>
                    <a:pt x="3495071" y="1208333"/>
                    <a:pt x="3495148" y="1212342"/>
                  </a:cubicBezTo>
                  <a:cubicBezTo>
                    <a:pt x="3495353" y="1226089"/>
                    <a:pt x="3494751" y="1164737"/>
                    <a:pt x="3497570" y="1442070"/>
                  </a:cubicBezTo>
                  <a:cubicBezTo>
                    <a:pt x="3431613" y="1442160"/>
                    <a:pt x="3379074" y="1443441"/>
                    <a:pt x="3295433" y="1442532"/>
                  </a:cubicBezTo>
                  <a:close/>
                  <a:moveTo>
                    <a:pt x="3289987" y="1197699"/>
                  </a:moveTo>
                  <a:cubicBezTo>
                    <a:pt x="3289166" y="1134797"/>
                    <a:pt x="3291012" y="1059494"/>
                    <a:pt x="3287436" y="964782"/>
                  </a:cubicBezTo>
                  <a:cubicBezTo>
                    <a:pt x="3382495" y="967459"/>
                    <a:pt x="3436816" y="963987"/>
                    <a:pt x="3490125" y="963641"/>
                  </a:cubicBezTo>
                  <a:cubicBezTo>
                    <a:pt x="3492573" y="1117272"/>
                    <a:pt x="3494046" y="1147647"/>
                    <a:pt x="3494917" y="1197635"/>
                  </a:cubicBezTo>
                  <a:lnTo>
                    <a:pt x="3289987" y="1197699"/>
                  </a:lnTo>
                  <a:close/>
                  <a:moveTo>
                    <a:pt x="3281247" y="1442365"/>
                  </a:moveTo>
                  <a:cubicBezTo>
                    <a:pt x="3041037" y="1439457"/>
                    <a:pt x="3080673" y="1464144"/>
                    <a:pt x="3079468" y="1386880"/>
                  </a:cubicBezTo>
                  <a:cubicBezTo>
                    <a:pt x="3078123" y="1301482"/>
                    <a:pt x="3078956" y="1298894"/>
                    <a:pt x="3077597" y="1212163"/>
                  </a:cubicBezTo>
                  <a:cubicBezTo>
                    <a:pt x="3077508" y="1206180"/>
                    <a:pt x="3057491" y="1209575"/>
                    <a:pt x="3279658" y="1209652"/>
                  </a:cubicBezTo>
                  <a:cubicBezTo>
                    <a:pt x="3280927" y="1298010"/>
                    <a:pt x="3288961" y="1442467"/>
                    <a:pt x="3281247" y="1442365"/>
                  </a:cubicBezTo>
                  <a:close/>
                  <a:moveTo>
                    <a:pt x="3074240" y="1698573"/>
                  </a:moveTo>
                  <a:cubicBezTo>
                    <a:pt x="3074868" y="1751765"/>
                    <a:pt x="3075714" y="1790262"/>
                    <a:pt x="3078046" y="1930851"/>
                  </a:cubicBezTo>
                  <a:cubicBezTo>
                    <a:pt x="3048598" y="1930684"/>
                    <a:pt x="2876203" y="1931120"/>
                    <a:pt x="2875255" y="1931120"/>
                  </a:cubicBezTo>
                  <a:cubicBezTo>
                    <a:pt x="2873333" y="1802407"/>
                    <a:pt x="2874614" y="1822482"/>
                    <a:pt x="2872448" y="1699803"/>
                  </a:cubicBezTo>
                  <a:cubicBezTo>
                    <a:pt x="2981680" y="1699944"/>
                    <a:pt x="2987652" y="1698099"/>
                    <a:pt x="3074240" y="1698573"/>
                  </a:cubicBezTo>
                  <a:close/>
                  <a:moveTo>
                    <a:pt x="3050558" y="1686621"/>
                  </a:moveTo>
                  <a:cubicBezTo>
                    <a:pt x="2840348" y="1686621"/>
                    <a:pt x="2872551" y="1700931"/>
                    <a:pt x="2871462" y="1649020"/>
                  </a:cubicBezTo>
                  <a:cubicBezTo>
                    <a:pt x="2866733" y="1422495"/>
                    <a:pt x="2859826" y="1455189"/>
                    <a:pt x="2896796" y="1455189"/>
                  </a:cubicBezTo>
                  <a:cubicBezTo>
                    <a:pt x="3097370" y="1455189"/>
                    <a:pt x="3070165" y="1448002"/>
                    <a:pt x="3070934" y="1474559"/>
                  </a:cubicBezTo>
                  <a:cubicBezTo>
                    <a:pt x="3078161" y="1720967"/>
                    <a:pt x="3077008" y="1686621"/>
                    <a:pt x="3050558" y="1686621"/>
                  </a:cubicBezTo>
                  <a:close/>
                  <a:moveTo>
                    <a:pt x="3050558" y="1443147"/>
                  </a:moveTo>
                  <a:cubicBezTo>
                    <a:pt x="2830929" y="1443147"/>
                    <a:pt x="2868681" y="1459301"/>
                    <a:pt x="2867540" y="1386855"/>
                  </a:cubicBezTo>
                  <a:cubicBezTo>
                    <a:pt x="2864221" y="1174652"/>
                    <a:pt x="2849498" y="1210152"/>
                    <a:pt x="2896796" y="1210152"/>
                  </a:cubicBezTo>
                  <a:cubicBezTo>
                    <a:pt x="3081659" y="1210152"/>
                    <a:pt x="3066987" y="1204976"/>
                    <a:pt x="3067102" y="1212381"/>
                  </a:cubicBezTo>
                  <a:cubicBezTo>
                    <a:pt x="3071305" y="1480004"/>
                    <a:pt x="3076277" y="1443147"/>
                    <a:pt x="3050558" y="1443147"/>
                  </a:cubicBezTo>
                  <a:close/>
                  <a:moveTo>
                    <a:pt x="3050558" y="1196751"/>
                  </a:moveTo>
                  <a:cubicBezTo>
                    <a:pt x="2973197" y="1196751"/>
                    <a:pt x="2973145" y="1198250"/>
                    <a:pt x="2896809" y="1198250"/>
                  </a:cubicBezTo>
                  <a:cubicBezTo>
                    <a:pt x="2850100" y="1198250"/>
                    <a:pt x="2864004" y="1233878"/>
                    <a:pt x="2859647" y="963757"/>
                  </a:cubicBezTo>
                  <a:cubicBezTo>
                    <a:pt x="2934266" y="962681"/>
                    <a:pt x="2983128" y="965256"/>
                    <a:pt x="3063706" y="965025"/>
                  </a:cubicBezTo>
                  <a:cubicBezTo>
                    <a:pt x="3069652" y="1234480"/>
                    <a:pt x="3071062" y="1196751"/>
                    <a:pt x="3050558" y="1196751"/>
                  </a:cubicBezTo>
                  <a:close/>
                  <a:moveTo>
                    <a:pt x="2860954" y="1649302"/>
                  </a:moveTo>
                  <a:cubicBezTo>
                    <a:pt x="2861966" y="1698048"/>
                    <a:pt x="2899141" y="1688798"/>
                    <a:pt x="2666223" y="1687236"/>
                  </a:cubicBezTo>
                  <a:cubicBezTo>
                    <a:pt x="2654869" y="1687159"/>
                    <a:pt x="2659098" y="1713498"/>
                    <a:pt x="2654370" y="1474226"/>
                  </a:cubicBezTo>
                  <a:cubicBezTo>
                    <a:pt x="2653844" y="1448028"/>
                    <a:pt x="2625050" y="1454600"/>
                    <a:pt x="2819934" y="1455112"/>
                  </a:cubicBezTo>
                  <a:cubicBezTo>
                    <a:pt x="2869399" y="1455253"/>
                    <a:pt x="2856161" y="1419882"/>
                    <a:pt x="2860954" y="1649302"/>
                  </a:cubicBezTo>
                  <a:close/>
                  <a:moveTo>
                    <a:pt x="2819921" y="1443198"/>
                  </a:moveTo>
                  <a:cubicBezTo>
                    <a:pt x="2619257" y="1442660"/>
                    <a:pt x="2653908" y="1457866"/>
                    <a:pt x="2652806" y="1386880"/>
                  </a:cubicBezTo>
                  <a:cubicBezTo>
                    <a:pt x="2649615" y="1183620"/>
                    <a:pt x="2642004" y="1210664"/>
                    <a:pt x="2666236" y="1210408"/>
                  </a:cubicBezTo>
                  <a:cubicBezTo>
                    <a:pt x="2870142" y="1208205"/>
                    <a:pt x="2853124" y="1210549"/>
                    <a:pt x="2853150" y="1212368"/>
                  </a:cubicBezTo>
                  <a:cubicBezTo>
                    <a:pt x="2857340" y="1481055"/>
                    <a:pt x="2872820" y="1443339"/>
                    <a:pt x="2819921" y="1443198"/>
                  </a:cubicBezTo>
                  <a:close/>
                  <a:moveTo>
                    <a:pt x="2819921" y="1198173"/>
                  </a:moveTo>
                  <a:cubicBezTo>
                    <a:pt x="2771380" y="1198045"/>
                    <a:pt x="2714675" y="1197981"/>
                    <a:pt x="2666146" y="1198507"/>
                  </a:cubicBezTo>
                  <a:cubicBezTo>
                    <a:pt x="2643285" y="1198750"/>
                    <a:pt x="2648872" y="1234992"/>
                    <a:pt x="2645656" y="965204"/>
                  </a:cubicBezTo>
                  <a:cubicBezTo>
                    <a:pt x="2810528" y="966755"/>
                    <a:pt x="2783643" y="965243"/>
                    <a:pt x="2849139" y="963936"/>
                  </a:cubicBezTo>
                  <a:cubicBezTo>
                    <a:pt x="2853496" y="1233686"/>
                    <a:pt x="2866118" y="1198225"/>
                    <a:pt x="2819921" y="1198173"/>
                  </a:cubicBezTo>
                  <a:close/>
                  <a:moveTo>
                    <a:pt x="2647052" y="1649302"/>
                  </a:moveTo>
                  <a:cubicBezTo>
                    <a:pt x="2648142" y="1699163"/>
                    <a:pt x="2684497" y="1687082"/>
                    <a:pt x="2444684" y="1687159"/>
                  </a:cubicBezTo>
                  <a:cubicBezTo>
                    <a:pt x="2442250" y="1530223"/>
                    <a:pt x="2442365" y="1526213"/>
                    <a:pt x="2440519" y="1474124"/>
                  </a:cubicBezTo>
                  <a:cubicBezTo>
                    <a:pt x="2439507" y="1445619"/>
                    <a:pt x="2417120" y="1453818"/>
                    <a:pt x="2589348" y="1453933"/>
                  </a:cubicBezTo>
                  <a:cubicBezTo>
                    <a:pt x="2658432" y="1453933"/>
                    <a:pt x="2641914" y="1414770"/>
                    <a:pt x="2647052" y="1649302"/>
                  </a:cubicBezTo>
                  <a:close/>
                  <a:moveTo>
                    <a:pt x="2439469" y="1441929"/>
                  </a:moveTo>
                  <a:cubicBezTo>
                    <a:pt x="2436175" y="1327283"/>
                    <a:pt x="2439161" y="1306811"/>
                    <a:pt x="2437675" y="1212138"/>
                  </a:cubicBezTo>
                  <a:cubicBezTo>
                    <a:pt x="2437623" y="1208435"/>
                    <a:pt x="2436996" y="1212138"/>
                    <a:pt x="2639095" y="1210664"/>
                  </a:cubicBezTo>
                  <a:cubicBezTo>
                    <a:pt x="2639120" y="1211958"/>
                    <a:pt x="2639146" y="1220452"/>
                    <a:pt x="2643247" y="1442288"/>
                  </a:cubicBezTo>
                  <a:cubicBezTo>
                    <a:pt x="2613888" y="1441968"/>
                    <a:pt x="2601996" y="1442045"/>
                    <a:pt x="2439469" y="1441929"/>
                  </a:cubicBezTo>
                  <a:close/>
                  <a:moveTo>
                    <a:pt x="2435740" y="2177874"/>
                  </a:moveTo>
                  <a:cubicBezTo>
                    <a:pt x="2214893" y="2177874"/>
                    <a:pt x="2238241" y="2178834"/>
                    <a:pt x="2238292" y="2173607"/>
                  </a:cubicBezTo>
                  <a:cubicBezTo>
                    <a:pt x="2238754" y="2119634"/>
                    <a:pt x="2238331" y="2110334"/>
                    <a:pt x="2235729" y="1944968"/>
                  </a:cubicBezTo>
                  <a:cubicBezTo>
                    <a:pt x="2356609" y="1944994"/>
                    <a:pt x="2373768" y="1944482"/>
                    <a:pt x="2437482" y="1944482"/>
                  </a:cubicBezTo>
                  <a:cubicBezTo>
                    <a:pt x="2442109" y="2205878"/>
                    <a:pt x="2445338" y="2177874"/>
                    <a:pt x="2435740" y="2177874"/>
                  </a:cubicBezTo>
                  <a:close/>
                  <a:moveTo>
                    <a:pt x="2435740" y="1932593"/>
                  </a:moveTo>
                  <a:cubicBezTo>
                    <a:pt x="2200630" y="1932593"/>
                    <a:pt x="2235678" y="1942317"/>
                    <a:pt x="2235191" y="1911211"/>
                  </a:cubicBezTo>
                  <a:cubicBezTo>
                    <a:pt x="2231244" y="1659410"/>
                    <a:pt x="2215393" y="1698791"/>
                    <a:pt x="2282016" y="1698791"/>
                  </a:cubicBezTo>
                  <a:cubicBezTo>
                    <a:pt x="2353995" y="1698791"/>
                    <a:pt x="2360697" y="1699047"/>
                    <a:pt x="2434381" y="1699047"/>
                  </a:cubicBezTo>
                  <a:cubicBezTo>
                    <a:pt x="2438315" y="1952181"/>
                    <a:pt x="2437303" y="1932593"/>
                    <a:pt x="2435740" y="1932593"/>
                  </a:cubicBezTo>
                  <a:close/>
                  <a:moveTo>
                    <a:pt x="2230924" y="1686710"/>
                  </a:moveTo>
                  <a:cubicBezTo>
                    <a:pt x="2228733" y="1543111"/>
                    <a:pt x="2228669" y="1528122"/>
                    <a:pt x="2227028" y="1474175"/>
                  </a:cubicBezTo>
                  <a:cubicBezTo>
                    <a:pt x="2226144" y="1444825"/>
                    <a:pt x="2194748" y="1453754"/>
                    <a:pt x="2429320" y="1453831"/>
                  </a:cubicBezTo>
                  <a:cubicBezTo>
                    <a:pt x="2432075" y="1540857"/>
                    <a:pt x="2431050" y="1483962"/>
                    <a:pt x="2434202" y="1687171"/>
                  </a:cubicBezTo>
                  <a:cubicBezTo>
                    <a:pt x="2418286" y="1687159"/>
                    <a:pt x="2247224" y="1686851"/>
                    <a:pt x="2230924" y="1686710"/>
                  </a:cubicBezTo>
                  <a:close/>
                  <a:moveTo>
                    <a:pt x="2223876" y="1197546"/>
                  </a:moveTo>
                  <a:cubicBezTo>
                    <a:pt x="2221223" y="1029593"/>
                    <a:pt x="2220954" y="1007199"/>
                    <a:pt x="2219955" y="964756"/>
                  </a:cubicBezTo>
                  <a:cubicBezTo>
                    <a:pt x="2297239" y="966178"/>
                    <a:pt x="2363670" y="964320"/>
                    <a:pt x="2422733" y="964205"/>
                  </a:cubicBezTo>
                  <a:cubicBezTo>
                    <a:pt x="2423656" y="1003215"/>
                    <a:pt x="2426949" y="1197597"/>
                    <a:pt x="2426975" y="1198763"/>
                  </a:cubicBezTo>
                  <a:cubicBezTo>
                    <a:pt x="2341898" y="1198622"/>
                    <a:pt x="2341130" y="1196508"/>
                    <a:pt x="2223876" y="1197546"/>
                  </a:cubicBezTo>
                  <a:close/>
                  <a:moveTo>
                    <a:pt x="2220429" y="1686608"/>
                  </a:moveTo>
                  <a:cubicBezTo>
                    <a:pt x="2092116" y="1685237"/>
                    <a:pt x="2071690" y="1686416"/>
                    <a:pt x="2016395" y="1686774"/>
                  </a:cubicBezTo>
                  <a:cubicBezTo>
                    <a:pt x="2012204" y="1412233"/>
                    <a:pt x="2003708" y="1454318"/>
                    <a:pt x="2051481" y="1453741"/>
                  </a:cubicBezTo>
                  <a:cubicBezTo>
                    <a:pt x="2242265" y="1451448"/>
                    <a:pt x="2215726" y="1448091"/>
                    <a:pt x="2216520" y="1474559"/>
                  </a:cubicBezTo>
                  <a:cubicBezTo>
                    <a:pt x="2218314" y="1534054"/>
                    <a:pt x="2218340" y="1549824"/>
                    <a:pt x="2220429" y="1686608"/>
                  </a:cubicBezTo>
                  <a:close/>
                  <a:moveTo>
                    <a:pt x="2205090" y="1197738"/>
                  </a:moveTo>
                  <a:cubicBezTo>
                    <a:pt x="2150512" y="1198327"/>
                    <a:pt x="2107583" y="1198340"/>
                    <a:pt x="2051468" y="1197738"/>
                  </a:cubicBezTo>
                  <a:cubicBezTo>
                    <a:pt x="1996404" y="1197072"/>
                    <a:pt x="2007873" y="1241360"/>
                    <a:pt x="2004695" y="963974"/>
                  </a:cubicBezTo>
                  <a:cubicBezTo>
                    <a:pt x="2107404" y="963834"/>
                    <a:pt x="2138133" y="963052"/>
                    <a:pt x="2209434" y="964551"/>
                  </a:cubicBezTo>
                  <a:cubicBezTo>
                    <a:pt x="2215521" y="1223527"/>
                    <a:pt x="2215662" y="1197623"/>
                    <a:pt x="2205090" y="1197738"/>
                  </a:cubicBezTo>
                  <a:close/>
                  <a:moveTo>
                    <a:pt x="2005899" y="1686838"/>
                  </a:moveTo>
                  <a:cubicBezTo>
                    <a:pt x="1766946" y="1687940"/>
                    <a:pt x="1803134" y="1697369"/>
                    <a:pt x="1802532" y="1649097"/>
                  </a:cubicBezTo>
                  <a:cubicBezTo>
                    <a:pt x="1799687" y="1421214"/>
                    <a:pt x="1790179" y="1453049"/>
                    <a:pt x="1820793" y="1453049"/>
                  </a:cubicBezTo>
                  <a:cubicBezTo>
                    <a:pt x="2032234" y="1453049"/>
                    <a:pt x="2003260" y="1449898"/>
                    <a:pt x="2003260" y="1474098"/>
                  </a:cubicBezTo>
                  <a:cubicBezTo>
                    <a:pt x="2003311" y="1527751"/>
                    <a:pt x="2003401" y="1523549"/>
                    <a:pt x="2005899" y="1686838"/>
                  </a:cubicBezTo>
                  <a:close/>
                  <a:moveTo>
                    <a:pt x="1974542" y="1442288"/>
                  </a:moveTo>
                  <a:cubicBezTo>
                    <a:pt x="1897770" y="1442288"/>
                    <a:pt x="1897732" y="1441148"/>
                    <a:pt x="1820793" y="1441148"/>
                  </a:cubicBezTo>
                  <a:cubicBezTo>
                    <a:pt x="1793088" y="1441148"/>
                    <a:pt x="1798623" y="1452204"/>
                    <a:pt x="1797598" y="1386906"/>
                  </a:cubicBezTo>
                  <a:cubicBezTo>
                    <a:pt x="1794254" y="1173679"/>
                    <a:pt x="1786898" y="1208384"/>
                    <a:pt x="1820793" y="1208384"/>
                  </a:cubicBezTo>
                  <a:cubicBezTo>
                    <a:pt x="2018932" y="1208384"/>
                    <a:pt x="1998224" y="1208486"/>
                    <a:pt x="1998288" y="1212394"/>
                  </a:cubicBezTo>
                  <a:cubicBezTo>
                    <a:pt x="2002427" y="1476763"/>
                    <a:pt x="2016523" y="1442288"/>
                    <a:pt x="1974542" y="1442288"/>
                  </a:cubicBezTo>
                  <a:close/>
                  <a:moveTo>
                    <a:pt x="1820793" y="1196495"/>
                  </a:moveTo>
                  <a:cubicBezTo>
                    <a:pt x="1783848" y="1196495"/>
                    <a:pt x="1798277" y="1232315"/>
                    <a:pt x="1791601" y="964077"/>
                  </a:cubicBezTo>
                  <a:cubicBezTo>
                    <a:pt x="1812335" y="963987"/>
                    <a:pt x="1825342" y="964013"/>
                    <a:pt x="1974555" y="963987"/>
                  </a:cubicBezTo>
                  <a:cubicBezTo>
                    <a:pt x="2000710" y="963987"/>
                    <a:pt x="1993687" y="926963"/>
                    <a:pt x="1998057" y="1197328"/>
                  </a:cubicBezTo>
                  <a:cubicBezTo>
                    <a:pt x="1870385" y="1196956"/>
                    <a:pt x="1886288" y="1196495"/>
                    <a:pt x="1820793" y="1196495"/>
                  </a:cubicBezTo>
                  <a:close/>
                  <a:moveTo>
                    <a:pt x="1792037" y="1649251"/>
                  </a:moveTo>
                  <a:cubicBezTo>
                    <a:pt x="1792626" y="1696613"/>
                    <a:pt x="1831377" y="1688453"/>
                    <a:pt x="1590258" y="1687159"/>
                  </a:cubicBezTo>
                  <a:cubicBezTo>
                    <a:pt x="1588515" y="1687146"/>
                    <a:pt x="1590258" y="1607961"/>
                    <a:pt x="1586221" y="1473867"/>
                  </a:cubicBezTo>
                  <a:cubicBezTo>
                    <a:pt x="1585286" y="1442224"/>
                    <a:pt x="1561425" y="1459404"/>
                    <a:pt x="1744084" y="1454164"/>
                  </a:cubicBezTo>
                  <a:cubicBezTo>
                    <a:pt x="1798572" y="1452588"/>
                    <a:pt x="1789115" y="1415961"/>
                    <a:pt x="1792037" y="1649251"/>
                  </a:cubicBezTo>
                  <a:close/>
                  <a:moveTo>
                    <a:pt x="1743802" y="1442237"/>
                  </a:moveTo>
                  <a:cubicBezTo>
                    <a:pt x="1704859" y="1443364"/>
                    <a:pt x="1661212" y="1443941"/>
                    <a:pt x="1590322" y="1442596"/>
                  </a:cubicBezTo>
                  <a:cubicBezTo>
                    <a:pt x="1583876" y="1442480"/>
                    <a:pt x="1585260" y="1450244"/>
                    <a:pt x="1584235" y="1386893"/>
                  </a:cubicBezTo>
                  <a:cubicBezTo>
                    <a:pt x="1581031" y="1182595"/>
                    <a:pt x="1579058" y="1210088"/>
                    <a:pt x="1590348" y="1209819"/>
                  </a:cubicBezTo>
                  <a:cubicBezTo>
                    <a:pt x="1809029" y="1204797"/>
                    <a:pt x="1785668" y="1210037"/>
                    <a:pt x="1785694" y="1212355"/>
                  </a:cubicBezTo>
                  <a:cubicBezTo>
                    <a:pt x="1787052" y="1298689"/>
                    <a:pt x="1785745" y="1299791"/>
                    <a:pt x="1787103" y="1387098"/>
                  </a:cubicBezTo>
                  <a:cubicBezTo>
                    <a:pt x="1788141" y="1452716"/>
                    <a:pt x="1799431" y="1440648"/>
                    <a:pt x="1743802" y="1442237"/>
                  </a:cubicBezTo>
                  <a:close/>
                  <a:moveTo>
                    <a:pt x="1743892" y="1196777"/>
                  </a:moveTo>
                  <a:cubicBezTo>
                    <a:pt x="1652639" y="1197392"/>
                    <a:pt x="1647783" y="1196598"/>
                    <a:pt x="1590117" y="1197917"/>
                  </a:cubicBezTo>
                  <a:cubicBezTo>
                    <a:pt x="1579186" y="1198173"/>
                    <a:pt x="1581211" y="1226627"/>
                    <a:pt x="1578994" y="965486"/>
                  </a:cubicBezTo>
                  <a:cubicBezTo>
                    <a:pt x="1642721" y="964922"/>
                    <a:pt x="1530850" y="965755"/>
                    <a:pt x="1781093" y="964128"/>
                  </a:cubicBezTo>
                  <a:cubicBezTo>
                    <a:pt x="1787885" y="1240206"/>
                    <a:pt x="1796958" y="1196354"/>
                    <a:pt x="1743892" y="1196777"/>
                  </a:cubicBezTo>
                  <a:close/>
                  <a:moveTo>
                    <a:pt x="1579173" y="1687095"/>
                  </a:moveTo>
                  <a:cubicBezTo>
                    <a:pt x="1343346" y="1685711"/>
                    <a:pt x="1376985" y="1704479"/>
                    <a:pt x="1375831" y="1649046"/>
                  </a:cubicBezTo>
                  <a:cubicBezTo>
                    <a:pt x="1374294" y="1575485"/>
                    <a:pt x="1373576" y="1521051"/>
                    <a:pt x="1373179" y="1474303"/>
                  </a:cubicBezTo>
                  <a:cubicBezTo>
                    <a:pt x="1372986" y="1451128"/>
                    <a:pt x="1340617" y="1450231"/>
                    <a:pt x="1575124" y="1454254"/>
                  </a:cubicBezTo>
                  <a:cubicBezTo>
                    <a:pt x="1578699" y="1582454"/>
                    <a:pt x="1578148" y="1602055"/>
                    <a:pt x="1579173" y="1687095"/>
                  </a:cubicBezTo>
                  <a:close/>
                  <a:moveTo>
                    <a:pt x="1372897" y="1442903"/>
                  </a:moveTo>
                  <a:cubicBezTo>
                    <a:pt x="1371615" y="1324657"/>
                    <a:pt x="1370078" y="1308400"/>
                    <a:pt x="1368514" y="1209486"/>
                  </a:cubicBezTo>
                  <a:cubicBezTo>
                    <a:pt x="1369680" y="1209486"/>
                    <a:pt x="1571562" y="1210587"/>
                    <a:pt x="1571600" y="1212394"/>
                  </a:cubicBezTo>
                  <a:cubicBezTo>
                    <a:pt x="1572766" y="1286416"/>
                    <a:pt x="1573022" y="1370021"/>
                    <a:pt x="1574829" y="1442327"/>
                  </a:cubicBezTo>
                  <a:cubicBezTo>
                    <a:pt x="1495545" y="1441033"/>
                    <a:pt x="1429960" y="1442801"/>
                    <a:pt x="1372897" y="1442903"/>
                  </a:cubicBezTo>
                  <a:close/>
                  <a:moveTo>
                    <a:pt x="1368335" y="1197584"/>
                  </a:moveTo>
                  <a:cubicBezTo>
                    <a:pt x="1365721" y="1032155"/>
                    <a:pt x="1365246" y="1010171"/>
                    <a:pt x="1365003" y="964730"/>
                  </a:cubicBezTo>
                  <a:cubicBezTo>
                    <a:pt x="1446594" y="964782"/>
                    <a:pt x="1459383" y="966357"/>
                    <a:pt x="1568486" y="965563"/>
                  </a:cubicBezTo>
                  <a:cubicBezTo>
                    <a:pt x="1568499" y="966537"/>
                    <a:pt x="1571356" y="1197289"/>
                    <a:pt x="1571369" y="1198314"/>
                  </a:cubicBezTo>
                  <a:cubicBezTo>
                    <a:pt x="1495353" y="1199749"/>
                    <a:pt x="1430883" y="1197661"/>
                    <a:pt x="1368335" y="1197584"/>
                  </a:cubicBezTo>
                  <a:close/>
                  <a:moveTo>
                    <a:pt x="1365349" y="1649328"/>
                  </a:moveTo>
                  <a:cubicBezTo>
                    <a:pt x="1366477" y="1703070"/>
                    <a:pt x="1398308" y="1687492"/>
                    <a:pt x="1206012" y="1687492"/>
                  </a:cubicBezTo>
                  <a:cubicBezTo>
                    <a:pt x="1153754" y="1687492"/>
                    <a:pt x="1161930" y="1728948"/>
                    <a:pt x="1159803" y="1473727"/>
                  </a:cubicBezTo>
                  <a:cubicBezTo>
                    <a:pt x="1159585" y="1447630"/>
                    <a:pt x="1127818" y="1454792"/>
                    <a:pt x="1362530" y="1454792"/>
                  </a:cubicBezTo>
                  <a:cubicBezTo>
                    <a:pt x="1363030" y="1506946"/>
                    <a:pt x="1363299" y="1550887"/>
                    <a:pt x="1365349" y="1649328"/>
                  </a:cubicBezTo>
                  <a:close/>
                  <a:moveTo>
                    <a:pt x="1359672" y="1442916"/>
                  </a:moveTo>
                  <a:cubicBezTo>
                    <a:pt x="1226593" y="1442954"/>
                    <a:pt x="1195145" y="1443006"/>
                    <a:pt x="1159521" y="1442903"/>
                  </a:cubicBezTo>
                  <a:cubicBezTo>
                    <a:pt x="1159508" y="1442224"/>
                    <a:pt x="1156766" y="1231508"/>
                    <a:pt x="1156407" y="1208832"/>
                  </a:cubicBezTo>
                  <a:cubicBezTo>
                    <a:pt x="1157317" y="1208819"/>
                    <a:pt x="1358006" y="1207321"/>
                    <a:pt x="1358083" y="1212381"/>
                  </a:cubicBezTo>
                  <a:cubicBezTo>
                    <a:pt x="1361902" y="1459365"/>
                    <a:pt x="1364849" y="1442916"/>
                    <a:pt x="1359672" y="1442916"/>
                  </a:cubicBezTo>
                  <a:close/>
                  <a:moveTo>
                    <a:pt x="1156202" y="1196918"/>
                  </a:moveTo>
                  <a:cubicBezTo>
                    <a:pt x="1155536" y="1155871"/>
                    <a:pt x="1157996" y="1303275"/>
                    <a:pt x="1152178" y="965268"/>
                  </a:cubicBezTo>
                  <a:cubicBezTo>
                    <a:pt x="1225362" y="966268"/>
                    <a:pt x="1291460" y="964769"/>
                    <a:pt x="1354495" y="964730"/>
                  </a:cubicBezTo>
                  <a:cubicBezTo>
                    <a:pt x="1354751" y="1010210"/>
                    <a:pt x="1355392" y="1042532"/>
                    <a:pt x="1357840" y="1197571"/>
                  </a:cubicBezTo>
                  <a:cubicBezTo>
                    <a:pt x="1281016" y="1197559"/>
                    <a:pt x="1238459" y="1196085"/>
                    <a:pt x="1156202" y="1196918"/>
                  </a:cubicBezTo>
                  <a:close/>
                  <a:moveTo>
                    <a:pt x="1152832" y="1687556"/>
                  </a:moveTo>
                  <a:cubicBezTo>
                    <a:pt x="979681" y="1687966"/>
                    <a:pt x="1029901" y="1687671"/>
                    <a:pt x="948836" y="1687069"/>
                  </a:cubicBezTo>
                  <a:cubicBezTo>
                    <a:pt x="948272" y="1625358"/>
                    <a:pt x="949144" y="1613956"/>
                    <a:pt x="945607" y="1454805"/>
                  </a:cubicBezTo>
                  <a:cubicBezTo>
                    <a:pt x="1006079" y="1454625"/>
                    <a:pt x="1011128" y="1454241"/>
                    <a:pt x="1149128" y="1454766"/>
                  </a:cubicBezTo>
                  <a:cubicBezTo>
                    <a:pt x="1150448" y="1597712"/>
                    <a:pt x="1151640" y="1626037"/>
                    <a:pt x="1152832" y="1687556"/>
                  </a:cubicBezTo>
                  <a:close/>
                  <a:moveTo>
                    <a:pt x="1129176" y="1442788"/>
                  </a:moveTo>
                  <a:cubicBezTo>
                    <a:pt x="908060" y="1441584"/>
                    <a:pt x="945479" y="1459801"/>
                    <a:pt x="944338" y="1386880"/>
                  </a:cubicBezTo>
                  <a:cubicBezTo>
                    <a:pt x="942967" y="1299675"/>
                    <a:pt x="943979" y="1299547"/>
                    <a:pt x="942608" y="1212163"/>
                  </a:cubicBezTo>
                  <a:cubicBezTo>
                    <a:pt x="942531" y="1207231"/>
                    <a:pt x="930627" y="1211740"/>
                    <a:pt x="1145912" y="1208948"/>
                  </a:cubicBezTo>
                  <a:cubicBezTo>
                    <a:pt x="1150038" y="1475559"/>
                    <a:pt x="1156228" y="1442890"/>
                    <a:pt x="1129176" y="1442788"/>
                  </a:cubicBezTo>
                  <a:close/>
                  <a:moveTo>
                    <a:pt x="942378" y="1197968"/>
                  </a:moveTo>
                  <a:cubicBezTo>
                    <a:pt x="938008" y="927450"/>
                    <a:pt x="923976" y="964449"/>
                    <a:pt x="975516" y="964295"/>
                  </a:cubicBezTo>
                  <a:cubicBezTo>
                    <a:pt x="1040614" y="964115"/>
                    <a:pt x="1078738" y="964013"/>
                    <a:pt x="1129061" y="964884"/>
                  </a:cubicBezTo>
                  <a:cubicBezTo>
                    <a:pt x="1146681" y="965217"/>
                    <a:pt x="1141504" y="936879"/>
                    <a:pt x="1145720" y="1197046"/>
                  </a:cubicBezTo>
                  <a:cubicBezTo>
                    <a:pt x="1070690" y="1198045"/>
                    <a:pt x="1110300" y="1197853"/>
                    <a:pt x="942378" y="1197968"/>
                  </a:cubicBezTo>
                  <a:close/>
                  <a:moveTo>
                    <a:pt x="938341" y="1686992"/>
                  </a:moveTo>
                  <a:cubicBezTo>
                    <a:pt x="885955" y="1686723"/>
                    <a:pt x="820088" y="1687095"/>
                    <a:pt x="735370" y="1687133"/>
                  </a:cubicBezTo>
                  <a:cubicBezTo>
                    <a:pt x="733781" y="1614917"/>
                    <a:pt x="732654" y="1614302"/>
                    <a:pt x="731462" y="1454138"/>
                  </a:cubicBezTo>
                  <a:cubicBezTo>
                    <a:pt x="813975" y="1453933"/>
                    <a:pt x="821920" y="1455048"/>
                    <a:pt x="935086" y="1454817"/>
                  </a:cubicBezTo>
                  <a:cubicBezTo>
                    <a:pt x="938828" y="1627318"/>
                    <a:pt x="937726" y="1619158"/>
                    <a:pt x="938341" y="1686992"/>
                  </a:cubicBezTo>
                  <a:close/>
                  <a:moveTo>
                    <a:pt x="898654" y="1442967"/>
                  </a:moveTo>
                  <a:cubicBezTo>
                    <a:pt x="821728" y="1442967"/>
                    <a:pt x="821984" y="1442250"/>
                    <a:pt x="744969" y="1442250"/>
                  </a:cubicBezTo>
                  <a:cubicBezTo>
                    <a:pt x="727208" y="1442250"/>
                    <a:pt x="731680" y="1453114"/>
                    <a:pt x="730642" y="1386893"/>
                  </a:cubicBezTo>
                  <a:cubicBezTo>
                    <a:pt x="727451" y="1183287"/>
                    <a:pt x="721544" y="1210395"/>
                    <a:pt x="744969" y="1210395"/>
                  </a:cubicBezTo>
                  <a:cubicBezTo>
                    <a:pt x="948682" y="1210395"/>
                    <a:pt x="932036" y="1207846"/>
                    <a:pt x="932113" y="1212381"/>
                  </a:cubicBezTo>
                  <a:cubicBezTo>
                    <a:pt x="936329" y="1480875"/>
                    <a:pt x="946171" y="1442967"/>
                    <a:pt x="898654" y="1442967"/>
                  </a:cubicBezTo>
                  <a:close/>
                  <a:moveTo>
                    <a:pt x="898654" y="1197994"/>
                  </a:moveTo>
                  <a:cubicBezTo>
                    <a:pt x="819421" y="1197994"/>
                    <a:pt x="819639" y="1198481"/>
                    <a:pt x="744969" y="1198481"/>
                  </a:cubicBezTo>
                  <a:cubicBezTo>
                    <a:pt x="715610" y="1198481"/>
                    <a:pt x="733564" y="1226793"/>
                    <a:pt x="724542" y="963654"/>
                  </a:cubicBezTo>
                  <a:cubicBezTo>
                    <a:pt x="777902" y="963347"/>
                    <a:pt x="821497" y="964449"/>
                    <a:pt x="927807" y="964384"/>
                  </a:cubicBezTo>
                  <a:cubicBezTo>
                    <a:pt x="932421" y="1235723"/>
                    <a:pt x="943210" y="1197968"/>
                    <a:pt x="898654" y="1197994"/>
                  </a:cubicBezTo>
                  <a:close/>
                  <a:moveTo>
                    <a:pt x="724863" y="1687159"/>
                  </a:moveTo>
                  <a:cubicBezTo>
                    <a:pt x="488062" y="1687761"/>
                    <a:pt x="522558" y="1701430"/>
                    <a:pt x="521572" y="1649046"/>
                  </a:cubicBezTo>
                  <a:cubicBezTo>
                    <a:pt x="520418" y="1587348"/>
                    <a:pt x="519521" y="1532055"/>
                    <a:pt x="518970" y="1474303"/>
                  </a:cubicBezTo>
                  <a:cubicBezTo>
                    <a:pt x="518727" y="1447489"/>
                    <a:pt x="486242" y="1455163"/>
                    <a:pt x="720967" y="1454177"/>
                  </a:cubicBezTo>
                  <a:cubicBezTo>
                    <a:pt x="722133" y="1612752"/>
                    <a:pt x="723414" y="1623026"/>
                    <a:pt x="724863" y="1687159"/>
                  </a:cubicBezTo>
                  <a:close/>
                  <a:moveTo>
                    <a:pt x="668094" y="1442839"/>
                  </a:moveTo>
                  <a:cubicBezTo>
                    <a:pt x="607993" y="1443736"/>
                    <a:pt x="562412" y="1443569"/>
                    <a:pt x="518637" y="1442801"/>
                  </a:cubicBezTo>
                  <a:cubicBezTo>
                    <a:pt x="518624" y="1441801"/>
                    <a:pt x="515574" y="1220285"/>
                    <a:pt x="515382" y="1209332"/>
                  </a:cubicBezTo>
                  <a:cubicBezTo>
                    <a:pt x="739522" y="1207526"/>
                    <a:pt x="717814" y="1211459"/>
                    <a:pt x="717827" y="1212368"/>
                  </a:cubicBezTo>
                  <a:cubicBezTo>
                    <a:pt x="722107" y="1484846"/>
                    <a:pt x="736562" y="1441724"/>
                    <a:pt x="668094" y="1442839"/>
                  </a:cubicBezTo>
                  <a:close/>
                  <a:moveTo>
                    <a:pt x="515190" y="1197418"/>
                  </a:moveTo>
                  <a:cubicBezTo>
                    <a:pt x="510859" y="952675"/>
                    <a:pt x="507283" y="965845"/>
                    <a:pt x="514498" y="965819"/>
                  </a:cubicBezTo>
                  <a:cubicBezTo>
                    <a:pt x="610889" y="965563"/>
                    <a:pt x="619193" y="966063"/>
                    <a:pt x="668299" y="964653"/>
                  </a:cubicBezTo>
                  <a:cubicBezTo>
                    <a:pt x="726951" y="963039"/>
                    <a:pt x="713586" y="922941"/>
                    <a:pt x="717622" y="1198417"/>
                  </a:cubicBezTo>
                  <a:cubicBezTo>
                    <a:pt x="659893" y="1198109"/>
                    <a:pt x="636365" y="1196431"/>
                    <a:pt x="515190" y="1197418"/>
                  </a:cubicBezTo>
                  <a:close/>
                  <a:moveTo>
                    <a:pt x="360928" y="1944392"/>
                  </a:moveTo>
                  <a:cubicBezTo>
                    <a:pt x="412391" y="1943418"/>
                    <a:pt x="461292" y="1943367"/>
                    <a:pt x="514408" y="1944443"/>
                  </a:cubicBezTo>
                  <a:cubicBezTo>
                    <a:pt x="515651" y="1944469"/>
                    <a:pt x="519995" y="2177528"/>
                    <a:pt x="514434" y="2177630"/>
                  </a:cubicBezTo>
                  <a:cubicBezTo>
                    <a:pt x="506566" y="2177745"/>
                    <a:pt x="316705" y="2180923"/>
                    <a:pt x="316615" y="2172852"/>
                  </a:cubicBezTo>
                  <a:cubicBezTo>
                    <a:pt x="314065" y="1901821"/>
                    <a:pt x="291985" y="1945686"/>
                    <a:pt x="360928" y="1944392"/>
                  </a:cubicBezTo>
                  <a:close/>
                  <a:moveTo>
                    <a:pt x="360787" y="2189647"/>
                  </a:moveTo>
                  <a:cubicBezTo>
                    <a:pt x="411763" y="2190262"/>
                    <a:pt x="463791" y="2190339"/>
                    <a:pt x="514562" y="2189519"/>
                  </a:cubicBezTo>
                  <a:cubicBezTo>
                    <a:pt x="519688" y="2189442"/>
                    <a:pt x="519060" y="2162487"/>
                    <a:pt x="523481" y="2422039"/>
                  </a:cubicBezTo>
                  <a:cubicBezTo>
                    <a:pt x="426462" y="2423718"/>
                    <a:pt x="381201" y="2422578"/>
                    <a:pt x="320523" y="2422373"/>
                  </a:cubicBezTo>
                  <a:cubicBezTo>
                    <a:pt x="316154" y="2148472"/>
                    <a:pt x="302045" y="2188929"/>
                    <a:pt x="360787" y="2189647"/>
                  </a:cubicBezTo>
                  <a:close/>
                  <a:moveTo>
                    <a:pt x="523712" y="2435863"/>
                  </a:moveTo>
                  <a:cubicBezTo>
                    <a:pt x="526557" y="2617703"/>
                    <a:pt x="526800" y="2631718"/>
                    <a:pt x="527223" y="2665462"/>
                  </a:cubicBezTo>
                  <a:cubicBezTo>
                    <a:pt x="368450" y="2665027"/>
                    <a:pt x="386877" y="2665603"/>
                    <a:pt x="324342" y="2665885"/>
                  </a:cubicBezTo>
                  <a:cubicBezTo>
                    <a:pt x="319562" y="2360265"/>
                    <a:pt x="320998" y="2451979"/>
                    <a:pt x="320716" y="2434274"/>
                  </a:cubicBezTo>
                  <a:cubicBezTo>
                    <a:pt x="541627" y="2435068"/>
                    <a:pt x="523660" y="2432839"/>
                    <a:pt x="523712" y="2435863"/>
                  </a:cubicBezTo>
                  <a:close/>
                  <a:moveTo>
                    <a:pt x="360877" y="2677518"/>
                  </a:moveTo>
                  <a:cubicBezTo>
                    <a:pt x="557940" y="2675916"/>
                    <a:pt x="527313" y="2672534"/>
                    <a:pt x="527607" y="2698079"/>
                  </a:cubicBezTo>
                  <a:cubicBezTo>
                    <a:pt x="528222" y="2752078"/>
                    <a:pt x="528363" y="2757881"/>
                    <a:pt x="530721" y="2911153"/>
                  </a:cubicBezTo>
                  <a:cubicBezTo>
                    <a:pt x="394310" y="2911896"/>
                    <a:pt x="388761" y="2911281"/>
                    <a:pt x="328674" y="2911050"/>
                  </a:cubicBezTo>
                  <a:cubicBezTo>
                    <a:pt x="323586" y="2641954"/>
                    <a:pt x="309875" y="2678005"/>
                    <a:pt x="360877" y="2677518"/>
                  </a:cubicBezTo>
                  <a:close/>
                  <a:moveTo>
                    <a:pt x="360787" y="3167284"/>
                  </a:moveTo>
                  <a:cubicBezTo>
                    <a:pt x="409764" y="3167810"/>
                    <a:pt x="465533" y="3167784"/>
                    <a:pt x="514524" y="3167515"/>
                  </a:cubicBezTo>
                  <a:cubicBezTo>
                    <a:pt x="545215" y="3167348"/>
                    <a:pt x="530593" y="3137921"/>
                    <a:pt x="538115" y="3400471"/>
                  </a:cubicBezTo>
                  <a:cubicBezTo>
                    <a:pt x="383635" y="3401240"/>
                    <a:pt x="416351" y="3400830"/>
                    <a:pt x="334914" y="3400292"/>
                  </a:cubicBezTo>
                  <a:cubicBezTo>
                    <a:pt x="327956" y="3128608"/>
                    <a:pt x="322253" y="3166875"/>
                    <a:pt x="360787" y="3167284"/>
                  </a:cubicBezTo>
                  <a:close/>
                  <a:moveTo>
                    <a:pt x="360787" y="3412437"/>
                  </a:moveTo>
                  <a:cubicBezTo>
                    <a:pt x="412186" y="3412924"/>
                    <a:pt x="462355" y="3412898"/>
                    <a:pt x="514524" y="3412539"/>
                  </a:cubicBezTo>
                  <a:cubicBezTo>
                    <a:pt x="545830" y="3412322"/>
                    <a:pt x="538487" y="3374375"/>
                    <a:pt x="543139" y="3646046"/>
                  </a:cubicBezTo>
                  <a:cubicBezTo>
                    <a:pt x="474004" y="3646610"/>
                    <a:pt x="497826" y="3647289"/>
                    <a:pt x="340271" y="3646444"/>
                  </a:cubicBezTo>
                  <a:cubicBezTo>
                    <a:pt x="335683" y="3376450"/>
                    <a:pt x="324150" y="3412091"/>
                    <a:pt x="360787" y="3412437"/>
                  </a:cubicBezTo>
                  <a:close/>
                  <a:moveTo>
                    <a:pt x="360813" y="3658486"/>
                  </a:moveTo>
                  <a:cubicBezTo>
                    <a:pt x="555056" y="3659780"/>
                    <a:pt x="543305" y="3655706"/>
                    <a:pt x="543369" y="3659806"/>
                  </a:cubicBezTo>
                  <a:cubicBezTo>
                    <a:pt x="544728" y="3746716"/>
                    <a:pt x="542831" y="3746049"/>
                    <a:pt x="544215" y="3834779"/>
                  </a:cubicBezTo>
                  <a:cubicBezTo>
                    <a:pt x="545266" y="3902050"/>
                    <a:pt x="553108" y="3890712"/>
                    <a:pt x="514472" y="3890917"/>
                  </a:cubicBezTo>
                  <a:cubicBezTo>
                    <a:pt x="462868" y="3891199"/>
                    <a:pt x="412212" y="3891353"/>
                    <a:pt x="360928" y="3890456"/>
                  </a:cubicBezTo>
                  <a:cubicBezTo>
                    <a:pt x="338592" y="3890071"/>
                    <a:pt x="343808" y="3900628"/>
                    <a:pt x="342770" y="3834523"/>
                  </a:cubicBezTo>
                  <a:cubicBezTo>
                    <a:pt x="339592" y="3631198"/>
                    <a:pt x="332159" y="3658294"/>
                    <a:pt x="360813" y="3658486"/>
                  </a:cubicBezTo>
                  <a:close/>
                  <a:moveTo>
                    <a:pt x="360813" y="4147843"/>
                  </a:moveTo>
                  <a:cubicBezTo>
                    <a:pt x="583479" y="4149034"/>
                    <a:pt x="550584" y="4132329"/>
                    <a:pt x="551391" y="4184534"/>
                  </a:cubicBezTo>
                  <a:cubicBezTo>
                    <a:pt x="552737" y="4270752"/>
                    <a:pt x="551622" y="4272289"/>
                    <a:pt x="552993" y="4359481"/>
                  </a:cubicBezTo>
                  <a:cubicBezTo>
                    <a:pt x="553429" y="4386974"/>
                    <a:pt x="561182" y="4381452"/>
                    <a:pt x="514524" y="4381196"/>
                  </a:cubicBezTo>
                  <a:cubicBezTo>
                    <a:pt x="326008" y="4380184"/>
                    <a:pt x="351970" y="4387128"/>
                    <a:pt x="351535" y="4359212"/>
                  </a:cubicBezTo>
                  <a:cubicBezTo>
                    <a:pt x="347844" y="4122797"/>
                    <a:pt x="337054" y="4147715"/>
                    <a:pt x="360813" y="4147843"/>
                  </a:cubicBezTo>
                  <a:close/>
                  <a:moveTo>
                    <a:pt x="351932" y="4391842"/>
                  </a:moveTo>
                  <a:cubicBezTo>
                    <a:pt x="400435" y="4392906"/>
                    <a:pt x="388351" y="4392867"/>
                    <a:pt x="553570" y="4393265"/>
                  </a:cubicBezTo>
                  <a:cubicBezTo>
                    <a:pt x="554736" y="4453527"/>
                    <a:pt x="557235" y="4517378"/>
                    <a:pt x="557414" y="4624299"/>
                  </a:cubicBezTo>
                  <a:cubicBezTo>
                    <a:pt x="336362" y="4625849"/>
                    <a:pt x="354674" y="4628040"/>
                    <a:pt x="354457" y="4621339"/>
                  </a:cubicBezTo>
                  <a:cubicBezTo>
                    <a:pt x="350561" y="4500403"/>
                    <a:pt x="352470" y="4452234"/>
                    <a:pt x="351932" y="4391842"/>
                  </a:cubicBezTo>
                  <a:close/>
                  <a:moveTo>
                    <a:pt x="559926" y="4096803"/>
                  </a:moveTo>
                  <a:cubicBezTo>
                    <a:pt x="553262" y="3869151"/>
                    <a:pt x="545650" y="3902639"/>
                    <a:pt x="591347" y="3902639"/>
                  </a:cubicBezTo>
                  <a:cubicBezTo>
                    <a:pt x="786360" y="3902639"/>
                    <a:pt x="759398" y="3897579"/>
                    <a:pt x="759923" y="3923124"/>
                  </a:cubicBezTo>
                  <a:cubicBezTo>
                    <a:pt x="765139" y="4169455"/>
                    <a:pt x="767753" y="4135698"/>
                    <a:pt x="744969" y="4135698"/>
                  </a:cubicBezTo>
                  <a:cubicBezTo>
                    <a:pt x="668837" y="4135698"/>
                    <a:pt x="668401" y="4134199"/>
                    <a:pt x="591347" y="4134199"/>
                  </a:cubicBezTo>
                  <a:cubicBezTo>
                    <a:pt x="552955" y="4134186"/>
                    <a:pt x="561246" y="4142039"/>
                    <a:pt x="559926" y="4096803"/>
                  </a:cubicBezTo>
                  <a:close/>
                  <a:moveTo>
                    <a:pt x="591360" y="4146088"/>
                  </a:moveTo>
                  <a:cubicBezTo>
                    <a:pt x="666940" y="4146088"/>
                    <a:pt x="668363" y="4147587"/>
                    <a:pt x="744981" y="4147587"/>
                  </a:cubicBezTo>
                  <a:cubicBezTo>
                    <a:pt x="767574" y="4147587"/>
                    <a:pt x="762666" y="4140156"/>
                    <a:pt x="763358" y="4184559"/>
                  </a:cubicBezTo>
                  <a:cubicBezTo>
                    <a:pt x="766894" y="4410777"/>
                    <a:pt x="777582" y="4379813"/>
                    <a:pt x="744981" y="4379813"/>
                  </a:cubicBezTo>
                  <a:cubicBezTo>
                    <a:pt x="536693" y="4379813"/>
                    <a:pt x="564014" y="4392073"/>
                    <a:pt x="563501" y="4359277"/>
                  </a:cubicBezTo>
                  <a:cubicBezTo>
                    <a:pt x="559605" y="4111498"/>
                    <a:pt x="554723" y="4146088"/>
                    <a:pt x="591360" y="4146088"/>
                  </a:cubicBezTo>
                  <a:close/>
                  <a:moveTo>
                    <a:pt x="591360" y="4393303"/>
                  </a:moveTo>
                  <a:cubicBezTo>
                    <a:pt x="803839" y="4393303"/>
                    <a:pt x="767830" y="4373881"/>
                    <a:pt x="768676" y="4446828"/>
                  </a:cubicBezTo>
                  <a:cubicBezTo>
                    <a:pt x="771136" y="4660990"/>
                    <a:pt x="781426" y="4625734"/>
                    <a:pt x="744981" y="4625708"/>
                  </a:cubicBezTo>
                  <a:cubicBezTo>
                    <a:pt x="734486" y="4625708"/>
                    <a:pt x="567948" y="4625170"/>
                    <a:pt x="567948" y="4621545"/>
                  </a:cubicBezTo>
                  <a:cubicBezTo>
                    <a:pt x="567384" y="4358918"/>
                    <a:pt x="550059" y="4393303"/>
                    <a:pt x="591360" y="4393303"/>
                  </a:cubicBezTo>
                  <a:close/>
                  <a:moveTo>
                    <a:pt x="591360" y="4636072"/>
                  </a:moveTo>
                  <a:cubicBezTo>
                    <a:pt x="667351" y="4636072"/>
                    <a:pt x="666979" y="4637597"/>
                    <a:pt x="744981" y="4637597"/>
                  </a:cubicBezTo>
                  <a:cubicBezTo>
                    <a:pt x="777966" y="4637622"/>
                    <a:pt x="770303" y="4598574"/>
                    <a:pt x="774878" y="4869669"/>
                  </a:cubicBezTo>
                  <a:cubicBezTo>
                    <a:pt x="698541" y="4869387"/>
                    <a:pt x="635493" y="4870476"/>
                    <a:pt x="570908" y="4870195"/>
                  </a:cubicBezTo>
                  <a:cubicBezTo>
                    <a:pt x="566769" y="4598152"/>
                    <a:pt x="559772" y="4636072"/>
                    <a:pt x="591360" y="4636072"/>
                  </a:cubicBezTo>
                  <a:close/>
                  <a:moveTo>
                    <a:pt x="591360" y="4882134"/>
                  </a:moveTo>
                  <a:cubicBezTo>
                    <a:pt x="790255" y="4882134"/>
                    <a:pt x="775045" y="4879559"/>
                    <a:pt x="775109" y="4883992"/>
                  </a:cubicBezTo>
                  <a:cubicBezTo>
                    <a:pt x="779350" y="5154830"/>
                    <a:pt x="791934" y="5115629"/>
                    <a:pt x="744981" y="5115629"/>
                  </a:cubicBezTo>
                  <a:cubicBezTo>
                    <a:pt x="669145" y="5115629"/>
                    <a:pt x="670311" y="5114616"/>
                    <a:pt x="591360" y="5114616"/>
                  </a:cubicBezTo>
                  <a:cubicBezTo>
                    <a:pt x="571741" y="5114616"/>
                    <a:pt x="577033" y="5125532"/>
                    <a:pt x="575995" y="5058683"/>
                  </a:cubicBezTo>
                  <a:cubicBezTo>
                    <a:pt x="572804" y="4855116"/>
                    <a:pt x="558286" y="4882134"/>
                    <a:pt x="591360" y="4882134"/>
                  </a:cubicBezTo>
                  <a:close/>
                  <a:moveTo>
                    <a:pt x="779184" y="4446648"/>
                  </a:moveTo>
                  <a:cubicBezTo>
                    <a:pt x="778402" y="4378275"/>
                    <a:pt x="737152" y="4390164"/>
                    <a:pt x="975465" y="4391445"/>
                  </a:cubicBezTo>
                  <a:cubicBezTo>
                    <a:pt x="981206" y="4391484"/>
                    <a:pt x="981795" y="4363030"/>
                    <a:pt x="985870" y="4625580"/>
                  </a:cubicBezTo>
                  <a:cubicBezTo>
                    <a:pt x="758450" y="4626682"/>
                    <a:pt x="781183" y="4627220"/>
                    <a:pt x="781170" y="4621545"/>
                  </a:cubicBezTo>
                  <a:cubicBezTo>
                    <a:pt x="781029" y="4553979"/>
                    <a:pt x="780337" y="4548022"/>
                    <a:pt x="779184" y="4446648"/>
                  </a:cubicBezTo>
                  <a:close/>
                  <a:moveTo>
                    <a:pt x="986050" y="4637494"/>
                  </a:moveTo>
                  <a:cubicBezTo>
                    <a:pt x="990137" y="4900954"/>
                    <a:pt x="995071" y="4870246"/>
                    <a:pt x="975465" y="4870310"/>
                  </a:cubicBezTo>
                  <a:cubicBezTo>
                    <a:pt x="921836" y="4870528"/>
                    <a:pt x="875332" y="4870604"/>
                    <a:pt x="821843" y="4870028"/>
                  </a:cubicBezTo>
                  <a:cubicBezTo>
                    <a:pt x="778402" y="4869554"/>
                    <a:pt x="782336" y="4909473"/>
                    <a:pt x="781208" y="4637622"/>
                  </a:cubicBezTo>
                  <a:cubicBezTo>
                    <a:pt x="912225" y="4637738"/>
                    <a:pt x="923015" y="4637828"/>
                    <a:pt x="986050" y="4637494"/>
                  </a:cubicBezTo>
                  <a:close/>
                  <a:moveTo>
                    <a:pt x="821754" y="4881955"/>
                  </a:moveTo>
                  <a:cubicBezTo>
                    <a:pt x="1002222" y="4883902"/>
                    <a:pt x="989561" y="4879982"/>
                    <a:pt x="989625" y="4883966"/>
                  </a:cubicBezTo>
                  <a:cubicBezTo>
                    <a:pt x="993815" y="5151858"/>
                    <a:pt x="999133" y="5115513"/>
                    <a:pt x="975554" y="5115155"/>
                  </a:cubicBezTo>
                  <a:cubicBezTo>
                    <a:pt x="751863" y="5111849"/>
                    <a:pt x="790358" y="5135165"/>
                    <a:pt x="789166" y="5058683"/>
                  </a:cubicBezTo>
                  <a:cubicBezTo>
                    <a:pt x="785847" y="4846186"/>
                    <a:pt x="771379" y="4881417"/>
                    <a:pt x="821754" y="4881955"/>
                  </a:cubicBezTo>
                  <a:close/>
                  <a:moveTo>
                    <a:pt x="990855" y="4391535"/>
                  </a:moveTo>
                  <a:cubicBezTo>
                    <a:pt x="1020162" y="4391689"/>
                    <a:pt x="1192352" y="4391830"/>
                    <a:pt x="1194018" y="4391830"/>
                  </a:cubicBezTo>
                  <a:cubicBezTo>
                    <a:pt x="1194031" y="4392829"/>
                    <a:pt x="1197452" y="4594629"/>
                    <a:pt x="1198003" y="4624427"/>
                  </a:cubicBezTo>
                  <a:cubicBezTo>
                    <a:pt x="1129663" y="4624504"/>
                    <a:pt x="1197273" y="4624799"/>
                    <a:pt x="996365" y="4625542"/>
                  </a:cubicBezTo>
                  <a:cubicBezTo>
                    <a:pt x="992880" y="4401117"/>
                    <a:pt x="992982" y="4483749"/>
                    <a:pt x="990855" y="4391535"/>
                  </a:cubicBezTo>
                  <a:close/>
                  <a:moveTo>
                    <a:pt x="1198234" y="4636316"/>
                  </a:moveTo>
                  <a:cubicBezTo>
                    <a:pt x="1202655" y="4870028"/>
                    <a:pt x="1201912" y="4800605"/>
                    <a:pt x="1203103" y="4869772"/>
                  </a:cubicBezTo>
                  <a:cubicBezTo>
                    <a:pt x="1194492" y="4869772"/>
                    <a:pt x="1239663" y="4869644"/>
                    <a:pt x="999915" y="4870233"/>
                  </a:cubicBezTo>
                  <a:cubicBezTo>
                    <a:pt x="998890" y="4803308"/>
                    <a:pt x="999505" y="4827738"/>
                    <a:pt x="996558" y="4637443"/>
                  </a:cubicBezTo>
                  <a:cubicBezTo>
                    <a:pt x="1213509" y="4636521"/>
                    <a:pt x="1134981" y="4636380"/>
                    <a:pt x="1198234" y="4636316"/>
                  </a:cubicBezTo>
                  <a:close/>
                  <a:moveTo>
                    <a:pt x="1200938" y="4147907"/>
                  </a:moveTo>
                  <a:cubicBezTo>
                    <a:pt x="1292665" y="4147996"/>
                    <a:pt x="1292306" y="4145934"/>
                    <a:pt x="1404216" y="4146703"/>
                  </a:cubicBezTo>
                  <a:cubicBezTo>
                    <a:pt x="1405651" y="4271931"/>
                    <a:pt x="1407240" y="4253944"/>
                    <a:pt x="1409124" y="4379198"/>
                  </a:cubicBezTo>
                  <a:cubicBezTo>
                    <a:pt x="1272072" y="4378903"/>
                    <a:pt x="1299995" y="4379928"/>
                    <a:pt x="1204334" y="4379928"/>
                  </a:cubicBezTo>
                  <a:cubicBezTo>
                    <a:pt x="1202860" y="4290340"/>
                    <a:pt x="1202437" y="4229347"/>
                    <a:pt x="1200938" y="4147907"/>
                  </a:cubicBezTo>
                  <a:close/>
                  <a:moveTo>
                    <a:pt x="1206012" y="4391830"/>
                  </a:moveTo>
                  <a:cubicBezTo>
                    <a:pt x="1448324" y="4391830"/>
                    <a:pt x="1409072" y="4372228"/>
                    <a:pt x="1410072" y="4446776"/>
                  </a:cubicBezTo>
                  <a:cubicBezTo>
                    <a:pt x="1411084" y="4527973"/>
                    <a:pt x="1411815" y="4551084"/>
                    <a:pt x="1412327" y="4621570"/>
                  </a:cubicBezTo>
                  <a:cubicBezTo>
                    <a:pt x="1412366" y="4627169"/>
                    <a:pt x="1428730" y="4624453"/>
                    <a:pt x="1208524" y="4624414"/>
                  </a:cubicBezTo>
                  <a:cubicBezTo>
                    <a:pt x="1208485" y="4622313"/>
                    <a:pt x="1203898" y="4391830"/>
                    <a:pt x="1206012" y="4391830"/>
                  </a:cubicBezTo>
                  <a:close/>
                  <a:moveTo>
                    <a:pt x="1412443" y="4636687"/>
                  </a:moveTo>
                  <a:cubicBezTo>
                    <a:pt x="1412455" y="4637815"/>
                    <a:pt x="1415134" y="4867645"/>
                    <a:pt x="1415147" y="4868952"/>
                  </a:cubicBezTo>
                  <a:cubicBezTo>
                    <a:pt x="1332262" y="4867786"/>
                    <a:pt x="1276044" y="4869695"/>
                    <a:pt x="1213586" y="4869772"/>
                  </a:cubicBezTo>
                  <a:cubicBezTo>
                    <a:pt x="1212253" y="4791868"/>
                    <a:pt x="1213060" y="4869182"/>
                    <a:pt x="1208742" y="4636316"/>
                  </a:cubicBezTo>
                  <a:cubicBezTo>
                    <a:pt x="1280632" y="4636329"/>
                    <a:pt x="1331723" y="4637264"/>
                    <a:pt x="1412443" y="4636687"/>
                  </a:cubicBezTo>
                  <a:close/>
                  <a:moveTo>
                    <a:pt x="1415339" y="4880866"/>
                  </a:moveTo>
                  <a:cubicBezTo>
                    <a:pt x="1416864" y="4980306"/>
                    <a:pt x="1415877" y="4956157"/>
                    <a:pt x="1418453" y="5114219"/>
                  </a:cubicBezTo>
                  <a:cubicBezTo>
                    <a:pt x="1370219" y="5114873"/>
                    <a:pt x="1312758" y="5114437"/>
                    <a:pt x="1216302" y="5114412"/>
                  </a:cubicBezTo>
                  <a:cubicBezTo>
                    <a:pt x="1216290" y="5112951"/>
                    <a:pt x="1213842" y="4884978"/>
                    <a:pt x="1213829" y="4883761"/>
                  </a:cubicBezTo>
                  <a:cubicBezTo>
                    <a:pt x="1213765" y="4879495"/>
                    <a:pt x="1411007" y="4880802"/>
                    <a:pt x="1415339" y="4880866"/>
                  </a:cubicBezTo>
                  <a:close/>
                  <a:moveTo>
                    <a:pt x="1414711" y="4146792"/>
                  </a:moveTo>
                  <a:cubicBezTo>
                    <a:pt x="1532836" y="4147843"/>
                    <a:pt x="1441493" y="4146908"/>
                    <a:pt x="1618489" y="4148022"/>
                  </a:cubicBezTo>
                  <a:cubicBezTo>
                    <a:pt x="1620167" y="4277683"/>
                    <a:pt x="1619821" y="4304048"/>
                    <a:pt x="1621116" y="4379684"/>
                  </a:cubicBezTo>
                  <a:cubicBezTo>
                    <a:pt x="1455564" y="4379275"/>
                    <a:pt x="1551020" y="4379621"/>
                    <a:pt x="1419606" y="4379236"/>
                  </a:cubicBezTo>
                  <a:cubicBezTo>
                    <a:pt x="1417709" y="4255174"/>
                    <a:pt x="1416044" y="4264359"/>
                    <a:pt x="1414711" y="4146792"/>
                  </a:cubicBezTo>
                  <a:close/>
                  <a:moveTo>
                    <a:pt x="1436521" y="4391215"/>
                  </a:moveTo>
                  <a:cubicBezTo>
                    <a:pt x="1659303" y="4392111"/>
                    <a:pt x="1620821" y="4375854"/>
                    <a:pt x="1622525" y="4447404"/>
                  </a:cubicBezTo>
                  <a:cubicBezTo>
                    <a:pt x="1623973" y="4507168"/>
                    <a:pt x="1624640" y="4553723"/>
                    <a:pt x="1625562" y="4621660"/>
                  </a:cubicBezTo>
                  <a:cubicBezTo>
                    <a:pt x="1625614" y="4626169"/>
                    <a:pt x="1422874" y="4626003"/>
                    <a:pt x="1422848" y="4621506"/>
                  </a:cubicBezTo>
                  <a:cubicBezTo>
                    <a:pt x="1420913" y="4357995"/>
                    <a:pt x="1411353" y="4391099"/>
                    <a:pt x="1436521" y="4391215"/>
                  </a:cubicBezTo>
                  <a:close/>
                  <a:moveTo>
                    <a:pt x="1436585" y="4636469"/>
                  </a:moveTo>
                  <a:cubicBezTo>
                    <a:pt x="1490407" y="4635957"/>
                    <a:pt x="1536373" y="4636034"/>
                    <a:pt x="1590207" y="4636187"/>
                  </a:cubicBezTo>
                  <a:cubicBezTo>
                    <a:pt x="1636198" y="4636316"/>
                    <a:pt x="1625537" y="4594731"/>
                    <a:pt x="1630188" y="4868875"/>
                  </a:cubicBezTo>
                  <a:cubicBezTo>
                    <a:pt x="1574022" y="4869285"/>
                    <a:pt x="1542536" y="4871168"/>
                    <a:pt x="1425654" y="4869118"/>
                  </a:cubicBezTo>
                  <a:cubicBezTo>
                    <a:pt x="1421746" y="4601739"/>
                    <a:pt x="1418222" y="4636662"/>
                    <a:pt x="1436585" y="4636469"/>
                  </a:cubicBezTo>
                  <a:close/>
                  <a:moveTo>
                    <a:pt x="1436457" y="4881225"/>
                  </a:moveTo>
                  <a:cubicBezTo>
                    <a:pt x="1625716" y="4884786"/>
                    <a:pt x="1630317" y="4875946"/>
                    <a:pt x="1630445" y="4883966"/>
                  </a:cubicBezTo>
                  <a:cubicBezTo>
                    <a:pt x="1631777" y="4968878"/>
                    <a:pt x="1629919" y="4973144"/>
                    <a:pt x="1631265" y="5058940"/>
                  </a:cubicBezTo>
                  <a:cubicBezTo>
                    <a:pt x="1632315" y="5126454"/>
                    <a:pt x="1642926" y="5116320"/>
                    <a:pt x="1590399" y="5114578"/>
                  </a:cubicBezTo>
                  <a:cubicBezTo>
                    <a:pt x="1396168" y="5108211"/>
                    <a:pt x="1429345" y="5138048"/>
                    <a:pt x="1428051" y="5058722"/>
                  </a:cubicBezTo>
                  <a:cubicBezTo>
                    <a:pt x="1424834" y="4854373"/>
                    <a:pt x="1420606" y="4880930"/>
                    <a:pt x="1436457" y="4881225"/>
                  </a:cubicBezTo>
                  <a:close/>
                  <a:moveTo>
                    <a:pt x="1631841" y="4391599"/>
                  </a:moveTo>
                  <a:cubicBezTo>
                    <a:pt x="1798546" y="4391804"/>
                    <a:pt x="1667697" y="4391817"/>
                    <a:pt x="1836350" y="4392175"/>
                  </a:cubicBezTo>
                  <a:cubicBezTo>
                    <a:pt x="1840540" y="4662015"/>
                    <a:pt x="1846409" y="4625926"/>
                    <a:pt x="1820793" y="4625926"/>
                  </a:cubicBezTo>
                  <a:cubicBezTo>
                    <a:pt x="1819793" y="4625926"/>
                    <a:pt x="1636121" y="4625196"/>
                    <a:pt x="1636070" y="4621429"/>
                  </a:cubicBezTo>
                  <a:cubicBezTo>
                    <a:pt x="1633879" y="4459702"/>
                    <a:pt x="1633174" y="4463764"/>
                    <a:pt x="1631841" y="4391599"/>
                  </a:cubicBezTo>
                  <a:close/>
                  <a:moveTo>
                    <a:pt x="1820793" y="4637840"/>
                  </a:moveTo>
                  <a:cubicBezTo>
                    <a:pt x="1845205" y="4637840"/>
                    <a:pt x="1838707" y="4600560"/>
                    <a:pt x="1843462" y="4868785"/>
                  </a:cubicBezTo>
                  <a:cubicBezTo>
                    <a:pt x="1828622" y="4868696"/>
                    <a:pt x="1817038" y="4868721"/>
                    <a:pt x="1667094" y="4868747"/>
                  </a:cubicBezTo>
                  <a:cubicBezTo>
                    <a:pt x="1633994" y="4868747"/>
                    <a:pt x="1639991" y="4907244"/>
                    <a:pt x="1636275" y="4636252"/>
                  </a:cubicBezTo>
                  <a:cubicBezTo>
                    <a:pt x="1746391" y="4636316"/>
                    <a:pt x="1748967" y="4637840"/>
                    <a:pt x="1820793" y="4637840"/>
                  </a:cubicBezTo>
                  <a:close/>
                  <a:moveTo>
                    <a:pt x="1846332" y="4359251"/>
                  </a:moveTo>
                  <a:cubicBezTo>
                    <a:pt x="1842437" y="4109089"/>
                    <a:pt x="1823420" y="4145383"/>
                    <a:pt x="1897552" y="4147279"/>
                  </a:cubicBezTo>
                  <a:cubicBezTo>
                    <a:pt x="1948272" y="4148573"/>
                    <a:pt x="2000159" y="4148471"/>
                    <a:pt x="2044958" y="4147702"/>
                  </a:cubicBezTo>
                  <a:cubicBezTo>
                    <a:pt x="2047611" y="4367002"/>
                    <a:pt x="2046817" y="4324366"/>
                    <a:pt x="2047842" y="4380466"/>
                  </a:cubicBezTo>
                  <a:cubicBezTo>
                    <a:pt x="1813732" y="4386423"/>
                    <a:pt x="1846678" y="4381056"/>
                    <a:pt x="1846332" y="4359251"/>
                  </a:cubicBezTo>
                  <a:close/>
                  <a:moveTo>
                    <a:pt x="2048060" y="4392381"/>
                  </a:moveTo>
                  <a:cubicBezTo>
                    <a:pt x="2049623" y="4470156"/>
                    <a:pt x="2051045" y="4464404"/>
                    <a:pt x="2052493" y="4625106"/>
                  </a:cubicBezTo>
                  <a:cubicBezTo>
                    <a:pt x="2024583" y="4625362"/>
                    <a:pt x="1850484" y="4625913"/>
                    <a:pt x="1849574" y="4625913"/>
                  </a:cubicBezTo>
                  <a:cubicBezTo>
                    <a:pt x="1849702" y="4561819"/>
                    <a:pt x="1849677" y="4574707"/>
                    <a:pt x="1846832" y="4392214"/>
                  </a:cubicBezTo>
                  <a:cubicBezTo>
                    <a:pt x="1903421" y="4392457"/>
                    <a:pt x="1967392" y="4394417"/>
                    <a:pt x="2048060" y="4392381"/>
                  </a:cubicBezTo>
                  <a:close/>
                  <a:moveTo>
                    <a:pt x="2051468" y="4637007"/>
                  </a:moveTo>
                  <a:cubicBezTo>
                    <a:pt x="2052762" y="4637007"/>
                    <a:pt x="2056440" y="4868721"/>
                    <a:pt x="2056453" y="4869733"/>
                  </a:cubicBezTo>
                  <a:cubicBezTo>
                    <a:pt x="1937085" y="4871770"/>
                    <a:pt x="1908970" y="4869336"/>
                    <a:pt x="1853944" y="4868849"/>
                  </a:cubicBezTo>
                  <a:cubicBezTo>
                    <a:pt x="1852739" y="4799939"/>
                    <a:pt x="1849446" y="4733231"/>
                    <a:pt x="1849549" y="4637802"/>
                  </a:cubicBezTo>
                  <a:cubicBezTo>
                    <a:pt x="1850459" y="4637815"/>
                    <a:pt x="2032541" y="4637187"/>
                    <a:pt x="2051468" y="4637007"/>
                  </a:cubicBezTo>
                  <a:close/>
                  <a:moveTo>
                    <a:pt x="2056697" y="4883992"/>
                  </a:moveTo>
                  <a:cubicBezTo>
                    <a:pt x="2060784" y="5144710"/>
                    <a:pt x="2062924" y="5115027"/>
                    <a:pt x="2051468" y="5114898"/>
                  </a:cubicBezTo>
                  <a:cubicBezTo>
                    <a:pt x="1818127" y="5112400"/>
                    <a:pt x="1857032" y="5133641"/>
                    <a:pt x="1855866" y="5058709"/>
                  </a:cubicBezTo>
                  <a:cubicBezTo>
                    <a:pt x="1854508" y="4971799"/>
                    <a:pt x="1855610" y="4973516"/>
                    <a:pt x="1854200" y="4883761"/>
                  </a:cubicBezTo>
                  <a:cubicBezTo>
                    <a:pt x="1854136" y="4879111"/>
                    <a:pt x="2056684" y="4882993"/>
                    <a:pt x="2056697" y="4883992"/>
                  </a:cubicBezTo>
                  <a:close/>
                  <a:moveTo>
                    <a:pt x="2058555" y="4392111"/>
                  </a:moveTo>
                  <a:cubicBezTo>
                    <a:pt x="2097588" y="4391138"/>
                    <a:pt x="2104444" y="4391304"/>
                    <a:pt x="2262179" y="4391278"/>
                  </a:cubicBezTo>
                  <a:cubicBezTo>
                    <a:pt x="2263998" y="4497828"/>
                    <a:pt x="2262794" y="4402616"/>
                    <a:pt x="2266138" y="4625657"/>
                  </a:cubicBezTo>
                  <a:cubicBezTo>
                    <a:pt x="2039551" y="4625208"/>
                    <a:pt x="2063027" y="4625977"/>
                    <a:pt x="2062989" y="4621481"/>
                  </a:cubicBezTo>
                  <a:cubicBezTo>
                    <a:pt x="2061835" y="4483185"/>
                    <a:pt x="2059875" y="4456346"/>
                    <a:pt x="2058555" y="4392111"/>
                  </a:cubicBezTo>
                  <a:close/>
                  <a:moveTo>
                    <a:pt x="2266318" y="4637559"/>
                  </a:moveTo>
                  <a:cubicBezTo>
                    <a:pt x="2269611" y="4857089"/>
                    <a:pt x="2268035" y="4742020"/>
                    <a:pt x="2270073" y="4870220"/>
                  </a:cubicBezTo>
                  <a:cubicBezTo>
                    <a:pt x="2201489" y="4870105"/>
                    <a:pt x="2152806" y="4868260"/>
                    <a:pt x="2066961" y="4869554"/>
                  </a:cubicBezTo>
                  <a:cubicBezTo>
                    <a:pt x="2065846" y="4801373"/>
                    <a:pt x="2063873" y="4723111"/>
                    <a:pt x="2063130" y="4636892"/>
                  </a:cubicBezTo>
                  <a:cubicBezTo>
                    <a:pt x="2167543" y="4635983"/>
                    <a:pt x="2201194" y="4637443"/>
                    <a:pt x="2266318" y="4637559"/>
                  </a:cubicBezTo>
                  <a:close/>
                  <a:moveTo>
                    <a:pt x="2270265" y="4882122"/>
                  </a:moveTo>
                  <a:cubicBezTo>
                    <a:pt x="2271764" y="4990452"/>
                    <a:pt x="2270034" y="4941501"/>
                    <a:pt x="2272725" y="5114155"/>
                  </a:cubicBezTo>
                  <a:cubicBezTo>
                    <a:pt x="2195812" y="5114258"/>
                    <a:pt x="2176103" y="5116000"/>
                    <a:pt x="2070575" y="5115091"/>
                  </a:cubicBezTo>
                  <a:cubicBezTo>
                    <a:pt x="2068794" y="5046539"/>
                    <a:pt x="2068525" y="4969826"/>
                    <a:pt x="2067179" y="4883787"/>
                  </a:cubicBezTo>
                  <a:cubicBezTo>
                    <a:pt x="2067115" y="4878855"/>
                    <a:pt x="2058491" y="4881801"/>
                    <a:pt x="2270265" y="4882122"/>
                  </a:cubicBezTo>
                  <a:close/>
                  <a:moveTo>
                    <a:pt x="2272674" y="4391291"/>
                  </a:moveTo>
                  <a:cubicBezTo>
                    <a:pt x="2338182" y="4391278"/>
                    <a:pt x="2343398" y="4392316"/>
                    <a:pt x="2475247" y="4392650"/>
                  </a:cubicBezTo>
                  <a:cubicBezTo>
                    <a:pt x="2475260" y="4393674"/>
                    <a:pt x="2479309" y="4616138"/>
                    <a:pt x="2479502" y="4625503"/>
                  </a:cubicBezTo>
                  <a:cubicBezTo>
                    <a:pt x="2379714" y="4625477"/>
                    <a:pt x="2312233" y="4625708"/>
                    <a:pt x="2276621" y="4625670"/>
                  </a:cubicBezTo>
                  <a:cubicBezTo>
                    <a:pt x="2273430" y="4412404"/>
                    <a:pt x="2274225" y="4482737"/>
                    <a:pt x="2272674" y="4391291"/>
                  </a:cubicBezTo>
                  <a:close/>
                  <a:moveTo>
                    <a:pt x="2282016" y="4637571"/>
                  </a:moveTo>
                  <a:cubicBezTo>
                    <a:pt x="2521175" y="4637571"/>
                    <a:pt x="2479617" y="4619918"/>
                    <a:pt x="2481014" y="4709070"/>
                  </a:cubicBezTo>
                  <a:cubicBezTo>
                    <a:pt x="2482385" y="4796877"/>
                    <a:pt x="2482654" y="4790817"/>
                    <a:pt x="2483948" y="4870912"/>
                  </a:cubicBezTo>
                  <a:cubicBezTo>
                    <a:pt x="2386057" y="4871488"/>
                    <a:pt x="2366374" y="4870233"/>
                    <a:pt x="2280568" y="4870233"/>
                  </a:cubicBezTo>
                  <a:cubicBezTo>
                    <a:pt x="2276480" y="4610156"/>
                    <a:pt x="2274212" y="4637571"/>
                    <a:pt x="2282016" y="4637571"/>
                  </a:cubicBezTo>
                  <a:close/>
                  <a:moveTo>
                    <a:pt x="2282016" y="4882134"/>
                  </a:moveTo>
                  <a:cubicBezTo>
                    <a:pt x="2282926" y="4882134"/>
                    <a:pt x="2484140" y="4882621"/>
                    <a:pt x="2484166" y="4883992"/>
                  </a:cubicBezTo>
                  <a:cubicBezTo>
                    <a:pt x="2484192" y="4885529"/>
                    <a:pt x="2486972" y="5114143"/>
                    <a:pt x="2486985" y="5115680"/>
                  </a:cubicBezTo>
                  <a:cubicBezTo>
                    <a:pt x="2345986" y="5116410"/>
                    <a:pt x="2380342" y="5114168"/>
                    <a:pt x="2283220" y="5114155"/>
                  </a:cubicBezTo>
                  <a:cubicBezTo>
                    <a:pt x="2279184" y="4856320"/>
                    <a:pt x="2281106" y="4882134"/>
                    <a:pt x="2282016" y="4882134"/>
                  </a:cubicBezTo>
                  <a:close/>
                  <a:moveTo>
                    <a:pt x="2512525" y="4392790"/>
                  </a:moveTo>
                  <a:cubicBezTo>
                    <a:pt x="2588387" y="4393098"/>
                    <a:pt x="2590873" y="4392803"/>
                    <a:pt x="2666159" y="4393098"/>
                  </a:cubicBezTo>
                  <a:cubicBezTo>
                    <a:pt x="2697119" y="4393226"/>
                    <a:pt x="2689187" y="4356522"/>
                    <a:pt x="2692352" y="4625119"/>
                  </a:cubicBezTo>
                  <a:cubicBezTo>
                    <a:pt x="2469122" y="4626144"/>
                    <a:pt x="2490035" y="4627335"/>
                    <a:pt x="2489920" y="4621417"/>
                  </a:cubicBezTo>
                  <a:cubicBezTo>
                    <a:pt x="2484666" y="4356394"/>
                    <a:pt x="2476465" y="4392637"/>
                    <a:pt x="2512525" y="4392790"/>
                  </a:cubicBezTo>
                  <a:close/>
                  <a:moveTo>
                    <a:pt x="2692506" y="4637007"/>
                  </a:moveTo>
                  <a:cubicBezTo>
                    <a:pt x="2693211" y="4696131"/>
                    <a:pt x="2693954" y="4745735"/>
                    <a:pt x="2695492" y="4796620"/>
                  </a:cubicBezTo>
                  <a:cubicBezTo>
                    <a:pt x="2698349" y="4890692"/>
                    <a:pt x="2734410" y="4868900"/>
                    <a:pt x="2512499" y="4870707"/>
                  </a:cubicBezTo>
                  <a:cubicBezTo>
                    <a:pt x="2486511" y="4870912"/>
                    <a:pt x="2495635" y="4906514"/>
                    <a:pt x="2490253" y="4637405"/>
                  </a:cubicBezTo>
                  <a:cubicBezTo>
                    <a:pt x="2676859" y="4637430"/>
                    <a:pt x="2604098" y="4637430"/>
                    <a:pt x="2692506" y="4637007"/>
                  </a:cubicBezTo>
                  <a:close/>
                  <a:moveTo>
                    <a:pt x="2512602" y="4882621"/>
                  </a:moveTo>
                  <a:cubicBezTo>
                    <a:pt x="2513511" y="4882608"/>
                    <a:pt x="2697452" y="4880802"/>
                    <a:pt x="2697503" y="4883992"/>
                  </a:cubicBezTo>
                  <a:cubicBezTo>
                    <a:pt x="2701694" y="5152525"/>
                    <a:pt x="2715995" y="5114514"/>
                    <a:pt x="2666146" y="5114924"/>
                  </a:cubicBezTo>
                  <a:cubicBezTo>
                    <a:pt x="2589476" y="5115552"/>
                    <a:pt x="2584812" y="5114937"/>
                    <a:pt x="2512525" y="5115513"/>
                  </a:cubicBezTo>
                  <a:cubicBezTo>
                    <a:pt x="2492739" y="5115642"/>
                    <a:pt x="2497775" y="5126121"/>
                    <a:pt x="2496724" y="5058709"/>
                  </a:cubicBezTo>
                  <a:cubicBezTo>
                    <a:pt x="2493636" y="4855859"/>
                    <a:pt x="2487498" y="4882826"/>
                    <a:pt x="2512602" y="4882621"/>
                  </a:cubicBezTo>
                  <a:close/>
                  <a:moveTo>
                    <a:pt x="2699413" y="4393187"/>
                  </a:moveTo>
                  <a:cubicBezTo>
                    <a:pt x="2826918" y="4393418"/>
                    <a:pt x="2808593" y="4392624"/>
                    <a:pt x="2896809" y="4392624"/>
                  </a:cubicBezTo>
                  <a:cubicBezTo>
                    <a:pt x="2907266" y="4392624"/>
                    <a:pt x="2902460" y="4364990"/>
                    <a:pt x="2906625" y="4626272"/>
                  </a:cubicBezTo>
                  <a:cubicBezTo>
                    <a:pt x="2827418" y="4626490"/>
                    <a:pt x="2814744" y="4624670"/>
                    <a:pt x="2702873" y="4625055"/>
                  </a:cubicBezTo>
                  <a:cubicBezTo>
                    <a:pt x="2702001" y="4557464"/>
                    <a:pt x="2702962" y="4618509"/>
                    <a:pt x="2699413" y="4393187"/>
                  </a:cubicBezTo>
                  <a:close/>
                  <a:moveTo>
                    <a:pt x="2743047" y="4636905"/>
                  </a:moveTo>
                  <a:cubicBezTo>
                    <a:pt x="2819076" y="4636905"/>
                    <a:pt x="2819870" y="4638199"/>
                    <a:pt x="2896796" y="4638199"/>
                  </a:cubicBezTo>
                  <a:cubicBezTo>
                    <a:pt x="2911802" y="4638199"/>
                    <a:pt x="2906587" y="4609361"/>
                    <a:pt x="2910841" y="4870643"/>
                  </a:cubicBezTo>
                  <a:cubicBezTo>
                    <a:pt x="2834363" y="4870848"/>
                    <a:pt x="2805684" y="4869490"/>
                    <a:pt x="2707768" y="4869836"/>
                  </a:cubicBezTo>
                  <a:cubicBezTo>
                    <a:pt x="2703103" y="4599548"/>
                    <a:pt x="2686778" y="4636905"/>
                    <a:pt x="2743047" y="4636905"/>
                  </a:cubicBezTo>
                  <a:close/>
                  <a:moveTo>
                    <a:pt x="2909290" y="4184380"/>
                  </a:moveTo>
                  <a:cubicBezTo>
                    <a:pt x="2908496" y="4133315"/>
                    <a:pt x="2873922" y="4148381"/>
                    <a:pt x="3113709" y="4147510"/>
                  </a:cubicBezTo>
                  <a:cubicBezTo>
                    <a:pt x="3115862" y="4275377"/>
                    <a:pt x="3114529" y="4277632"/>
                    <a:pt x="3116349" y="4380351"/>
                  </a:cubicBezTo>
                  <a:cubicBezTo>
                    <a:pt x="3073779" y="4380850"/>
                    <a:pt x="3056248" y="4380710"/>
                    <a:pt x="2913968" y="4380735"/>
                  </a:cubicBezTo>
                  <a:cubicBezTo>
                    <a:pt x="2912468" y="4273417"/>
                    <a:pt x="2910662" y="4271751"/>
                    <a:pt x="2909290" y="4184380"/>
                  </a:cubicBezTo>
                  <a:close/>
                  <a:moveTo>
                    <a:pt x="3116566" y="4392252"/>
                  </a:moveTo>
                  <a:cubicBezTo>
                    <a:pt x="3117784" y="4456308"/>
                    <a:pt x="3119693" y="4491884"/>
                    <a:pt x="3120770" y="4621596"/>
                  </a:cubicBezTo>
                  <a:cubicBezTo>
                    <a:pt x="3120795" y="4625106"/>
                    <a:pt x="3144374" y="4624875"/>
                    <a:pt x="2917107" y="4626234"/>
                  </a:cubicBezTo>
                  <a:cubicBezTo>
                    <a:pt x="2913596" y="4405909"/>
                    <a:pt x="2915313" y="4484940"/>
                    <a:pt x="2914134" y="4392624"/>
                  </a:cubicBezTo>
                  <a:cubicBezTo>
                    <a:pt x="3056428" y="4392598"/>
                    <a:pt x="3079289" y="4392714"/>
                    <a:pt x="3116566" y="4392252"/>
                  </a:cubicBezTo>
                  <a:close/>
                  <a:moveTo>
                    <a:pt x="3120911" y="4636841"/>
                  </a:moveTo>
                  <a:cubicBezTo>
                    <a:pt x="3120923" y="4637853"/>
                    <a:pt x="3123486" y="4868823"/>
                    <a:pt x="3123499" y="4869746"/>
                  </a:cubicBezTo>
                  <a:cubicBezTo>
                    <a:pt x="3016561" y="4868324"/>
                    <a:pt x="2972735" y="4870335"/>
                    <a:pt x="2921336" y="4870591"/>
                  </a:cubicBezTo>
                  <a:cubicBezTo>
                    <a:pt x="2920285" y="4805588"/>
                    <a:pt x="2920196" y="4820065"/>
                    <a:pt x="2917300" y="4638135"/>
                  </a:cubicBezTo>
                  <a:cubicBezTo>
                    <a:pt x="2976234" y="4637789"/>
                    <a:pt x="3020444" y="4634701"/>
                    <a:pt x="3120911" y="4636841"/>
                  </a:cubicBezTo>
                  <a:close/>
                  <a:moveTo>
                    <a:pt x="3123320" y="4096855"/>
                  </a:moveTo>
                  <a:cubicBezTo>
                    <a:pt x="3119257" y="3880207"/>
                    <a:pt x="3117361" y="3903472"/>
                    <a:pt x="3127472" y="3903395"/>
                  </a:cubicBezTo>
                  <a:cubicBezTo>
                    <a:pt x="3354290" y="3901550"/>
                    <a:pt x="3323035" y="3898245"/>
                    <a:pt x="3323138" y="3922137"/>
                  </a:cubicBezTo>
                  <a:cubicBezTo>
                    <a:pt x="3324201" y="4173081"/>
                    <a:pt x="3339964" y="4134724"/>
                    <a:pt x="3281170" y="4135121"/>
                  </a:cubicBezTo>
                  <a:cubicBezTo>
                    <a:pt x="3207627" y="4135621"/>
                    <a:pt x="3209895" y="4135237"/>
                    <a:pt x="3127395" y="4135557"/>
                  </a:cubicBezTo>
                  <a:cubicBezTo>
                    <a:pt x="3122820" y="4135583"/>
                    <a:pt x="3124166" y="4141386"/>
                    <a:pt x="3123320" y="4096855"/>
                  </a:cubicBezTo>
                  <a:close/>
                  <a:moveTo>
                    <a:pt x="3127459" y="4147458"/>
                  </a:moveTo>
                  <a:cubicBezTo>
                    <a:pt x="3362363" y="4146497"/>
                    <a:pt x="3325355" y="4136121"/>
                    <a:pt x="3326124" y="4184559"/>
                  </a:cubicBezTo>
                  <a:cubicBezTo>
                    <a:pt x="3329802" y="4420206"/>
                    <a:pt x="3344218" y="4380940"/>
                    <a:pt x="3281260" y="4380172"/>
                  </a:cubicBezTo>
                  <a:cubicBezTo>
                    <a:pt x="3100856" y="4377981"/>
                    <a:pt x="3126997" y="4390830"/>
                    <a:pt x="3126498" y="4359277"/>
                  </a:cubicBezTo>
                  <a:cubicBezTo>
                    <a:pt x="3122782" y="4122259"/>
                    <a:pt x="3123973" y="4147458"/>
                    <a:pt x="3127459" y="4147458"/>
                  </a:cubicBezTo>
                  <a:close/>
                  <a:moveTo>
                    <a:pt x="3127497" y="4392111"/>
                  </a:moveTo>
                  <a:cubicBezTo>
                    <a:pt x="3372987" y="4389126"/>
                    <a:pt x="3329712" y="4380607"/>
                    <a:pt x="3331519" y="4446930"/>
                  </a:cubicBezTo>
                  <a:cubicBezTo>
                    <a:pt x="3333172" y="4507770"/>
                    <a:pt x="3334146" y="4561871"/>
                    <a:pt x="3333954" y="4621519"/>
                  </a:cubicBezTo>
                  <a:cubicBezTo>
                    <a:pt x="3333928" y="4629539"/>
                    <a:pt x="3132239" y="4625157"/>
                    <a:pt x="3131316" y="4625144"/>
                  </a:cubicBezTo>
                  <a:cubicBezTo>
                    <a:pt x="3129804" y="4450978"/>
                    <a:pt x="3126024" y="4392137"/>
                    <a:pt x="3127497" y="4392111"/>
                  </a:cubicBezTo>
                  <a:close/>
                  <a:moveTo>
                    <a:pt x="3333915" y="4638161"/>
                  </a:moveTo>
                  <a:cubicBezTo>
                    <a:pt x="3333864" y="4722752"/>
                    <a:pt x="3336709" y="4797300"/>
                    <a:pt x="3337913" y="4868580"/>
                  </a:cubicBezTo>
                  <a:cubicBezTo>
                    <a:pt x="3277710" y="4868875"/>
                    <a:pt x="3244572" y="4871335"/>
                    <a:pt x="3133982" y="4869887"/>
                  </a:cubicBezTo>
                  <a:cubicBezTo>
                    <a:pt x="3133969" y="4868747"/>
                    <a:pt x="3131419" y="4637981"/>
                    <a:pt x="3131406" y="4637071"/>
                  </a:cubicBezTo>
                  <a:cubicBezTo>
                    <a:pt x="3174091" y="4637981"/>
                    <a:pt x="3332428" y="4638161"/>
                    <a:pt x="3333915" y="4638161"/>
                  </a:cubicBezTo>
                  <a:close/>
                  <a:moveTo>
                    <a:pt x="3338118" y="4880482"/>
                  </a:moveTo>
                  <a:cubicBezTo>
                    <a:pt x="3339515" y="4966482"/>
                    <a:pt x="3339451" y="5018713"/>
                    <a:pt x="3341424" y="5114296"/>
                  </a:cubicBezTo>
                  <a:lnTo>
                    <a:pt x="3138082" y="5114386"/>
                  </a:lnTo>
                  <a:cubicBezTo>
                    <a:pt x="3137429" y="5083422"/>
                    <a:pt x="3134264" y="4887451"/>
                    <a:pt x="3134199" y="4883825"/>
                  </a:cubicBezTo>
                  <a:cubicBezTo>
                    <a:pt x="3134174" y="4881686"/>
                    <a:pt x="3116362" y="4881609"/>
                    <a:pt x="3338118" y="4880482"/>
                  </a:cubicBezTo>
                  <a:close/>
                  <a:moveTo>
                    <a:pt x="3340719" y="4392508"/>
                  </a:moveTo>
                  <a:cubicBezTo>
                    <a:pt x="3428999" y="4392675"/>
                    <a:pt x="3413250" y="4391740"/>
                    <a:pt x="3543844" y="4391689"/>
                  </a:cubicBezTo>
                  <a:cubicBezTo>
                    <a:pt x="3544574" y="4454501"/>
                    <a:pt x="3543844" y="4530035"/>
                    <a:pt x="3547586" y="4623864"/>
                  </a:cubicBezTo>
                  <a:cubicBezTo>
                    <a:pt x="3415339" y="4623799"/>
                    <a:pt x="3446325" y="4626349"/>
                    <a:pt x="3344449" y="4626272"/>
                  </a:cubicBezTo>
                  <a:cubicBezTo>
                    <a:pt x="3344769" y="4519825"/>
                    <a:pt x="3341924" y="4452810"/>
                    <a:pt x="3340719" y="4392508"/>
                  </a:cubicBezTo>
                  <a:close/>
                  <a:moveTo>
                    <a:pt x="3358083" y="4638173"/>
                  </a:moveTo>
                  <a:cubicBezTo>
                    <a:pt x="3585171" y="4638173"/>
                    <a:pt x="3548380" y="4610232"/>
                    <a:pt x="3549918" y="4709044"/>
                  </a:cubicBezTo>
                  <a:cubicBezTo>
                    <a:pt x="3551225" y="4792790"/>
                    <a:pt x="3550277" y="4792329"/>
                    <a:pt x="3551366" y="4869477"/>
                  </a:cubicBezTo>
                  <a:cubicBezTo>
                    <a:pt x="3550456" y="4869464"/>
                    <a:pt x="3373384" y="4868490"/>
                    <a:pt x="3348408" y="4868554"/>
                  </a:cubicBezTo>
                  <a:cubicBezTo>
                    <a:pt x="3344051" y="4611667"/>
                    <a:pt x="3337542" y="4638173"/>
                    <a:pt x="3358083" y="4638173"/>
                  </a:cubicBezTo>
                  <a:close/>
                  <a:moveTo>
                    <a:pt x="3358083" y="4880430"/>
                  </a:moveTo>
                  <a:cubicBezTo>
                    <a:pt x="3573228" y="4880430"/>
                    <a:pt x="3551545" y="4880892"/>
                    <a:pt x="3551583" y="4884005"/>
                  </a:cubicBezTo>
                  <a:cubicBezTo>
                    <a:pt x="3555813" y="5154241"/>
                    <a:pt x="3568871" y="5113412"/>
                    <a:pt x="3511807" y="5113412"/>
                  </a:cubicBezTo>
                  <a:cubicBezTo>
                    <a:pt x="3435176" y="5113412"/>
                    <a:pt x="3433459" y="5114296"/>
                    <a:pt x="3358070" y="5114296"/>
                  </a:cubicBezTo>
                  <a:cubicBezTo>
                    <a:pt x="3349741" y="5114296"/>
                    <a:pt x="3351919" y="5122867"/>
                    <a:pt x="3350907" y="5058735"/>
                  </a:cubicBezTo>
                  <a:cubicBezTo>
                    <a:pt x="3347793" y="4858511"/>
                    <a:pt x="3343679" y="4880430"/>
                    <a:pt x="3358083" y="4880430"/>
                  </a:cubicBezTo>
                  <a:close/>
                  <a:moveTo>
                    <a:pt x="3755144" y="4184534"/>
                  </a:moveTo>
                  <a:cubicBezTo>
                    <a:pt x="3758693" y="4410059"/>
                    <a:pt x="3764434" y="4380568"/>
                    <a:pt x="3742688" y="4380223"/>
                  </a:cubicBezTo>
                  <a:cubicBezTo>
                    <a:pt x="3698362" y="4379505"/>
                    <a:pt x="3659765" y="4379518"/>
                    <a:pt x="3588682" y="4379710"/>
                  </a:cubicBezTo>
                  <a:cubicBezTo>
                    <a:pt x="3542588" y="4379826"/>
                    <a:pt x="3554416" y="4412917"/>
                    <a:pt x="3550853" y="4184354"/>
                  </a:cubicBezTo>
                  <a:cubicBezTo>
                    <a:pt x="3550123" y="4136966"/>
                    <a:pt x="3540294" y="4147087"/>
                    <a:pt x="3588759" y="4146497"/>
                  </a:cubicBezTo>
                  <a:cubicBezTo>
                    <a:pt x="3783976" y="4144140"/>
                    <a:pt x="3754452" y="4139605"/>
                    <a:pt x="3755144" y="4184534"/>
                  </a:cubicBezTo>
                  <a:close/>
                  <a:moveTo>
                    <a:pt x="3750069" y="3922394"/>
                  </a:moveTo>
                  <a:cubicBezTo>
                    <a:pt x="3752196" y="3973741"/>
                    <a:pt x="3752273" y="3988422"/>
                    <a:pt x="3753849" y="4097085"/>
                  </a:cubicBezTo>
                  <a:cubicBezTo>
                    <a:pt x="3754477" y="4143103"/>
                    <a:pt x="3757809" y="4135852"/>
                    <a:pt x="3742790" y="4135378"/>
                  </a:cubicBezTo>
                  <a:cubicBezTo>
                    <a:pt x="3497570" y="4127358"/>
                    <a:pt x="3549316" y="4201560"/>
                    <a:pt x="3547086" y="3901819"/>
                  </a:cubicBezTo>
                  <a:cubicBezTo>
                    <a:pt x="3780491" y="3902729"/>
                    <a:pt x="3748864" y="3893402"/>
                    <a:pt x="3750069" y="3922394"/>
                  </a:cubicBezTo>
                  <a:close/>
                  <a:moveTo>
                    <a:pt x="3745366" y="3659857"/>
                  </a:moveTo>
                  <a:cubicBezTo>
                    <a:pt x="3749403" y="3918614"/>
                    <a:pt x="3750607" y="3890212"/>
                    <a:pt x="3742611" y="3890276"/>
                  </a:cubicBezTo>
                  <a:cubicBezTo>
                    <a:pt x="3506246" y="3891852"/>
                    <a:pt x="3547355" y="3903472"/>
                    <a:pt x="3546279" y="3834523"/>
                  </a:cubicBezTo>
                  <a:cubicBezTo>
                    <a:pt x="3544882" y="3746242"/>
                    <a:pt x="3544510" y="3752557"/>
                    <a:pt x="3543011" y="3659626"/>
                  </a:cubicBezTo>
                  <a:cubicBezTo>
                    <a:pt x="3542972" y="3656462"/>
                    <a:pt x="3745328" y="3657666"/>
                    <a:pt x="3745366" y="3659857"/>
                  </a:cubicBezTo>
                  <a:close/>
                  <a:moveTo>
                    <a:pt x="3745135" y="3645611"/>
                  </a:moveTo>
                  <a:cubicBezTo>
                    <a:pt x="3640901" y="3647674"/>
                    <a:pt x="3600241" y="3645688"/>
                    <a:pt x="3542780" y="3645380"/>
                  </a:cubicBezTo>
                  <a:cubicBezTo>
                    <a:pt x="3541588" y="3573715"/>
                    <a:pt x="3539077" y="3492404"/>
                    <a:pt x="3538935" y="3412642"/>
                  </a:cubicBezTo>
                  <a:cubicBezTo>
                    <a:pt x="3611402" y="3412937"/>
                    <a:pt x="3583799" y="3413910"/>
                    <a:pt x="3741099" y="3413526"/>
                  </a:cubicBezTo>
                  <a:cubicBezTo>
                    <a:pt x="3743892" y="3585706"/>
                    <a:pt x="3744174" y="3586231"/>
                    <a:pt x="3745135" y="3645611"/>
                  </a:cubicBezTo>
                  <a:close/>
                  <a:moveTo>
                    <a:pt x="3740920" y="3401599"/>
                  </a:moveTo>
                  <a:cubicBezTo>
                    <a:pt x="3512666" y="3402201"/>
                    <a:pt x="3538935" y="3401150"/>
                    <a:pt x="3538935" y="3397691"/>
                  </a:cubicBezTo>
                  <a:cubicBezTo>
                    <a:pt x="3538821" y="3284775"/>
                    <a:pt x="3535963" y="3224793"/>
                    <a:pt x="3534758" y="3166913"/>
                  </a:cubicBezTo>
                  <a:cubicBezTo>
                    <a:pt x="3601612" y="3167374"/>
                    <a:pt x="3607712" y="3169936"/>
                    <a:pt x="3737575" y="3168591"/>
                  </a:cubicBezTo>
                  <a:cubicBezTo>
                    <a:pt x="3738882" y="3261407"/>
                    <a:pt x="3737434" y="3186578"/>
                    <a:pt x="3740920" y="3401599"/>
                  </a:cubicBezTo>
                  <a:close/>
                  <a:moveTo>
                    <a:pt x="3736012" y="2960373"/>
                  </a:moveTo>
                  <a:cubicBezTo>
                    <a:pt x="3737370" y="3046925"/>
                    <a:pt x="3735691" y="3047706"/>
                    <a:pt x="3737062" y="3135244"/>
                  </a:cubicBezTo>
                  <a:cubicBezTo>
                    <a:pt x="3737575" y="3167079"/>
                    <a:pt x="3767138" y="3156536"/>
                    <a:pt x="3534515" y="3155024"/>
                  </a:cubicBezTo>
                  <a:cubicBezTo>
                    <a:pt x="3532631" y="3056123"/>
                    <a:pt x="3534502" y="3045528"/>
                    <a:pt x="3532157" y="2923336"/>
                  </a:cubicBezTo>
                  <a:cubicBezTo>
                    <a:pt x="3773379" y="2923695"/>
                    <a:pt x="3735255" y="2912293"/>
                    <a:pt x="3736012" y="2960373"/>
                  </a:cubicBezTo>
                  <a:close/>
                  <a:moveTo>
                    <a:pt x="3729758" y="2678043"/>
                  </a:moveTo>
                  <a:cubicBezTo>
                    <a:pt x="3733987" y="2925463"/>
                    <a:pt x="3732449" y="2815505"/>
                    <a:pt x="3735025" y="2911909"/>
                  </a:cubicBezTo>
                  <a:cubicBezTo>
                    <a:pt x="3494443" y="2911986"/>
                    <a:pt x="3532285" y="2923093"/>
                    <a:pt x="3531029" y="2872656"/>
                  </a:cubicBezTo>
                  <a:cubicBezTo>
                    <a:pt x="3529530" y="2812700"/>
                    <a:pt x="3528620" y="2759188"/>
                    <a:pt x="3528364" y="2697964"/>
                  </a:cubicBezTo>
                  <a:cubicBezTo>
                    <a:pt x="3528223" y="2669908"/>
                    <a:pt x="3496673" y="2676044"/>
                    <a:pt x="3729758" y="2678043"/>
                  </a:cubicBezTo>
                  <a:close/>
                  <a:moveTo>
                    <a:pt x="3727643" y="2435837"/>
                  </a:moveTo>
                  <a:cubicBezTo>
                    <a:pt x="3729220" y="2536058"/>
                    <a:pt x="3726708" y="2493871"/>
                    <a:pt x="3729553" y="2666154"/>
                  </a:cubicBezTo>
                  <a:cubicBezTo>
                    <a:pt x="3728259" y="2666141"/>
                    <a:pt x="3529709" y="2665386"/>
                    <a:pt x="3528159" y="2665373"/>
                  </a:cubicBezTo>
                  <a:cubicBezTo>
                    <a:pt x="3527057" y="2532074"/>
                    <a:pt x="3524583" y="2532458"/>
                    <a:pt x="3523123" y="2433006"/>
                  </a:cubicBezTo>
                  <a:cubicBezTo>
                    <a:pt x="3524058" y="2433006"/>
                    <a:pt x="3727631" y="2434927"/>
                    <a:pt x="3727643" y="2435837"/>
                  </a:cubicBezTo>
                  <a:close/>
                  <a:moveTo>
                    <a:pt x="3722389" y="2188878"/>
                  </a:moveTo>
                  <a:cubicBezTo>
                    <a:pt x="3729104" y="2503121"/>
                    <a:pt x="3726759" y="2383850"/>
                    <a:pt x="3727426" y="2422142"/>
                  </a:cubicBezTo>
                  <a:cubicBezTo>
                    <a:pt x="3643324" y="2424205"/>
                    <a:pt x="3585837" y="2421258"/>
                    <a:pt x="3522956" y="2421117"/>
                  </a:cubicBezTo>
                  <a:cubicBezTo>
                    <a:pt x="3521854" y="2347184"/>
                    <a:pt x="3521803" y="2294800"/>
                    <a:pt x="3519637" y="2188801"/>
                  </a:cubicBezTo>
                  <a:cubicBezTo>
                    <a:pt x="3581301" y="2188827"/>
                    <a:pt x="3664134" y="2189711"/>
                    <a:pt x="3722389" y="2188878"/>
                  </a:cubicBezTo>
                  <a:close/>
                  <a:moveTo>
                    <a:pt x="3722056" y="2173710"/>
                  </a:moveTo>
                  <a:cubicBezTo>
                    <a:pt x="3722184" y="2179270"/>
                    <a:pt x="3738433" y="2176977"/>
                    <a:pt x="3519393" y="2176900"/>
                  </a:cubicBezTo>
                  <a:cubicBezTo>
                    <a:pt x="3519368" y="2175721"/>
                    <a:pt x="3514960" y="1943944"/>
                    <a:pt x="3514947" y="1942996"/>
                  </a:cubicBezTo>
                  <a:cubicBezTo>
                    <a:pt x="3515869" y="1942996"/>
                    <a:pt x="3717546" y="1944136"/>
                    <a:pt x="3718519" y="1944149"/>
                  </a:cubicBezTo>
                  <a:cubicBezTo>
                    <a:pt x="3719263" y="1996072"/>
                    <a:pt x="3719903" y="2075372"/>
                    <a:pt x="3722056" y="2173710"/>
                  </a:cubicBezTo>
                  <a:close/>
                  <a:moveTo>
                    <a:pt x="3715739" y="1736699"/>
                  </a:moveTo>
                  <a:cubicBezTo>
                    <a:pt x="3717110" y="1824045"/>
                    <a:pt x="3716648" y="1823878"/>
                    <a:pt x="3718020" y="1911442"/>
                  </a:cubicBezTo>
                  <a:cubicBezTo>
                    <a:pt x="3718494" y="1941548"/>
                    <a:pt x="3749633" y="1931184"/>
                    <a:pt x="3514742" y="1931094"/>
                  </a:cubicBezTo>
                  <a:cubicBezTo>
                    <a:pt x="3512640" y="1805546"/>
                    <a:pt x="3514498" y="1834460"/>
                    <a:pt x="3512076" y="1699855"/>
                  </a:cubicBezTo>
                  <a:cubicBezTo>
                    <a:pt x="3750082" y="1699855"/>
                    <a:pt x="3714944" y="1685519"/>
                    <a:pt x="3715739" y="1736699"/>
                  </a:cubicBezTo>
                  <a:close/>
                  <a:moveTo>
                    <a:pt x="3712369" y="1474482"/>
                  </a:moveTo>
                  <a:cubicBezTo>
                    <a:pt x="3717674" y="1728615"/>
                    <a:pt x="3726708" y="1687440"/>
                    <a:pt x="3665634" y="1687440"/>
                  </a:cubicBezTo>
                  <a:cubicBezTo>
                    <a:pt x="3588592" y="1687440"/>
                    <a:pt x="3588925" y="1687953"/>
                    <a:pt x="3511846" y="1687953"/>
                  </a:cubicBezTo>
                  <a:cubicBezTo>
                    <a:pt x="3509808" y="1581557"/>
                    <a:pt x="3509462" y="1599326"/>
                    <a:pt x="3508181" y="1453946"/>
                  </a:cubicBezTo>
                  <a:cubicBezTo>
                    <a:pt x="3739843" y="1453959"/>
                    <a:pt x="3711766" y="1445414"/>
                    <a:pt x="3712369" y="1474482"/>
                  </a:cubicBezTo>
                  <a:close/>
                  <a:moveTo>
                    <a:pt x="3707460" y="1212368"/>
                  </a:moveTo>
                  <a:cubicBezTo>
                    <a:pt x="3711741" y="1485295"/>
                    <a:pt x="3726977" y="1441853"/>
                    <a:pt x="3665634" y="1441853"/>
                  </a:cubicBezTo>
                  <a:cubicBezTo>
                    <a:pt x="3589553" y="1441853"/>
                    <a:pt x="3588682" y="1442058"/>
                    <a:pt x="3511807" y="1442058"/>
                  </a:cubicBezTo>
                  <a:cubicBezTo>
                    <a:pt x="3506707" y="1442058"/>
                    <a:pt x="3508283" y="1449104"/>
                    <a:pt x="3507309" y="1386880"/>
                  </a:cubicBezTo>
                  <a:cubicBezTo>
                    <a:pt x="3504131" y="1182915"/>
                    <a:pt x="3502978" y="1209524"/>
                    <a:pt x="3511807" y="1209524"/>
                  </a:cubicBezTo>
                  <a:cubicBezTo>
                    <a:pt x="3721556" y="1209524"/>
                    <a:pt x="3707358" y="1205527"/>
                    <a:pt x="3707460" y="1212368"/>
                  </a:cubicBezTo>
                  <a:close/>
                  <a:moveTo>
                    <a:pt x="3707230" y="1196803"/>
                  </a:moveTo>
                  <a:cubicBezTo>
                    <a:pt x="3634853" y="1195970"/>
                    <a:pt x="3587285" y="1197610"/>
                    <a:pt x="3505400" y="1197623"/>
                  </a:cubicBezTo>
                  <a:cubicBezTo>
                    <a:pt x="3500877" y="934855"/>
                    <a:pt x="3494315" y="963565"/>
                    <a:pt x="3511820" y="963565"/>
                  </a:cubicBezTo>
                  <a:cubicBezTo>
                    <a:pt x="3576483" y="963565"/>
                    <a:pt x="3593782" y="963718"/>
                    <a:pt x="3665646" y="963718"/>
                  </a:cubicBezTo>
                  <a:cubicBezTo>
                    <a:pt x="3716995" y="963731"/>
                    <a:pt x="3703065" y="921531"/>
                    <a:pt x="3707230" y="1196803"/>
                  </a:cubicBezTo>
                  <a:close/>
                  <a:moveTo>
                    <a:pt x="3700297" y="775511"/>
                  </a:moveTo>
                  <a:cubicBezTo>
                    <a:pt x="3701912" y="828715"/>
                    <a:pt x="3701937" y="840476"/>
                    <a:pt x="3703757" y="952060"/>
                  </a:cubicBezTo>
                  <a:cubicBezTo>
                    <a:pt x="3681062" y="951765"/>
                    <a:pt x="3516241" y="951650"/>
                    <a:pt x="3500415" y="951701"/>
                  </a:cubicBezTo>
                  <a:cubicBezTo>
                    <a:pt x="3496173" y="684873"/>
                    <a:pt x="3489394" y="720641"/>
                    <a:pt x="3511820" y="720641"/>
                  </a:cubicBezTo>
                  <a:cubicBezTo>
                    <a:pt x="3737216" y="720641"/>
                    <a:pt x="3698016" y="699849"/>
                    <a:pt x="3700297" y="775511"/>
                  </a:cubicBezTo>
                  <a:close/>
                  <a:moveTo>
                    <a:pt x="3696632" y="513192"/>
                  </a:moveTo>
                  <a:cubicBezTo>
                    <a:pt x="3700118" y="742113"/>
                    <a:pt x="3707819" y="707049"/>
                    <a:pt x="3665634" y="707049"/>
                  </a:cubicBezTo>
                  <a:cubicBezTo>
                    <a:pt x="3470890" y="707049"/>
                    <a:pt x="3496122" y="718771"/>
                    <a:pt x="3495648" y="687858"/>
                  </a:cubicBezTo>
                  <a:cubicBezTo>
                    <a:pt x="3491804" y="442590"/>
                    <a:pt x="3487498" y="475207"/>
                    <a:pt x="3511820" y="475207"/>
                  </a:cubicBezTo>
                  <a:cubicBezTo>
                    <a:pt x="3729809" y="475207"/>
                    <a:pt x="3695851" y="463305"/>
                    <a:pt x="3696632" y="513192"/>
                  </a:cubicBezTo>
                  <a:close/>
                  <a:moveTo>
                    <a:pt x="3511820" y="229555"/>
                  </a:moveTo>
                  <a:cubicBezTo>
                    <a:pt x="3720916" y="229555"/>
                    <a:pt x="3692455" y="224571"/>
                    <a:pt x="3692480" y="250860"/>
                  </a:cubicBezTo>
                  <a:cubicBezTo>
                    <a:pt x="3692480" y="498971"/>
                    <a:pt x="3708806" y="462870"/>
                    <a:pt x="3665634" y="462870"/>
                  </a:cubicBezTo>
                  <a:cubicBezTo>
                    <a:pt x="3461190" y="462870"/>
                    <a:pt x="3493380" y="473939"/>
                    <a:pt x="3492265" y="425539"/>
                  </a:cubicBezTo>
                  <a:cubicBezTo>
                    <a:pt x="3487280" y="198142"/>
                    <a:pt x="3480463" y="229555"/>
                    <a:pt x="3511820" y="229555"/>
                  </a:cubicBezTo>
                  <a:close/>
                  <a:moveTo>
                    <a:pt x="3489920" y="951753"/>
                  </a:moveTo>
                  <a:cubicBezTo>
                    <a:pt x="3435816" y="952099"/>
                    <a:pt x="3287155" y="957864"/>
                    <a:pt x="3286834" y="949818"/>
                  </a:cubicBezTo>
                  <a:cubicBezTo>
                    <a:pt x="3283528" y="868007"/>
                    <a:pt x="3283694" y="789424"/>
                    <a:pt x="3282772" y="720359"/>
                  </a:cubicBezTo>
                  <a:cubicBezTo>
                    <a:pt x="3502042" y="720436"/>
                    <a:pt x="3395271" y="720564"/>
                    <a:pt x="3485691" y="720641"/>
                  </a:cubicBezTo>
                  <a:cubicBezTo>
                    <a:pt x="3487639" y="829651"/>
                    <a:pt x="3486037" y="707331"/>
                    <a:pt x="3489920" y="951753"/>
                  </a:cubicBezTo>
                  <a:close/>
                  <a:moveTo>
                    <a:pt x="3485153" y="688063"/>
                  </a:moveTo>
                  <a:cubicBezTo>
                    <a:pt x="3485601" y="716964"/>
                    <a:pt x="3517446" y="708548"/>
                    <a:pt x="3282605" y="708471"/>
                  </a:cubicBezTo>
                  <a:cubicBezTo>
                    <a:pt x="3280094" y="532703"/>
                    <a:pt x="3282580" y="663594"/>
                    <a:pt x="3279761" y="474451"/>
                  </a:cubicBezTo>
                  <a:cubicBezTo>
                    <a:pt x="3563284" y="475489"/>
                    <a:pt x="3458857" y="475117"/>
                    <a:pt x="3482795" y="475181"/>
                  </a:cubicBezTo>
                  <a:cubicBezTo>
                    <a:pt x="3485102" y="600166"/>
                    <a:pt x="3483564" y="586650"/>
                    <a:pt x="3485153" y="688063"/>
                  </a:cubicBezTo>
                  <a:close/>
                  <a:moveTo>
                    <a:pt x="3281234" y="230721"/>
                  </a:moveTo>
                  <a:cubicBezTo>
                    <a:pt x="3508770" y="230272"/>
                    <a:pt x="3477503" y="220856"/>
                    <a:pt x="3478297" y="251039"/>
                  </a:cubicBezTo>
                  <a:cubicBezTo>
                    <a:pt x="3484909" y="504122"/>
                    <a:pt x="3494046" y="463472"/>
                    <a:pt x="3434996" y="462985"/>
                  </a:cubicBezTo>
                  <a:cubicBezTo>
                    <a:pt x="3248198" y="461474"/>
                    <a:pt x="3279799" y="475514"/>
                    <a:pt x="3279094" y="428331"/>
                  </a:cubicBezTo>
                  <a:cubicBezTo>
                    <a:pt x="3275980" y="207161"/>
                    <a:pt x="3273238" y="230746"/>
                    <a:pt x="3281234" y="230721"/>
                  </a:cubicBezTo>
                  <a:close/>
                  <a:moveTo>
                    <a:pt x="3276352" y="950356"/>
                  </a:moveTo>
                  <a:cubicBezTo>
                    <a:pt x="3276454" y="952906"/>
                    <a:pt x="3300533" y="951842"/>
                    <a:pt x="3073945" y="953085"/>
                  </a:cubicBezTo>
                  <a:cubicBezTo>
                    <a:pt x="3070818" y="818197"/>
                    <a:pt x="3071600" y="785324"/>
                    <a:pt x="3070754" y="719104"/>
                  </a:cubicBezTo>
                  <a:cubicBezTo>
                    <a:pt x="3171336" y="719463"/>
                    <a:pt x="3072100" y="720295"/>
                    <a:pt x="3272290" y="720359"/>
                  </a:cubicBezTo>
                  <a:cubicBezTo>
                    <a:pt x="3273212" y="790269"/>
                    <a:pt x="3273058" y="868609"/>
                    <a:pt x="3276352" y="950356"/>
                  </a:cubicBezTo>
                  <a:close/>
                  <a:moveTo>
                    <a:pt x="3269855" y="513192"/>
                  </a:moveTo>
                  <a:cubicBezTo>
                    <a:pt x="3271200" y="599013"/>
                    <a:pt x="3270457" y="600947"/>
                    <a:pt x="3271816" y="688063"/>
                  </a:cubicBezTo>
                  <a:cubicBezTo>
                    <a:pt x="3272290" y="718156"/>
                    <a:pt x="3302891" y="707997"/>
                    <a:pt x="3070588" y="707202"/>
                  </a:cubicBezTo>
                  <a:cubicBezTo>
                    <a:pt x="3069473" y="626826"/>
                    <a:pt x="3068922" y="625634"/>
                    <a:pt x="3066487" y="474630"/>
                  </a:cubicBezTo>
                  <a:cubicBezTo>
                    <a:pt x="3305146" y="474477"/>
                    <a:pt x="3269073" y="461269"/>
                    <a:pt x="3269855" y="513192"/>
                  </a:cubicBezTo>
                  <a:close/>
                  <a:moveTo>
                    <a:pt x="3204308" y="230823"/>
                  </a:moveTo>
                  <a:cubicBezTo>
                    <a:pt x="3276313" y="230823"/>
                    <a:pt x="3265075" y="225174"/>
                    <a:pt x="3265613" y="250975"/>
                  </a:cubicBezTo>
                  <a:cubicBezTo>
                    <a:pt x="3266882" y="311699"/>
                    <a:pt x="3267676" y="364455"/>
                    <a:pt x="3268573" y="428523"/>
                  </a:cubicBezTo>
                  <a:cubicBezTo>
                    <a:pt x="3269240" y="473106"/>
                    <a:pt x="3306248" y="462537"/>
                    <a:pt x="3066308" y="462729"/>
                  </a:cubicBezTo>
                  <a:cubicBezTo>
                    <a:pt x="3063783" y="305448"/>
                    <a:pt x="3063796" y="301438"/>
                    <a:pt x="3062527" y="250668"/>
                  </a:cubicBezTo>
                  <a:cubicBezTo>
                    <a:pt x="3061861" y="224059"/>
                    <a:pt x="3036911" y="230695"/>
                    <a:pt x="3204308" y="230823"/>
                  </a:cubicBezTo>
                  <a:close/>
                  <a:moveTo>
                    <a:pt x="3050558" y="953149"/>
                  </a:moveTo>
                  <a:cubicBezTo>
                    <a:pt x="2974478" y="953149"/>
                    <a:pt x="2974901" y="951625"/>
                    <a:pt x="2896809" y="951625"/>
                  </a:cubicBezTo>
                  <a:cubicBezTo>
                    <a:pt x="2845756" y="951625"/>
                    <a:pt x="2860146" y="995515"/>
                    <a:pt x="2855482" y="720103"/>
                  </a:cubicBezTo>
                  <a:cubicBezTo>
                    <a:pt x="2942352" y="721026"/>
                    <a:pt x="2973453" y="718925"/>
                    <a:pt x="3060259" y="719066"/>
                  </a:cubicBezTo>
                  <a:cubicBezTo>
                    <a:pt x="3063604" y="987777"/>
                    <a:pt x="3069114" y="953149"/>
                    <a:pt x="3050558" y="953149"/>
                  </a:cubicBezTo>
                  <a:close/>
                  <a:moveTo>
                    <a:pt x="3056620" y="513166"/>
                  </a:moveTo>
                  <a:cubicBezTo>
                    <a:pt x="3060157" y="736924"/>
                    <a:pt x="3064027" y="707177"/>
                    <a:pt x="3050558" y="707177"/>
                  </a:cubicBezTo>
                  <a:cubicBezTo>
                    <a:pt x="2826265" y="707177"/>
                    <a:pt x="2855431" y="717887"/>
                    <a:pt x="2854956" y="687858"/>
                  </a:cubicBezTo>
                  <a:cubicBezTo>
                    <a:pt x="2853560" y="598347"/>
                    <a:pt x="2854610" y="600025"/>
                    <a:pt x="2853239" y="512987"/>
                  </a:cubicBezTo>
                  <a:cubicBezTo>
                    <a:pt x="2852496" y="466867"/>
                    <a:pt x="2841168" y="474848"/>
                    <a:pt x="2896796" y="474848"/>
                  </a:cubicBezTo>
                  <a:cubicBezTo>
                    <a:pt x="3088233" y="474848"/>
                    <a:pt x="3055761" y="460103"/>
                    <a:pt x="3056620" y="513166"/>
                  </a:cubicBezTo>
                  <a:close/>
                  <a:moveTo>
                    <a:pt x="3052032" y="251013"/>
                  </a:moveTo>
                  <a:cubicBezTo>
                    <a:pt x="3053352" y="303488"/>
                    <a:pt x="3053391" y="311879"/>
                    <a:pt x="3055812" y="462742"/>
                  </a:cubicBezTo>
                  <a:cubicBezTo>
                    <a:pt x="3033361" y="462742"/>
                    <a:pt x="2875075" y="462921"/>
                    <a:pt x="2852432" y="463165"/>
                  </a:cubicBezTo>
                  <a:lnTo>
                    <a:pt x="2848652" y="229901"/>
                  </a:lnTo>
                  <a:cubicBezTo>
                    <a:pt x="3090322" y="226058"/>
                    <a:pt x="3051404" y="226122"/>
                    <a:pt x="3052032" y="251013"/>
                  </a:cubicBezTo>
                  <a:close/>
                  <a:moveTo>
                    <a:pt x="2845986" y="775408"/>
                  </a:moveTo>
                  <a:cubicBezTo>
                    <a:pt x="2847024" y="830573"/>
                    <a:pt x="2846665" y="809896"/>
                    <a:pt x="2848947" y="952035"/>
                  </a:cubicBezTo>
                  <a:cubicBezTo>
                    <a:pt x="2782810" y="953328"/>
                    <a:pt x="2809529" y="954866"/>
                    <a:pt x="2645515" y="953303"/>
                  </a:cubicBezTo>
                  <a:cubicBezTo>
                    <a:pt x="2642542" y="714197"/>
                    <a:pt x="2644272" y="793088"/>
                    <a:pt x="2643516" y="718796"/>
                  </a:cubicBezTo>
                  <a:cubicBezTo>
                    <a:pt x="2886673" y="718681"/>
                    <a:pt x="2844666" y="708791"/>
                    <a:pt x="2845986" y="775408"/>
                  </a:cubicBezTo>
                  <a:close/>
                  <a:moveTo>
                    <a:pt x="2842744" y="513192"/>
                  </a:moveTo>
                  <a:cubicBezTo>
                    <a:pt x="2846191" y="739550"/>
                    <a:pt x="2852125" y="708291"/>
                    <a:pt x="2820011" y="707638"/>
                  </a:cubicBezTo>
                  <a:cubicBezTo>
                    <a:pt x="2771956" y="706664"/>
                    <a:pt x="2763089" y="706857"/>
                    <a:pt x="2643375" y="706908"/>
                  </a:cubicBezTo>
                  <a:cubicBezTo>
                    <a:pt x="2641939" y="594260"/>
                    <a:pt x="2639646" y="594888"/>
                    <a:pt x="2638390" y="475361"/>
                  </a:cubicBezTo>
                  <a:cubicBezTo>
                    <a:pt x="2878343" y="477705"/>
                    <a:pt x="2841898" y="460423"/>
                    <a:pt x="2842744" y="513192"/>
                  </a:cubicBezTo>
                  <a:close/>
                  <a:moveTo>
                    <a:pt x="2666120" y="230951"/>
                  </a:moveTo>
                  <a:cubicBezTo>
                    <a:pt x="2718250" y="231643"/>
                    <a:pt x="2768522" y="231758"/>
                    <a:pt x="2820037" y="230516"/>
                  </a:cubicBezTo>
                  <a:cubicBezTo>
                    <a:pt x="2845487" y="229875"/>
                    <a:pt x="2837605" y="195221"/>
                    <a:pt x="2841937" y="463305"/>
                  </a:cubicBezTo>
                  <a:cubicBezTo>
                    <a:pt x="2750607" y="464612"/>
                    <a:pt x="2786450" y="464933"/>
                    <a:pt x="2638274" y="463485"/>
                  </a:cubicBezTo>
                  <a:cubicBezTo>
                    <a:pt x="2636070" y="191634"/>
                    <a:pt x="2623717" y="230400"/>
                    <a:pt x="2666120" y="230951"/>
                  </a:cubicBezTo>
                  <a:close/>
                  <a:moveTo>
                    <a:pt x="2638902" y="1198763"/>
                  </a:moveTo>
                  <a:cubicBezTo>
                    <a:pt x="2588682" y="1199122"/>
                    <a:pt x="2523545" y="1198763"/>
                    <a:pt x="2437470" y="1198763"/>
                  </a:cubicBezTo>
                  <a:cubicBezTo>
                    <a:pt x="2437329" y="1190256"/>
                    <a:pt x="2433882" y="991019"/>
                    <a:pt x="2433241" y="964192"/>
                  </a:cubicBezTo>
                  <a:cubicBezTo>
                    <a:pt x="2434176" y="964192"/>
                    <a:pt x="2633738" y="965102"/>
                    <a:pt x="2635148" y="965115"/>
                  </a:cubicBezTo>
                  <a:cubicBezTo>
                    <a:pt x="2636198" y="1050424"/>
                    <a:pt x="2638005" y="1142561"/>
                    <a:pt x="2638902" y="1198763"/>
                  </a:cubicBezTo>
                  <a:close/>
                  <a:moveTo>
                    <a:pt x="2633187" y="775280"/>
                  </a:moveTo>
                  <a:cubicBezTo>
                    <a:pt x="2632738" y="989020"/>
                    <a:pt x="2655971" y="953072"/>
                    <a:pt x="2589361" y="953072"/>
                  </a:cubicBezTo>
                  <a:cubicBezTo>
                    <a:pt x="2415211" y="953072"/>
                    <a:pt x="2432972" y="953059"/>
                    <a:pt x="2432895" y="949946"/>
                  </a:cubicBezTo>
                  <a:cubicBezTo>
                    <a:pt x="2431870" y="907452"/>
                    <a:pt x="2425296" y="719347"/>
                    <a:pt x="2435740" y="719347"/>
                  </a:cubicBezTo>
                  <a:cubicBezTo>
                    <a:pt x="2673233" y="719347"/>
                    <a:pt x="2633341" y="701860"/>
                    <a:pt x="2633187" y="775280"/>
                  </a:cubicBezTo>
                  <a:close/>
                  <a:moveTo>
                    <a:pt x="2628407" y="513192"/>
                  </a:moveTo>
                  <a:cubicBezTo>
                    <a:pt x="2631983" y="741229"/>
                    <a:pt x="2647245" y="706908"/>
                    <a:pt x="2589361" y="706933"/>
                  </a:cubicBezTo>
                  <a:cubicBezTo>
                    <a:pt x="2406138" y="706933"/>
                    <a:pt x="2429371" y="716119"/>
                    <a:pt x="2428922" y="687832"/>
                  </a:cubicBezTo>
                  <a:cubicBezTo>
                    <a:pt x="2428820" y="680991"/>
                    <a:pt x="2425795" y="484700"/>
                    <a:pt x="2425629" y="473823"/>
                  </a:cubicBezTo>
                  <a:cubicBezTo>
                    <a:pt x="2669017" y="473311"/>
                    <a:pt x="2627651" y="465483"/>
                    <a:pt x="2628407" y="513192"/>
                  </a:cubicBezTo>
                  <a:close/>
                  <a:moveTo>
                    <a:pt x="2435740" y="231092"/>
                  </a:moveTo>
                  <a:cubicBezTo>
                    <a:pt x="2653742" y="231092"/>
                    <a:pt x="2624486" y="222022"/>
                    <a:pt x="2625114" y="250399"/>
                  </a:cubicBezTo>
                  <a:cubicBezTo>
                    <a:pt x="2630906" y="505121"/>
                    <a:pt x="2635724" y="463267"/>
                    <a:pt x="2589361" y="463267"/>
                  </a:cubicBezTo>
                  <a:cubicBezTo>
                    <a:pt x="2512755" y="463267"/>
                    <a:pt x="2512678" y="461922"/>
                    <a:pt x="2435740" y="461922"/>
                  </a:cubicBezTo>
                  <a:cubicBezTo>
                    <a:pt x="2422041" y="461922"/>
                    <a:pt x="2425539" y="468609"/>
                    <a:pt x="2424950" y="425564"/>
                  </a:cubicBezTo>
                  <a:cubicBezTo>
                    <a:pt x="2421913" y="201153"/>
                    <a:pt x="2416069" y="231092"/>
                    <a:pt x="2435740" y="231092"/>
                  </a:cubicBezTo>
                  <a:close/>
                  <a:moveTo>
                    <a:pt x="2418888" y="719373"/>
                  </a:moveTo>
                  <a:cubicBezTo>
                    <a:pt x="2419773" y="783633"/>
                    <a:pt x="2419786" y="843422"/>
                    <a:pt x="2422451" y="952316"/>
                  </a:cubicBezTo>
                  <a:cubicBezTo>
                    <a:pt x="2208332" y="952701"/>
                    <a:pt x="2219737" y="955225"/>
                    <a:pt x="2219609" y="950446"/>
                  </a:cubicBezTo>
                  <a:cubicBezTo>
                    <a:pt x="2219122" y="929782"/>
                    <a:pt x="2215226" y="721038"/>
                    <a:pt x="2215213" y="720103"/>
                  </a:cubicBezTo>
                  <a:cubicBezTo>
                    <a:pt x="2322574" y="721013"/>
                    <a:pt x="2353790" y="719514"/>
                    <a:pt x="2418888" y="719373"/>
                  </a:cubicBezTo>
                  <a:close/>
                  <a:moveTo>
                    <a:pt x="2418722" y="707471"/>
                  </a:moveTo>
                  <a:cubicBezTo>
                    <a:pt x="2183958" y="707971"/>
                    <a:pt x="2215149" y="716888"/>
                    <a:pt x="2214688" y="687832"/>
                  </a:cubicBezTo>
                  <a:cubicBezTo>
                    <a:pt x="2213317" y="600320"/>
                    <a:pt x="2213688" y="600269"/>
                    <a:pt x="2212317" y="512987"/>
                  </a:cubicBezTo>
                  <a:cubicBezTo>
                    <a:pt x="2211548" y="464279"/>
                    <a:pt x="2171733" y="475233"/>
                    <a:pt x="2415121" y="473875"/>
                  </a:cubicBezTo>
                  <a:cubicBezTo>
                    <a:pt x="2415134" y="474848"/>
                    <a:pt x="2418402" y="685231"/>
                    <a:pt x="2418722" y="707471"/>
                  </a:cubicBezTo>
                  <a:close/>
                  <a:moveTo>
                    <a:pt x="2411161" y="231028"/>
                  </a:moveTo>
                  <a:cubicBezTo>
                    <a:pt x="2413750" y="361599"/>
                    <a:pt x="2413545" y="365775"/>
                    <a:pt x="2414954" y="461973"/>
                  </a:cubicBezTo>
                  <a:cubicBezTo>
                    <a:pt x="2179473" y="463216"/>
                    <a:pt x="2211856" y="478704"/>
                    <a:pt x="2210638" y="425513"/>
                  </a:cubicBezTo>
                  <a:cubicBezTo>
                    <a:pt x="2208729" y="342228"/>
                    <a:pt x="2208242" y="294469"/>
                    <a:pt x="2208063" y="250821"/>
                  </a:cubicBezTo>
                  <a:cubicBezTo>
                    <a:pt x="2207935" y="221087"/>
                    <a:pt x="2178025" y="229875"/>
                    <a:pt x="2411161" y="231028"/>
                  </a:cubicBezTo>
                  <a:close/>
                  <a:moveTo>
                    <a:pt x="2205231" y="952560"/>
                  </a:moveTo>
                  <a:cubicBezTo>
                    <a:pt x="2079955" y="949857"/>
                    <a:pt x="2004593" y="954546"/>
                    <a:pt x="2004541" y="950049"/>
                  </a:cubicBezTo>
                  <a:cubicBezTo>
                    <a:pt x="2001696" y="677468"/>
                    <a:pt x="1984717" y="718246"/>
                    <a:pt x="2051366" y="719142"/>
                  </a:cubicBezTo>
                  <a:cubicBezTo>
                    <a:pt x="2114593" y="719988"/>
                    <a:pt x="2131303" y="719309"/>
                    <a:pt x="2204731" y="719988"/>
                  </a:cubicBezTo>
                  <a:cubicBezTo>
                    <a:pt x="2209178" y="982743"/>
                    <a:pt x="2211510" y="952675"/>
                    <a:pt x="2205231" y="952560"/>
                  </a:cubicBezTo>
                  <a:close/>
                  <a:moveTo>
                    <a:pt x="2201822" y="513192"/>
                  </a:moveTo>
                  <a:cubicBezTo>
                    <a:pt x="2203193" y="600512"/>
                    <a:pt x="2202822" y="600422"/>
                    <a:pt x="2204193" y="688037"/>
                  </a:cubicBezTo>
                  <a:cubicBezTo>
                    <a:pt x="2204654" y="717029"/>
                    <a:pt x="2236280" y="707625"/>
                    <a:pt x="2001184" y="706780"/>
                  </a:cubicBezTo>
                  <a:cubicBezTo>
                    <a:pt x="1999300" y="582820"/>
                    <a:pt x="2001081" y="584101"/>
                    <a:pt x="1998826" y="475758"/>
                  </a:cubicBezTo>
                  <a:cubicBezTo>
                    <a:pt x="2232744" y="474361"/>
                    <a:pt x="2200989" y="459398"/>
                    <a:pt x="2201822" y="513192"/>
                  </a:cubicBezTo>
                  <a:close/>
                  <a:moveTo>
                    <a:pt x="2197439" y="230657"/>
                  </a:moveTo>
                  <a:cubicBezTo>
                    <a:pt x="2198247" y="362534"/>
                    <a:pt x="2199272" y="381225"/>
                    <a:pt x="2200938" y="462908"/>
                  </a:cubicBezTo>
                  <a:cubicBezTo>
                    <a:pt x="2153344" y="461896"/>
                    <a:pt x="2102406" y="461883"/>
                    <a:pt x="2051315" y="463049"/>
                  </a:cubicBezTo>
                  <a:cubicBezTo>
                    <a:pt x="1982385" y="464625"/>
                    <a:pt x="2000376" y="502418"/>
                    <a:pt x="1993803" y="250693"/>
                  </a:cubicBezTo>
                  <a:cubicBezTo>
                    <a:pt x="1992880" y="215681"/>
                    <a:pt x="1967404" y="235422"/>
                    <a:pt x="2197439" y="230657"/>
                  </a:cubicBezTo>
                  <a:close/>
                  <a:moveTo>
                    <a:pt x="1974542" y="952086"/>
                  </a:moveTo>
                  <a:cubicBezTo>
                    <a:pt x="1824035" y="952111"/>
                    <a:pt x="1810426" y="952086"/>
                    <a:pt x="1791293" y="952176"/>
                  </a:cubicBezTo>
                  <a:cubicBezTo>
                    <a:pt x="1787731" y="826217"/>
                    <a:pt x="1789346" y="778329"/>
                    <a:pt x="1788769" y="719809"/>
                  </a:cubicBezTo>
                  <a:cubicBezTo>
                    <a:pt x="1899551" y="719475"/>
                    <a:pt x="1927756" y="718502"/>
                    <a:pt x="1990855" y="718643"/>
                  </a:cubicBezTo>
                  <a:cubicBezTo>
                    <a:pt x="1994879" y="993850"/>
                    <a:pt x="2002658" y="952086"/>
                    <a:pt x="1974542" y="952086"/>
                  </a:cubicBezTo>
                  <a:close/>
                  <a:moveTo>
                    <a:pt x="1989010" y="513166"/>
                  </a:moveTo>
                  <a:cubicBezTo>
                    <a:pt x="1992508" y="737129"/>
                    <a:pt x="1994520" y="706728"/>
                    <a:pt x="1974555" y="706728"/>
                  </a:cubicBezTo>
                  <a:cubicBezTo>
                    <a:pt x="1760141" y="706728"/>
                    <a:pt x="1788820" y="717105"/>
                    <a:pt x="1788372" y="687832"/>
                  </a:cubicBezTo>
                  <a:cubicBezTo>
                    <a:pt x="1784438" y="436633"/>
                    <a:pt x="1772354" y="474797"/>
                    <a:pt x="1820805" y="474797"/>
                  </a:cubicBezTo>
                  <a:cubicBezTo>
                    <a:pt x="1897591" y="474797"/>
                    <a:pt x="1897616" y="475835"/>
                    <a:pt x="1974555" y="475835"/>
                  </a:cubicBezTo>
                  <a:cubicBezTo>
                    <a:pt x="1991816" y="475822"/>
                    <a:pt x="1988279" y="468315"/>
                    <a:pt x="1989010" y="513166"/>
                  </a:cubicBezTo>
                  <a:close/>
                  <a:moveTo>
                    <a:pt x="1820793" y="229914"/>
                  </a:moveTo>
                  <a:cubicBezTo>
                    <a:pt x="1826918" y="229914"/>
                    <a:pt x="1973312" y="230003"/>
                    <a:pt x="1982769" y="230016"/>
                  </a:cubicBezTo>
                  <a:cubicBezTo>
                    <a:pt x="1983564" y="263030"/>
                    <a:pt x="1980424" y="133408"/>
                    <a:pt x="1988049" y="463920"/>
                  </a:cubicBezTo>
                  <a:cubicBezTo>
                    <a:pt x="1902537" y="464164"/>
                    <a:pt x="1867117" y="462293"/>
                    <a:pt x="1784194" y="463049"/>
                  </a:cubicBezTo>
                  <a:cubicBezTo>
                    <a:pt x="1780991" y="187663"/>
                    <a:pt x="1766100" y="229914"/>
                    <a:pt x="1820793" y="229914"/>
                  </a:cubicBezTo>
                  <a:close/>
                  <a:moveTo>
                    <a:pt x="1778274" y="719847"/>
                  </a:moveTo>
                  <a:cubicBezTo>
                    <a:pt x="1779043" y="801287"/>
                    <a:pt x="1776839" y="783364"/>
                    <a:pt x="1780785" y="952227"/>
                  </a:cubicBezTo>
                  <a:cubicBezTo>
                    <a:pt x="1544113" y="953713"/>
                    <a:pt x="1603534" y="953328"/>
                    <a:pt x="1578892" y="953559"/>
                  </a:cubicBezTo>
                  <a:cubicBezTo>
                    <a:pt x="1578135" y="857194"/>
                    <a:pt x="1576508" y="792050"/>
                    <a:pt x="1575291" y="719219"/>
                  </a:cubicBezTo>
                  <a:cubicBezTo>
                    <a:pt x="1674617" y="721102"/>
                    <a:pt x="1699772" y="720193"/>
                    <a:pt x="1778274" y="719847"/>
                  </a:cubicBezTo>
                  <a:close/>
                  <a:moveTo>
                    <a:pt x="1774404" y="513192"/>
                  </a:moveTo>
                  <a:cubicBezTo>
                    <a:pt x="1777979" y="741562"/>
                    <a:pt x="1789576" y="707779"/>
                    <a:pt x="1743892" y="708150"/>
                  </a:cubicBezTo>
                  <a:cubicBezTo>
                    <a:pt x="1548085" y="709739"/>
                    <a:pt x="1575175" y="711878"/>
                    <a:pt x="1574791" y="687832"/>
                  </a:cubicBezTo>
                  <a:cubicBezTo>
                    <a:pt x="1571459" y="480395"/>
                    <a:pt x="1571690" y="493476"/>
                    <a:pt x="1571318" y="475438"/>
                  </a:cubicBezTo>
                  <a:cubicBezTo>
                    <a:pt x="1809721" y="478884"/>
                    <a:pt x="1773545" y="458143"/>
                    <a:pt x="1774404" y="513192"/>
                  </a:cubicBezTo>
                  <a:close/>
                  <a:moveTo>
                    <a:pt x="1590284" y="231079"/>
                  </a:moveTo>
                  <a:cubicBezTo>
                    <a:pt x="1798329" y="229260"/>
                    <a:pt x="1769534" y="224341"/>
                    <a:pt x="1770303" y="251052"/>
                  </a:cubicBezTo>
                  <a:cubicBezTo>
                    <a:pt x="1777505" y="497088"/>
                    <a:pt x="1778505" y="462960"/>
                    <a:pt x="1743854" y="463703"/>
                  </a:cubicBezTo>
                  <a:cubicBezTo>
                    <a:pt x="1691557" y="464830"/>
                    <a:pt x="1642119" y="464766"/>
                    <a:pt x="1590309" y="463856"/>
                  </a:cubicBezTo>
                  <a:cubicBezTo>
                    <a:pt x="1566000" y="463434"/>
                    <a:pt x="1571369" y="471197"/>
                    <a:pt x="1570126" y="425487"/>
                  </a:cubicBezTo>
                  <a:cubicBezTo>
                    <a:pt x="1564027" y="201050"/>
                    <a:pt x="1561182" y="231348"/>
                    <a:pt x="1590284" y="231079"/>
                  </a:cubicBezTo>
                  <a:close/>
                  <a:moveTo>
                    <a:pt x="1568358" y="949613"/>
                  </a:moveTo>
                  <a:cubicBezTo>
                    <a:pt x="1568422" y="956826"/>
                    <a:pt x="1584376" y="952983"/>
                    <a:pt x="1364952" y="952855"/>
                  </a:cubicBezTo>
                  <a:cubicBezTo>
                    <a:pt x="1364747" y="910514"/>
                    <a:pt x="1362235" y="720359"/>
                    <a:pt x="1362209" y="718899"/>
                  </a:cubicBezTo>
                  <a:cubicBezTo>
                    <a:pt x="1469673" y="718899"/>
                    <a:pt x="1519662" y="718374"/>
                    <a:pt x="1564795" y="719066"/>
                  </a:cubicBezTo>
                  <a:cubicBezTo>
                    <a:pt x="1566077" y="796009"/>
                    <a:pt x="1567717" y="861576"/>
                    <a:pt x="1568358" y="949613"/>
                  </a:cubicBezTo>
                  <a:close/>
                  <a:moveTo>
                    <a:pt x="1564603" y="707151"/>
                  </a:moveTo>
                  <a:cubicBezTo>
                    <a:pt x="1333261" y="703641"/>
                    <a:pt x="1362235" y="718579"/>
                    <a:pt x="1361748" y="687807"/>
                  </a:cubicBezTo>
                  <a:cubicBezTo>
                    <a:pt x="1358826" y="502623"/>
                    <a:pt x="1358775" y="497280"/>
                    <a:pt x="1358263" y="473785"/>
                  </a:cubicBezTo>
                  <a:cubicBezTo>
                    <a:pt x="1359698" y="473785"/>
                    <a:pt x="1559823" y="475297"/>
                    <a:pt x="1560823" y="475309"/>
                  </a:cubicBezTo>
                  <a:cubicBezTo>
                    <a:pt x="1561348" y="500944"/>
                    <a:pt x="1561412" y="508477"/>
                    <a:pt x="1564603" y="707151"/>
                  </a:cubicBezTo>
                  <a:close/>
                  <a:moveTo>
                    <a:pt x="1359672" y="231605"/>
                  </a:moveTo>
                  <a:cubicBezTo>
                    <a:pt x="1587362" y="231605"/>
                    <a:pt x="1556479" y="223790"/>
                    <a:pt x="1556709" y="250911"/>
                  </a:cubicBezTo>
                  <a:cubicBezTo>
                    <a:pt x="1558529" y="501342"/>
                    <a:pt x="1576816" y="463190"/>
                    <a:pt x="1513396" y="463190"/>
                  </a:cubicBezTo>
                  <a:cubicBezTo>
                    <a:pt x="1438008" y="463190"/>
                    <a:pt x="1436073" y="461896"/>
                    <a:pt x="1359659" y="461896"/>
                  </a:cubicBezTo>
                  <a:cubicBezTo>
                    <a:pt x="1357340" y="461883"/>
                    <a:pt x="1347498" y="231605"/>
                    <a:pt x="1359672" y="231605"/>
                  </a:cubicBezTo>
                  <a:close/>
                  <a:moveTo>
                    <a:pt x="1354418" y="950126"/>
                  </a:moveTo>
                  <a:cubicBezTo>
                    <a:pt x="1354444" y="954200"/>
                    <a:pt x="1191135" y="953905"/>
                    <a:pt x="1151973" y="953367"/>
                  </a:cubicBezTo>
                  <a:cubicBezTo>
                    <a:pt x="1147988" y="724625"/>
                    <a:pt x="1148641" y="786426"/>
                    <a:pt x="1147386" y="719937"/>
                  </a:cubicBezTo>
                  <a:cubicBezTo>
                    <a:pt x="1242085" y="721410"/>
                    <a:pt x="1275967" y="719001"/>
                    <a:pt x="1351727" y="718899"/>
                  </a:cubicBezTo>
                  <a:cubicBezTo>
                    <a:pt x="1351727" y="719821"/>
                    <a:pt x="1354290" y="917765"/>
                    <a:pt x="1354418" y="950126"/>
                  </a:cubicBezTo>
                  <a:close/>
                  <a:moveTo>
                    <a:pt x="1351548" y="706997"/>
                  </a:moveTo>
                  <a:cubicBezTo>
                    <a:pt x="1117732" y="707343"/>
                    <a:pt x="1147296" y="717720"/>
                    <a:pt x="1146834" y="687832"/>
                  </a:cubicBezTo>
                  <a:cubicBezTo>
                    <a:pt x="1145694" y="614476"/>
                    <a:pt x="1145656" y="599013"/>
                    <a:pt x="1144297" y="512987"/>
                  </a:cubicBezTo>
                  <a:cubicBezTo>
                    <a:pt x="1143528" y="462357"/>
                    <a:pt x="1108045" y="473875"/>
                    <a:pt x="1347767" y="473785"/>
                  </a:cubicBezTo>
                  <a:cubicBezTo>
                    <a:pt x="1348408" y="502853"/>
                    <a:pt x="1351535" y="706037"/>
                    <a:pt x="1351548" y="706997"/>
                  </a:cubicBezTo>
                  <a:close/>
                  <a:moveTo>
                    <a:pt x="1343539" y="231566"/>
                  </a:moveTo>
                  <a:cubicBezTo>
                    <a:pt x="1344282" y="388489"/>
                    <a:pt x="1345960" y="401326"/>
                    <a:pt x="1347473" y="461896"/>
                  </a:cubicBezTo>
                  <a:cubicBezTo>
                    <a:pt x="1200271" y="461960"/>
                    <a:pt x="1171157" y="462101"/>
                    <a:pt x="1143515" y="462780"/>
                  </a:cubicBezTo>
                  <a:cubicBezTo>
                    <a:pt x="1140709" y="279147"/>
                    <a:pt x="1141375" y="316696"/>
                    <a:pt x="1139389" y="230042"/>
                  </a:cubicBezTo>
                  <a:cubicBezTo>
                    <a:pt x="1239189" y="227351"/>
                    <a:pt x="1278261" y="231233"/>
                    <a:pt x="1343539" y="231566"/>
                  </a:cubicBezTo>
                  <a:close/>
                  <a:moveTo>
                    <a:pt x="1138159" y="775460"/>
                  </a:moveTo>
                  <a:cubicBezTo>
                    <a:pt x="1143528" y="981077"/>
                    <a:pt x="1145553" y="953277"/>
                    <a:pt x="1129240" y="952995"/>
                  </a:cubicBezTo>
                  <a:cubicBezTo>
                    <a:pt x="938700" y="949421"/>
                    <a:pt x="938161" y="956121"/>
                    <a:pt x="938059" y="950023"/>
                  </a:cubicBezTo>
                  <a:cubicBezTo>
                    <a:pt x="933523" y="678442"/>
                    <a:pt x="917914" y="719270"/>
                    <a:pt x="975503" y="719040"/>
                  </a:cubicBezTo>
                  <a:cubicBezTo>
                    <a:pt x="1046073" y="718758"/>
                    <a:pt x="1079122" y="718668"/>
                    <a:pt x="1129048" y="719604"/>
                  </a:cubicBezTo>
                  <a:cubicBezTo>
                    <a:pt x="1139633" y="719809"/>
                    <a:pt x="1136480" y="711046"/>
                    <a:pt x="1138159" y="775460"/>
                  </a:cubicBezTo>
                  <a:close/>
                  <a:moveTo>
                    <a:pt x="1133802" y="513192"/>
                  </a:moveTo>
                  <a:cubicBezTo>
                    <a:pt x="1137211" y="731133"/>
                    <a:pt x="1139351" y="707881"/>
                    <a:pt x="1129240" y="707689"/>
                  </a:cubicBezTo>
                  <a:cubicBezTo>
                    <a:pt x="904985" y="703474"/>
                    <a:pt x="932856" y="718374"/>
                    <a:pt x="932382" y="687858"/>
                  </a:cubicBezTo>
                  <a:cubicBezTo>
                    <a:pt x="931024" y="601153"/>
                    <a:pt x="933100" y="601409"/>
                    <a:pt x="931716" y="512961"/>
                  </a:cubicBezTo>
                  <a:cubicBezTo>
                    <a:pt x="930844" y="457810"/>
                    <a:pt x="900102" y="481343"/>
                    <a:pt x="1129278" y="475079"/>
                  </a:cubicBezTo>
                  <a:cubicBezTo>
                    <a:pt x="1134827" y="474925"/>
                    <a:pt x="1133136" y="469237"/>
                    <a:pt x="1133802" y="513192"/>
                  </a:cubicBezTo>
                  <a:close/>
                  <a:moveTo>
                    <a:pt x="1128894" y="230336"/>
                  </a:moveTo>
                  <a:cubicBezTo>
                    <a:pt x="1134750" y="488966"/>
                    <a:pt x="1134238" y="463024"/>
                    <a:pt x="1129009" y="463152"/>
                  </a:cubicBezTo>
                  <a:cubicBezTo>
                    <a:pt x="1078443" y="464612"/>
                    <a:pt x="1069575" y="464087"/>
                    <a:pt x="975465" y="464343"/>
                  </a:cubicBezTo>
                  <a:cubicBezTo>
                    <a:pt x="916454" y="464497"/>
                    <a:pt x="933100" y="503225"/>
                    <a:pt x="926526" y="250668"/>
                  </a:cubicBezTo>
                  <a:cubicBezTo>
                    <a:pt x="925642" y="215655"/>
                    <a:pt x="901563" y="236857"/>
                    <a:pt x="1128894" y="230336"/>
                  </a:cubicBezTo>
                  <a:close/>
                  <a:moveTo>
                    <a:pt x="927577" y="950254"/>
                  </a:moveTo>
                  <a:cubicBezTo>
                    <a:pt x="927654" y="955045"/>
                    <a:pt x="724119" y="951612"/>
                    <a:pt x="724055" y="949870"/>
                  </a:cubicBezTo>
                  <a:cubicBezTo>
                    <a:pt x="714329" y="680632"/>
                    <a:pt x="717597" y="718604"/>
                    <a:pt x="744969" y="718604"/>
                  </a:cubicBezTo>
                  <a:cubicBezTo>
                    <a:pt x="818307" y="718604"/>
                    <a:pt x="820293" y="719194"/>
                    <a:pt x="898654" y="719194"/>
                  </a:cubicBezTo>
                  <a:cubicBezTo>
                    <a:pt x="929678" y="719194"/>
                    <a:pt x="922810" y="681772"/>
                    <a:pt x="927577" y="950254"/>
                  </a:cubicBezTo>
                  <a:close/>
                  <a:moveTo>
                    <a:pt x="921233" y="513166"/>
                  </a:moveTo>
                  <a:cubicBezTo>
                    <a:pt x="924783" y="739128"/>
                    <a:pt x="927577" y="707305"/>
                    <a:pt x="898654" y="707305"/>
                  </a:cubicBezTo>
                  <a:cubicBezTo>
                    <a:pt x="692147" y="707305"/>
                    <a:pt x="720352" y="711955"/>
                    <a:pt x="719980" y="687832"/>
                  </a:cubicBezTo>
                  <a:cubicBezTo>
                    <a:pt x="716097" y="439989"/>
                    <a:pt x="705705" y="475489"/>
                    <a:pt x="744969" y="475489"/>
                  </a:cubicBezTo>
                  <a:cubicBezTo>
                    <a:pt x="954539" y="475489"/>
                    <a:pt x="920529" y="467917"/>
                    <a:pt x="921233" y="513166"/>
                  </a:cubicBezTo>
                  <a:close/>
                  <a:moveTo>
                    <a:pt x="744969" y="230490"/>
                  </a:moveTo>
                  <a:cubicBezTo>
                    <a:pt x="902140" y="230529"/>
                    <a:pt x="902563" y="230529"/>
                    <a:pt x="915518" y="230554"/>
                  </a:cubicBezTo>
                  <a:cubicBezTo>
                    <a:pt x="916748" y="281658"/>
                    <a:pt x="920349" y="463459"/>
                    <a:pt x="920375" y="464471"/>
                  </a:cubicBezTo>
                  <a:cubicBezTo>
                    <a:pt x="854200" y="464535"/>
                    <a:pt x="914326" y="464535"/>
                    <a:pt x="715572" y="463536"/>
                  </a:cubicBezTo>
                  <a:cubicBezTo>
                    <a:pt x="711228" y="188226"/>
                    <a:pt x="702565" y="230490"/>
                    <a:pt x="744969" y="230490"/>
                  </a:cubicBezTo>
                  <a:close/>
                  <a:moveTo>
                    <a:pt x="710369" y="775357"/>
                  </a:moveTo>
                  <a:cubicBezTo>
                    <a:pt x="710677" y="834788"/>
                    <a:pt x="711420" y="891656"/>
                    <a:pt x="713534" y="950331"/>
                  </a:cubicBezTo>
                  <a:cubicBezTo>
                    <a:pt x="713586" y="951701"/>
                    <a:pt x="510564" y="959708"/>
                    <a:pt x="510564" y="950382"/>
                  </a:cubicBezTo>
                  <a:cubicBezTo>
                    <a:pt x="510564" y="699644"/>
                    <a:pt x="498685" y="719655"/>
                    <a:pt x="514460" y="719757"/>
                  </a:cubicBezTo>
                  <a:cubicBezTo>
                    <a:pt x="749236" y="721359"/>
                    <a:pt x="709972" y="698901"/>
                    <a:pt x="710369" y="775357"/>
                  </a:cubicBezTo>
                  <a:close/>
                  <a:moveTo>
                    <a:pt x="705858" y="513217"/>
                  </a:moveTo>
                  <a:cubicBezTo>
                    <a:pt x="709434" y="742484"/>
                    <a:pt x="722787" y="706370"/>
                    <a:pt x="668068" y="707407"/>
                  </a:cubicBezTo>
                  <a:cubicBezTo>
                    <a:pt x="476900" y="710751"/>
                    <a:pt x="506207" y="712019"/>
                    <a:pt x="505835" y="687858"/>
                  </a:cubicBezTo>
                  <a:cubicBezTo>
                    <a:pt x="502093" y="448803"/>
                    <a:pt x="499953" y="475233"/>
                    <a:pt x="514575" y="475002"/>
                  </a:cubicBezTo>
                  <a:cubicBezTo>
                    <a:pt x="744418" y="471287"/>
                    <a:pt x="705166" y="469391"/>
                    <a:pt x="705858" y="513217"/>
                  </a:cubicBezTo>
                  <a:close/>
                  <a:moveTo>
                    <a:pt x="514524" y="229952"/>
                  </a:moveTo>
                  <a:cubicBezTo>
                    <a:pt x="730706" y="228645"/>
                    <a:pt x="701117" y="223880"/>
                    <a:pt x="701642" y="252820"/>
                  </a:cubicBezTo>
                  <a:cubicBezTo>
                    <a:pt x="702732" y="312263"/>
                    <a:pt x="703372" y="355616"/>
                    <a:pt x="705077" y="463459"/>
                  </a:cubicBezTo>
                  <a:cubicBezTo>
                    <a:pt x="656048" y="463088"/>
                    <a:pt x="616835" y="461550"/>
                    <a:pt x="503196" y="463280"/>
                  </a:cubicBezTo>
                  <a:cubicBezTo>
                    <a:pt x="500018" y="198001"/>
                    <a:pt x="491342" y="230080"/>
                    <a:pt x="514524" y="229952"/>
                  </a:cubicBezTo>
                  <a:close/>
                  <a:moveTo>
                    <a:pt x="500069" y="950382"/>
                  </a:moveTo>
                  <a:cubicBezTo>
                    <a:pt x="500069" y="956185"/>
                    <a:pt x="517779" y="953700"/>
                    <a:pt x="297073" y="953495"/>
                  </a:cubicBezTo>
                  <a:cubicBezTo>
                    <a:pt x="297380" y="848111"/>
                    <a:pt x="294535" y="779636"/>
                    <a:pt x="293382" y="719873"/>
                  </a:cubicBezTo>
                  <a:cubicBezTo>
                    <a:pt x="357340" y="719847"/>
                    <a:pt x="418235" y="719219"/>
                    <a:pt x="495917" y="719655"/>
                  </a:cubicBezTo>
                  <a:cubicBezTo>
                    <a:pt x="497147" y="781404"/>
                    <a:pt x="500069" y="838695"/>
                    <a:pt x="500069" y="950382"/>
                  </a:cubicBezTo>
                  <a:close/>
                  <a:moveTo>
                    <a:pt x="495340" y="688063"/>
                  </a:moveTo>
                  <a:cubicBezTo>
                    <a:pt x="495750" y="713915"/>
                    <a:pt x="528914" y="707856"/>
                    <a:pt x="293139" y="707971"/>
                  </a:cubicBezTo>
                  <a:cubicBezTo>
                    <a:pt x="290589" y="563962"/>
                    <a:pt x="289627" y="546975"/>
                    <a:pt x="288884" y="475527"/>
                  </a:cubicBezTo>
                  <a:cubicBezTo>
                    <a:pt x="433779" y="475630"/>
                    <a:pt x="457652" y="475771"/>
                    <a:pt x="492841" y="475322"/>
                  </a:cubicBezTo>
                  <a:cubicBezTo>
                    <a:pt x="494635" y="608839"/>
                    <a:pt x="494418" y="628927"/>
                    <a:pt x="495340" y="688063"/>
                  </a:cubicBezTo>
                  <a:close/>
                  <a:moveTo>
                    <a:pt x="488215" y="230080"/>
                  </a:moveTo>
                  <a:cubicBezTo>
                    <a:pt x="491957" y="347583"/>
                    <a:pt x="490804" y="311943"/>
                    <a:pt x="492688" y="463434"/>
                  </a:cubicBezTo>
                  <a:cubicBezTo>
                    <a:pt x="461458" y="463818"/>
                    <a:pt x="449682" y="463741"/>
                    <a:pt x="288782" y="463639"/>
                  </a:cubicBezTo>
                  <a:cubicBezTo>
                    <a:pt x="288192" y="390552"/>
                    <a:pt x="289461" y="409999"/>
                    <a:pt x="285796" y="231348"/>
                  </a:cubicBezTo>
                  <a:cubicBezTo>
                    <a:pt x="351304" y="231310"/>
                    <a:pt x="298828" y="230849"/>
                    <a:pt x="488215" y="230080"/>
                  </a:cubicBezTo>
                  <a:close/>
                  <a:moveTo>
                    <a:pt x="130432" y="230195"/>
                  </a:moveTo>
                  <a:cubicBezTo>
                    <a:pt x="205782" y="230195"/>
                    <a:pt x="205346" y="231246"/>
                    <a:pt x="275288" y="231323"/>
                  </a:cubicBezTo>
                  <a:cubicBezTo>
                    <a:pt x="279055" y="415892"/>
                    <a:pt x="277684" y="392537"/>
                    <a:pt x="278287" y="463613"/>
                  </a:cubicBezTo>
                  <a:cubicBezTo>
                    <a:pt x="133930" y="463510"/>
                    <a:pt x="111184" y="463421"/>
                    <a:pt x="75803" y="463690"/>
                  </a:cubicBezTo>
                  <a:cubicBezTo>
                    <a:pt x="72997" y="181975"/>
                    <a:pt x="53147" y="230195"/>
                    <a:pt x="130432" y="230195"/>
                  </a:cubicBezTo>
                  <a:close/>
                  <a:moveTo>
                    <a:pt x="130432" y="475412"/>
                  </a:moveTo>
                  <a:cubicBezTo>
                    <a:pt x="306671" y="475527"/>
                    <a:pt x="278107" y="462934"/>
                    <a:pt x="278889" y="513217"/>
                  </a:cubicBezTo>
                  <a:cubicBezTo>
                    <a:pt x="280273" y="602165"/>
                    <a:pt x="280939" y="600666"/>
                    <a:pt x="282310" y="688037"/>
                  </a:cubicBezTo>
                  <a:cubicBezTo>
                    <a:pt x="282759" y="716695"/>
                    <a:pt x="314526" y="707728"/>
                    <a:pt x="79032" y="707612"/>
                  </a:cubicBezTo>
                  <a:cubicBezTo>
                    <a:pt x="74342" y="432649"/>
                    <a:pt x="60964" y="475412"/>
                    <a:pt x="130432" y="475412"/>
                  </a:cubicBezTo>
                  <a:close/>
                  <a:moveTo>
                    <a:pt x="82928" y="949767"/>
                  </a:moveTo>
                  <a:cubicBezTo>
                    <a:pt x="82069" y="676520"/>
                    <a:pt x="59054" y="719501"/>
                    <a:pt x="130432" y="719539"/>
                  </a:cubicBezTo>
                  <a:cubicBezTo>
                    <a:pt x="197209" y="719539"/>
                    <a:pt x="207960" y="719873"/>
                    <a:pt x="282861" y="719873"/>
                  </a:cubicBezTo>
                  <a:cubicBezTo>
                    <a:pt x="284207" y="790526"/>
                    <a:pt x="286860" y="844960"/>
                    <a:pt x="286539" y="953495"/>
                  </a:cubicBezTo>
                  <a:cubicBezTo>
                    <a:pt x="285258" y="953495"/>
                    <a:pt x="82941" y="953495"/>
                    <a:pt x="82928" y="949767"/>
                  </a:cubicBezTo>
                  <a:close/>
                  <a:moveTo>
                    <a:pt x="85260" y="1124792"/>
                  </a:moveTo>
                  <a:cubicBezTo>
                    <a:pt x="84363" y="1077122"/>
                    <a:pt x="83197" y="1012451"/>
                    <a:pt x="82992" y="964666"/>
                  </a:cubicBezTo>
                  <a:cubicBezTo>
                    <a:pt x="199874" y="964192"/>
                    <a:pt x="189853" y="965384"/>
                    <a:pt x="286526" y="965384"/>
                  </a:cubicBezTo>
                  <a:cubicBezTo>
                    <a:pt x="286219" y="1210382"/>
                    <a:pt x="295971" y="1196905"/>
                    <a:pt x="284027" y="1196905"/>
                  </a:cubicBezTo>
                  <a:cubicBezTo>
                    <a:pt x="44933" y="1196905"/>
                    <a:pt x="86952" y="1215686"/>
                    <a:pt x="85260" y="1124792"/>
                  </a:cubicBezTo>
                  <a:close/>
                  <a:moveTo>
                    <a:pt x="86760" y="1212189"/>
                  </a:moveTo>
                  <a:cubicBezTo>
                    <a:pt x="86683" y="1207564"/>
                    <a:pt x="289986" y="1207321"/>
                    <a:pt x="290063" y="1212394"/>
                  </a:cubicBezTo>
                  <a:cubicBezTo>
                    <a:pt x="294087" y="1469012"/>
                    <a:pt x="301904" y="1441225"/>
                    <a:pt x="284015" y="1441225"/>
                  </a:cubicBezTo>
                  <a:cubicBezTo>
                    <a:pt x="143464" y="1441199"/>
                    <a:pt x="118501" y="1441110"/>
                    <a:pt x="90963" y="1441366"/>
                  </a:cubicBezTo>
                  <a:cubicBezTo>
                    <a:pt x="90258" y="1413297"/>
                    <a:pt x="86875" y="1219440"/>
                    <a:pt x="86760" y="1212189"/>
                  </a:cubicBezTo>
                  <a:close/>
                  <a:moveTo>
                    <a:pt x="95217" y="1649071"/>
                  </a:moveTo>
                  <a:cubicBezTo>
                    <a:pt x="92321" y="1417524"/>
                    <a:pt x="79558" y="1453101"/>
                    <a:pt x="130432" y="1453101"/>
                  </a:cubicBezTo>
                  <a:cubicBezTo>
                    <a:pt x="141081" y="1453101"/>
                    <a:pt x="286039" y="1453126"/>
                    <a:pt x="295086" y="1453139"/>
                  </a:cubicBezTo>
                  <a:cubicBezTo>
                    <a:pt x="295817" y="1514607"/>
                    <a:pt x="295330" y="1484308"/>
                    <a:pt x="298367" y="1687902"/>
                  </a:cubicBezTo>
                  <a:cubicBezTo>
                    <a:pt x="58298" y="1688081"/>
                    <a:pt x="95807" y="1695576"/>
                    <a:pt x="95217" y="1649071"/>
                  </a:cubicBezTo>
                  <a:close/>
                  <a:moveTo>
                    <a:pt x="99215" y="1911211"/>
                  </a:moveTo>
                  <a:cubicBezTo>
                    <a:pt x="96793" y="1759093"/>
                    <a:pt x="96306" y="1729922"/>
                    <a:pt x="95871" y="1698394"/>
                  </a:cubicBezTo>
                  <a:cubicBezTo>
                    <a:pt x="176064" y="1697548"/>
                    <a:pt x="206909" y="1699867"/>
                    <a:pt x="298559" y="1699803"/>
                  </a:cubicBezTo>
                  <a:cubicBezTo>
                    <a:pt x="300827" y="1848476"/>
                    <a:pt x="298790" y="1831475"/>
                    <a:pt x="300815" y="1933195"/>
                  </a:cubicBezTo>
                  <a:cubicBezTo>
                    <a:pt x="64590" y="1933964"/>
                    <a:pt x="99587" y="1935232"/>
                    <a:pt x="99215" y="1911211"/>
                  </a:cubicBezTo>
                  <a:close/>
                  <a:moveTo>
                    <a:pt x="102867" y="2173403"/>
                  </a:moveTo>
                  <a:cubicBezTo>
                    <a:pt x="97024" y="1905805"/>
                    <a:pt x="90937" y="1943508"/>
                    <a:pt x="130445" y="1943508"/>
                  </a:cubicBezTo>
                  <a:cubicBezTo>
                    <a:pt x="206025" y="1943508"/>
                    <a:pt x="207435" y="1945109"/>
                    <a:pt x="284040" y="1945109"/>
                  </a:cubicBezTo>
                  <a:cubicBezTo>
                    <a:pt x="303993" y="1945109"/>
                    <a:pt x="303595" y="1907970"/>
                    <a:pt x="306120" y="2172967"/>
                  </a:cubicBezTo>
                  <a:cubicBezTo>
                    <a:pt x="306171" y="2178796"/>
                    <a:pt x="310144" y="2177284"/>
                    <a:pt x="284040" y="2177284"/>
                  </a:cubicBezTo>
                  <a:cubicBezTo>
                    <a:pt x="81557" y="2177284"/>
                    <a:pt x="102970" y="2177950"/>
                    <a:pt x="102867" y="2173403"/>
                  </a:cubicBezTo>
                  <a:close/>
                  <a:moveTo>
                    <a:pt x="103213" y="2188827"/>
                  </a:moveTo>
                  <a:cubicBezTo>
                    <a:pt x="134661" y="2188801"/>
                    <a:pt x="305300" y="2189211"/>
                    <a:pt x="306261" y="2189211"/>
                  </a:cubicBezTo>
                  <a:cubicBezTo>
                    <a:pt x="308977" y="2459038"/>
                    <a:pt x="321895" y="2422309"/>
                    <a:pt x="284027" y="2422309"/>
                  </a:cubicBezTo>
                  <a:cubicBezTo>
                    <a:pt x="131265" y="2422283"/>
                    <a:pt x="122781" y="2422296"/>
                    <a:pt x="105610" y="2422257"/>
                  </a:cubicBezTo>
                  <a:cubicBezTo>
                    <a:pt x="104405" y="2335117"/>
                    <a:pt x="106340" y="2331709"/>
                    <a:pt x="103213" y="2188827"/>
                  </a:cubicBezTo>
                  <a:close/>
                  <a:moveTo>
                    <a:pt x="110941" y="2667435"/>
                  </a:moveTo>
                  <a:cubicBezTo>
                    <a:pt x="106302" y="2439744"/>
                    <a:pt x="106725" y="2501212"/>
                    <a:pt x="105776" y="2434146"/>
                  </a:cubicBezTo>
                  <a:cubicBezTo>
                    <a:pt x="325944" y="2434710"/>
                    <a:pt x="310208" y="2432890"/>
                    <a:pt x="310246" y="2435850"/>
                  </a:cubicBezTo>
                  <a:cubicBezTo>
                    <a:pt x="314385" y="2700680"/>
                    <a:pt x="325726" y="2665949"/>
                    <a:pt x="284015" y="2665949"/>
                  </a:cubicBezTo>
                  <a:cubicBezTo>
                    <a:pt x="200579" y="2665962"/>
                    <a:pt x="199707" y="2667845"/>
                    <a:pt x="110941" y="2667435"/>
                  </a:cubicBezTo>
                  <a:close/>
                  <a:moveTo>
                    <a:pt x="111197" y="2679337"/>
                  </a:moveTo>
                  <a:cubicBezTo>
                    <a:pt x="181177" y="2679644"/>
                    <a:pt x="191480" y="2678184"/>
                    <a:pt x="314039" y="2677812"/>
                  </a:cubicBezTo>
                  <a:cubicBezTo>
                    <a:pt x="318396" y="2955735"/>
                    <a:pt x="328558" y="2910961"/>
                    <a:pt x="284027" y="2910961"/>
                  </a:cubicBezTo>
                  <a:cubicBezTo>
                    <a:pt x="207204" y="2910961"/>
                    <a:pt x="207127" y="2912408"/>
                    <a:pt x="130432" y="2912408"/>
                  </a:cubicBezTo>
                  <a:cubicBezTo>
                    <a:pt x="107276" y="2912408"/>
                    <a:pt x="116784" y="2942335"/>
                    <a:pt x="111197" y="2679337"/>
                  </a:cubicBezTo>
                  <a:close/>
                  <a:moveTo>
                    <a:pt x="116502" y="3135039"/>
                  </a:moveTo>
                  <a:cubicBezTo>
                    <a:pt x="112683" y="2890335"/>
                    <a:pt x="112645" y="2924297"/>
                    <a:pt x="130432" y="2924297"/>
                  </a:cubicBezTo>
                  <a:cubicBezTo>
                    <a:pt x="350023" y="2924297"/>
                    <a:pt x="318204" y="2908655"/>
                    <a:pt x="319037" y="2960373"/>
                  </a:cubicBezTo>
                  <a:cubicBezTo>
                    <a:pt x="320370" y="3045682"/>
                    <a:pt x="318742" y="3047962"/>
                    <a:pt x="320113" y="3135218"/>
                  </a:cubicBezTo>
                  <a:cubicBezTo>
                    <a:pt x="320511" y="3160290"/>
                    <a:pt x="327687" y="3154973"/>
                    <a:pt x="284040" y="3154973"/>
                  </a:cubicBezTo>
                  <a:cubicBezTo>
                    <a:pt x="89925" y="3154973"/>
                    <a:pt x="116925" y="3162506"/>
                    <a:pt x="116502" y="3135039"/>
                  </a:cubicBezTo>
                  <a:close/>
                  <a:moveTo>
                    <a:pt x="121154" y="3397281"/>
                  </a:moveTo>
                  <a:cubicBezTo>
                    <a:pt x="114747" y="3130286"/>
                    <a:pt x="112824" y="3167182"/>
                    <a:pt x="130432" y="3167182"/>
                  </a:cubicBezTo>
                  <a:cubicBezTo>
                    <a:pt x="359980" y="3167182"/>
                    <a:pt x="320421" y="3152039"/>
                    <a:pt x="321318" y="3222641"/>
                  </a:cubicBezTo>
                  <a:cubicBezTo>
                    <a:pt x="322023" y="3278638"/>
                    <a:pt x="322894" y="3341886"/>
                    <a:pt x="324355" y="3397614"/>
                  </a:cubicBezTo>
                  <a:cubicBezTo>
                    <a:pt x="324445" y="3401201"/>
                    <a:pt x="330480" y="3400151"/>
                    <a:pt x="284040" y="3400151"/>
                  </a:cubicBezTo>
                  <a:cubicBezTo>
                    <a:pt x="107763" y="3400151"/>
                    <a:pt x="121385" y="3407261"/>
                    <a:pt x="121154" y="3397281"/>
                  </a:cubicBezTo>
                  <a:close/>
                  <a:moveTo>
                    <a:pt x="126113" y="3646213"/>
                  </a:moveTo>
                  <a:cubicBezTo>
                    <a:pt x="121846" y="3387173"/>
                    <a:pt x="116643" y="3414166"/>
                    <a:pt x="130432" y="3414166"/>
                  </a:cubicBezTo>
                  <a:cubicBezTo>
                    <a:pt x="363363" y="3414166"/>
                    <a:pt x="324611" y="3387007"/>
                    <a:pt x="326149" y="3484935"/>
                  </a:cubicBezTo>
                  <a:cubicBezTo>
                    <a:pt x="327507" y="3571845"/>
                    <a:pt x="328468" y="3570423"/>
                    <a:pt x="329776" y="3646392"/>
                  </a:cubicBezTo>
                  <a:cubicBezTo>
                    <a:pt x="304890" y="3646290"/>
                    <a:pt x="138095" y="3646213"/>
                    <a:pt x="126113" y="3646213"/>
                  </a:cubicBezTo>
                  <a:close/>
                  <a:moveTo>
                    <a:pt x="130432" y="3658102"/>
                  </a:moveTo>
                  <a:cubicBezTo>
                    <a:pt x="310964" y="3658217"/>
                    <a:pt x="308478" y="3658204"/>
                    <a:pt x="329981" y="3658307"/>
                  </a:cubicBezTo>
                  <a:cubicBezTo>
                    <a:pt x="331749" y="3781831"/>
                    <a:pt x="331185" y="3776245"/>
                    <a:pt x="333197" y="3890046"/>
                  </a:cubicBezTo>
                  <a:cubicBezTo>
                    <a:pt x="281862" y="3889444"/>
                    <a:pt x="207371" y="3890110"/>
                    <a:pt x="130278" y="3890110"/>
                  </a:cubicBezTo>
                  <a:cubicBezTo>
                    <a:pt x="129099" y="3640076"/>
                    <a:pt x="121064" y="3658102"/>
                    <a:pt x="130432" y="3658102"/>
                  </a:cubicBezTo>
                  <a:close/>
                  <a:moveTo>
                    <a:pt x="130432" y="3901986"/>
                  </a:moveTo>
                  <a:cubicBezTo>
                    <a:pt x="365054" y="3901986"/>
                    <a:pt x="333261" y="3894030"/>
                    <a:pt x="333787" y="3922202"/>
                  </a:cubicBezTo>
                  <a:cubicBezTo>
                    <a:pt x="338592" y="4177296"/>
                    <a:pt x="347767" y="4135711"/>
                    <a:pt x="284027" y="4135711"/>
                  </a:cubicBezTo>
                  <a:cubicBezTo>
                    <a:pt x="210087" y="4135711"/>
                    <a:pt x="207755" y="4134186"/>
                    <a:pt x="133943" y="4134135"/>
                  </a:cubicBezTo>
                  <a:cubicBezTo>
                    <a:pt x="128087" y="3884358"/>
                    <a:pt x="131342" y="3901986"/>
                    <a:pt x="130432" y="3901986"/>
                  </a:cubicBezTo>
                  <a:close/>
                  <a:moveTo>
                    <a:pt x="136160" y="4359277"/>
                  </a:moveTo>
                  <a:cubicBezTo>
                    <a:pt x="134827" y="4274198"/>
                    <a:pt x="136275" y="4271559"/>
                    <a:pt x="134904" y="4184329"/>
                  </a:cubicBezTo>
                  <a:cubicBezTo>
                    <a:pt x="134097" y="4131842"/>
                    <a:pt x="100048" y="4146677"/>
                    <a:pt x="335901" y="4147715"/>
                  </a:cubicBezTo>
                  <a:cubicBezTo>
                    <a:pt x="336965" y="4267921"/>
                    <a:pt x="340027" y="4268446"/>
                    <a:pt x="341322" y="4379710"/>
                  </a:cubicBezTo>
                  <a:cubicBezTo>
                    <a:pt x="110082" y="4375559"/>
                    <a:pt x="136711" y="4394507"/>
                    <a:pt x="136160" y="4359277"/>
                  </a:cubicBezTo>
                  <a:close/>
                  <a:moveTo>
                    <a:pt x="140107" y="4621417"/>
                  </a:moveTo>
                  <a:cubicBezTo>
                    <a:pt x="138800" y="4558911"/>
                    <a:pt x="138005" y="4512318"/>
                    <a:pt x="137326" y="4446699"/>
                  </a:cubicBezTo>
                  <a:cubicBezTo>
                    <a:pt x="136608" y="4377686"/>
                    <a:pt x="122384" y="4393456"/>
                    <a:pt x="207319" y="4391855"/>
                  </a:cubicBezTo>
                  <a:cubicBezTo>
                    <a:pt x="262550" y="4390882"/>
                    <a:pt x="309016" y="4391022"/>
                    <a:pt x="341450" y="4391624"/>
                  </a:cubicBezTo>
                  <a:cubicBezTo>
                    <a:pt x="342026" y="4458140"/>
                    <a:pt x="339873" y="4490667"/>
                    <a:pt x="344090" y="4625529"/>
                  </a:cubicBezTo>
                  <a:cubicBezTo>
                    <a:pt x="121910" y="4625529"/>
                    <a:pt x="140158" y="4623658"/>
                    <a:pt x="140107" y="4621417"/>
                  </a:cubicBezTo>
                  <a:close/>
                  <a:moveTo>
                    <a:pt x="140414" y="4635803"/>
                  </a:moveTo>
                  <a:cubicBezTo>
                    <a:pt x="208767" y="4635944"/>
                    <a:pt x="187700" y="4637417"/>
                    <a:pt x="344461" y="4637417"/>
                  </a:cubicBezTo>
                  <a:cubicBezTo>
                    <a:pt x="347895" y="4749322"/>
                    <a:pt x="345935" y="4792803"/>
                    <a:pt x="346934" y="4869003"/>
                  </a:cubicBezTo>
                  <a:cubicBezTo>
                    <a:pt x="142247" y="4869836"/>
                    <a:pt x="211176" y="4870258"/>
                    <a:pt x="144989" y="4870425"/>
                  </a:cubicBezTo>
                  <a:cubicBezTo>
                    <a:pt x="144976" y="4869118"/>
                    <a:pt x="140440" y="4636790"/>
                    <a:pt x="140414" y="4635803"/>
                  </a:cubicBezTo>
                  <a:close/>
                  <a:moveTo>
                    <a:pt x="145207" y="4883787"/>
                  </a:moveTo>
                  <a:cubicBezTo>
                    <a:pt x="145181" y="4882134"/>
                    <a:pt x="127728" y="4881878"/>
                    <a:pt x="347101" y="4880905"/>
                  </a:cubicBezTo>
                  <a:cubicBezTo>
                    <a:pt x="348485" y="4970646"/>
                    <a:pt x="350715" y="4974515"/>
                    <a:pt x="352406" y="5115334"/>
                  </a:cubicBezTo>
                  <a:cubicBezTo>
                    <a:pt x="262486" y="5115014"/>
                    <a:pt x="213445" y="5115436"/>
                    <a:pt x="148718" y="5115488"/>
                  </a:cubicBezTo>
                  <a:cubicBezTo>
                    <a:pt x="147103" y="5039595"/>
                    <a:pt x="146424" y="4959821"/>
                    <a:pt x="145207" y="4883787"/>
                  </a:cubicBezTo>
                  <a:close/>
                  <a:moveTo>
                    <a:pt x="152076" y="5321195"/>
                  </a:moveTo>
                  <a:cubicBezTo>
                    <a:pt x="151114" y="5087828"/>
                    <a:pt x="130957" y="5127569"/>
                    <a:pt x="207242" y="5127261"/>
                  </a:cubicBezTo>
                  <a:cubicBezTo>
                    <a:pt x="259372" y="5127120"/>
                    <a:pt x="294023" y="5127069"/>
                    <a:pt x="352547" y="5127236"/>
                  </a:cubicBezTo>
                  <a:cubicBezTo>
                    <a:pt x="355341" y="5379306"/>
                    <a:pt x="352586" y="5072302"/>
                    <a:pt x="354700" y="5360294"/>
                  </a:cubicBezTo>
                  <a:cubicBezTo>
                    <a:pt x="111889" y="5361562"/>
                    <a:pt x="152268" y="5366315"/>
                    <a:pt x="152076" y="5321195"/>
                  </a:cubicBezTo>
                  <a:close/>
                  <a:moveTo>
                    <a:pt x="155881" y="5583488"/>
                  </a:moveTo>
                  <a:cubicBezTo>
                    <a:pt x="151871" y="5327588"/>
                    <a:pt x="136390" y="5369505"/>
                    <a:pt x="207101" y="5371350"/>
                  </a:cubicBezTo>
                  <a:cubicBezTo>
                    <a:pt x="250709" y="5372541"/>
                    <a:pt x="287513" y="5372541"/>
                    <a:pt x="354803" y="5372208"/>
                  </a:cubicBezTo>
                  <a:cubicBezTo>
                    <a:pt x="356046" y="5498180"/>
                    <a:pt x="359044" y="5490775"/>
                    <a:pt x="360377" y="5603512"/>
                  </a:cubicBezTo>
                  <a:cubicBezTo>
                    <a:pt x="125972" y="5600668"/>
                    <a:pt x="156420" y="5616413"/>
                    <a:pt x="155881" y="5583488"/>
                  </a:cubicBezTo>
                  <a:close/>
                  <a:moveTo>
                    <a:pt x="159572" y="5850176"/>
                  </a:moveTo>
                  <a:cubicBezTo>
                    <a:pt x="159354" y="5786019"/>
                    <a:pt x="159444" y="5800252"/>
                    <a:pt x="156433" y="5616579"/>
                  </a:cubicBezTo>
                  <a:cubicBezTo>
                    <a:pt x="218558" y="5616195"/>
                    <a:pt x="235563" y="5613915"/>
                    <a:pt x="360505" y="5615439"/>
                  </a:cubicBezTo>
                  <a:cubicBezTo>
                    <a:pt x="361069" y="5679469"/>
                    <a:pt x="361966" y="5823734"/>
                    <a:pt x="362312" y="5850189"/>
                  </a:cubicBezTo>
                  <a:lnTo>
                    <a:pt x="159572" y="5850176"/>
                  </a:lnTo>
                  <a:close/>
                  <a:moveTo>
                    <a:pt x="360864" y="4880840"/>
                  </a:moveTo>
                  <a:cubicBezTo>
                    <a:pt x="577264" y="4879956"/>
                    <a:pt x="560592" y="4882583"/>
                    <a:pt x="560618" y="4884017"/>
                  </a:cubicBezTo>
                  <a:cubicBezTo>
                    <a:pt x="564795" y="5151013"/>
                    <a:pt x="588233" y="5114155"/>
                    <a:pt x="514460" y="5115052"/>
                  </a:cubicBezTo>
                  <a:cubicBezTo>
                    <a:pt x="464560" y="5115590"/>
                    <a:pt x="434484" y="5115577"/>
                    <a:pt x="362927" y="5115373"/>
                  </a:cubicBezTo>
                  <a:cubicBezTo>
                    <a:pt x="359813" y="4862431"/>
                    <a:pt x="353393" y="4880879"/>
                    <a:pt x="360864" y="4880840"/>
                  </a:cubicBezTo>
                  <a:close/>
                  <a:moveTo>
                    <a:pt x="365105" y="5321221"/>
                  </a:moveTo>
                  <a:cubicBezTo>
                    <a:pt x="365105" y="5086996"/>
                    <a:pt x="340527" y="5127389"/>
                    <a:pt x="437649" y="5127389"/>
                  </a:cubicBezTo>
                  <a:cubicBezTo>
                    <a:pt x="510051" y="5127389"/>
                    <a:pt x="507181" y="5126749"/>
                    <a:pt x="566026" y="5126544"/>
                  </a:cubicBezTo>
                  <a:cubicBezTo>
                    <a:pt x="565769" y="5272436"/>
                    <a:pt x="567986" y="5293959"/>
                    <a:pt x="569665" y="5359718"/>
                  </a:cubicBezTo>
                  <a:cubicBezTo>
                    <a:pt x="328917" y="5359974"/>
                    <a:pt x="365105" y="5373310"/>
                    <a:pt x="365105" y="5321221"/>
                  </a:cubicBezTo>
                  <a:close/>
                  <a:moveTo>
                    <a:pt x="370603" y="5583463"/>
                  </a:moveTo>
                  <a:cubicBezTo>
                    <a:pt x="366643" y="5329804"/>
                    <a:pt x="341655" y="5371978"/>
                    <a:pt x="437649" y="5371978"/>
                  </a:cubicBezTo>
                  <a:cubicBezTo>
                    <a:pt x="514203" y="5371978"/>
                    <a:pt x="503657" y="5371709"/>
                    <a:pt x="569947" y="5371632"/>
                  </a:cubicBezTo>
                  <a:cubicBezTo>
                    <a:pt x="572305" y="5476222"/>
                    <a:pt x="570203" y="5489353"/>
                    <a:pt x="572061" y="5603602"/>
                  </a:cubicBezTo>
                  <a:cubicBezTo>
                    <a:pt x="338759" y="5603845"/>
                    <a:pt x="371026" y="5611007"/>
                    <a:pt x="370603" y="5583463"/>
                  </a:cubicBezTo>
                  <a:close/>
                  <a:moveTo>
                    <a:pt x="372820" y="5850202"/>
                  </a:moveTo>
                  <a:cubicBezTo>
                    <a:pt x="372435" y="5821057"/>
                    <a:pt x="371538" y="5676369"/>
                    <a:pt x="371000" y="5615567"/>
                  </a:cubicBezTo>
                  <a:cubicBezTo>
                    <a:pt x="441352" y="5616375"/>
                    <a:pt x="519060" y="5615555"/>
                    <a:pt x="572266" y="5615491"/>
                  </a:cubicBezTo>
                  <a:cubicBezTo>
                    <a:pt x="575444" y="5810680"/>
                    <a:pt x="575060" y="5791656"/>
                    <a:pt x="576393" y="5848396"/>
                  </a:cubicBezTo>
                  <a:cubicBezTo>
                    <a:pt x="504387" y="5848639"/>
                    <a:pt x="536001" y="5850215"/>
                    <a:pt x="372820" y="5850202"/>
                  </a:cubicBezTo>
                  <a:close/>
                  <a:moveTo>
                    <a:pt x="579045" y="5321003"/>
                  </a:moveTo>
                  <a:cubicBezTo>
                    <a:pt x="571754" y="5096028"/>
                    <a:pt x="575175" y="5126505"/>
                    <a:pt x="591360" y="5126505"/>
                  </a:cubicBezTo>
                  <a:cubicBezTo>
                    <a:pt x="809080" y="5126505"/>
                    <a:pt x="779427" y="5121535"/>
                    <a:pt x="779530" y="5146286"/>
                  </a:cubicBezTo>
                  <a:cubicBezTo>
                    <a:pt x="780593" y="5397677"/>
                    <a:pt x="795368" y="5358783"/>
                    <a:pt x="744981" y="5358783"/>
                  </a:cubicBezTo>
                  <a:cubicBezTo>
                    <a:pt x="552506" y="5358783"/>
                    <a:pt x="580737" y="5373528"/>
                    <a:pt x="579045" y="5321003"/>
                  </a:cubicBezTo>
                  <a:close/>
                  <a:moveTo>
                    <a:pt x="582236" y="5583514"/>
                  </a:moveTo>
                  <a:cubicBezTo>
                    <a:pt x="578481" y="5343396"/>
                    <a:pt x="578584" y="5371619"/>
                    <a:pt x="591360" y="5371619"/>
                  </a:cubicBezTo>
                  <a:cubicBezTo>
                    <a:pt x="816679" y="5371619"/>
                    <a:pt x="782080" y="5358142"/>
                    <a:pt x="782874" y="5408822"/>
                  </a:cubicBezTo>
                  <a:cubicBezTo>
                    <a:pt x="786449" y="5638294"/>
                    <a:pt x="802352" y="5604691"/>
                    <a:pt x="744969" y="5604691"/>
                  </a:cubicBezTo>
                  <a:cubicBezTo>
                    <a:pt x="555710" y="5604691"/>
                    <a:pt x="582646" y="5609290"/>
                    <a:pt x="582236" y="5583514"/>
                  </a:cubicBezTo>
                  <a:close/>
                  <a:moveTo>
                    <a:pt x="790102" y="5846166"/>
                  </a:moveTo>
                  <a:cubicBezTo>
                    <a:pt x="790089" y="5853071"/>
                    <a:pt x="807581" y="5848357"/>
                    <a:pt x="591347" y="5848357"/>
                  </a:cubicBezTo>
                  <a:cubicBezTo>
                    <a:pt x="584581" y="5848357"/>
                    <a:pt x="586965" y="5874517"/>
                    <a:pt x="582749" y="5615465"/>
                  </a:cubicBezTo>
                  <a:cubicBezTo>
                    <a:pt x="674040" y="5615414"/>
                    <a:pt x="653049" y="5616746"/>
                    <a:pt x="787769" y="5616541"/>
                  </a:cubicBezTo>
                  <a:cubicBezTo>
                    <a:pt x="787795" y="5618040"/>
                    <a:pt x="790153" y="5803480"/>
                    <a:pt x="790102" y="5846166"/>
                  </a:cubicBezTo>
                  <a:close/>
                  <a:moveTo>
                    <a:pt x="792139" y="5321144"/>
                  </a:moveTo>
                  <a:cubicBezTo>
                    <a:pt x="789294" y="5094964"/>
                    <a:pt x="779081" y="5127582"/>
                    <a:pt x="821882" y="5127005"/>
                  </a:cubicBezTo>
                  <a:cubicBezTo>
                    <a:pt x="1019919" y="5124327"/>
                    <a:pt x="993123" y="5123277"/>
                    <a:pt x="993700" y="5146426"/>
                  </a:cubicBezTo>
                  <a:cubicBezTo>
                    <a:pt x="999659" y="5394243"/>
                    <a:pt x="999518" y="5359807"/>
                    <a:pt x="975542" y="5359538"/>
                  </a:cubicBezTo>
                  <a:cubicBezTo>
                    <a:pt x="759718" y="5357207"/>
                    <a:pt x="792754" y="5371094"/>
                    <a:pt x="792139" y="5321144"/>
                  </a:cubicBezTo>
                  <a:close/>
                  <a:moveTo>
                    <a:pt x="797790" y="5583463"/>
                  </a:moveTo>
                  <a:cubicBezTo>
                    <a:pt x="793959" y="5338656"/>
                    <a:pt x="779517" y="5370697"/>
                    <a:pt x="821779" y="5370863"/>
                  </a:cubicBezTo>
                  <a:cubicBezTo>
                    <a:pt x="1029184" y="5371696"/>
                    <a:pt x="996327" y="5361691"/>
                    <a:pt x="997057" y="5408822"/>
                  </a:cubicBezTo>
                  <a:cubicBezTo>
                    <a:pt x="998416" y="5495297"/>
                    <a:pt x="999159" y="5500998"/>
                    <a:pt x="1000453" y="5583668"/>
                  </a:cubicBezTo>
                  <a:cubicBezTo>
                    <a:pt x="1000876" y="5611289"/>
                    <a:pt x="1019675" y="5604370"/>
                    <a:pt x="898654" y="5604460"/>
                  </a:cubicBezTo>
                  <a:cubicBezTo>
                    <a:pt x="779081" y="5604460"/>
                    <a:pt x="798239" y="5611622"/>
                    <a:pt x="797790" y="5583463"/>
                  </a:cubicBezTo>
                  <a:close/>
                  <a:moveTo>
                    <a:pt x="975439" y="5849382"/>
                  </a:moveTo>
                  <a:cubicBezTo>
                    <a:pt x="927397" y="5849766"/>
                    <a:pt x="919644" y="5849702"/>
                    <a:pt x="800584" y="5849664"/>
                  </a:cubicBezTo>
                  <a:cubicBezTo>
                    <a:pt x="800648" y="5805235"/>
                    <a:pt x="798303" y="5618091"/>
                    <a:pt x="798277" y="5616541"/>
                  </a:cubicBezTo>
                  <a:cubicBezTo>
                    <a:pt x="894412" y="5616349"/>
                    <a:pt x="781221" y="5616439"/>
                    <a:pt x="1000876" y="5616285"/>
                  </a:cubicBezTo>
                  <a:cubicBezTo>
                    <a:pt x="1003529" y="5892965"/>
                    <a:pt x="1014190" y="5849062"/>
                    <a:pt x="975439" y="5849382"/>
                  </a:cubicBezTo>
                  <a:close/>
                  <a:moveTo>
                    <a:pt x="1002427" y="5058709"/>
                  </a:moveTo>
                  <a:cubicBezTo>
                    <a:pt x="1001094" y="4973567"/>
                    <a:pt x="1001555" y="4975053"/>
                    <a:pt x="1000120" y="4883761"/>
                  </a:cubicBezTo>
                  <a:cubicBezTo>
                    <a:pt x="1000094" y="4881673"/>
                    <a:pt x="983051" y="4881711"/>
                    <a:pt x="1203296" y="4881673"/>
                  </a:cubicBezTo>
                  <a:cubicBezTo>
                    <a:pt x="1203308" y="4882621"/>
                    <a:pt x="1204026" y="4919222"/>
                    <a:pt x="1205794" y="5114412"/>
                  </a:cubicBezTo>
                  <a:cubicBezTo>
                    <a:pt x="963227" y="5114412"/>
                    <a:pt x="1003618" y="5134832"/>
                    <a:pt x="1002427" y="5058709"/>
                  </a:cubicBezTo>
                  <a:close/>
                  <a:moveTo>
                    <a:pt x="1052314" y="5127645"/>
                  </a:moveTo>
                  <a:cubicBezTo>
                    <a:pt x="1129189" y="5127645"/>
                    <a:pt x="1129432" y="5126300"/>
                    <a:pt x="1205884" y="5126300"/>
                  </a:cubicBezTo>
                  <a:cubicBezTo>
                    <a:pt x="1207025" y="5278316"/>
                    <a:pt x="1208268" y="5293946"/>
                    <a:pt x="1209639" y="5359128"/>
                  </a:cubicBezTo>
                  <a:cubicBezTo>
                    <a:pt x="1125806" y="5359128"/>
                    <a:pt x="1097088" y="5360409"/>
                    <a:pt x="1006937" y="5359820"/>
                  </a:cubicBezTo>
                  <a:cubicBezTo>
                    <a:pt x="1004682" y="5087470"/>
                    <a:pt x="987818" y="5127645"/>
                    <a:pt x="1052314" y="5127645"/>
                  </a:cubicBezTo>
                  <a:close/>
                  <a:moveTo>
                    <a:pt x="1010948" y="5583463"/>
                  </a:moveTo>
                  <a:cubicBezTo>
                    <a:pt x="1007040" y="5332943"/>
                    <a:pt x="993136" y="5371850"/>
                    <a:pt x="1052314" y="5371850"/>
                  </a:cubicBezTo>
                  <a:cubicBezTo>
                    <a:pt x="1241176" y="5371850"/>
                    <a:pt x="1209703" y="5355221"/>
                    <a:pt x="1210536" y="5408822"/>
                  </a:cubicBezTo>
                  <a:cubicBezTo>
                    <a:pt x="1213599" y="5602538"/>
                    <a:pt x="1213368" y="5588408"/>
                    <a:pt x="1213637" y="5604755"/>
                  </a:cubicBezTo>
                  <a:cubicBezTo>
                    <a:pt x="978425" y="5605075"/>
                    <a:pt x="1011384" y="5611135"/>
                    <a:pt x="1010948" y="5583463"/>
                  </a:cubicBezTo>
                  <a:close/>
                  <a:moveTo>
                    <a:pt x="1206012" y="5849279"/>
                  </a:moveTo>
                  <a:cubicBezTo>
                    <a:pt x="991035" y="5849279"/>
                    <a:pt x="1013447" y="5850215"/>
                    <a:pt x="1013396" y="5846154"/>
                  </a:cubicBezTo>
                  <a:cubicBezTo>
                    <a:pt x="1009654" y="5569178"/>
                    <a:pt x="1000120" y="5616298"/>
                    <a:pt x="1052327" y="5616259"/>
                  </a:cubicBezTo>
                  <a:cubicBezTo>
                    <a:pt x="1129407" y="5616259"/>
                    <a:pt x="1129112" y="5616669"/>
                    <a:pt x="1206012" y="5616669"/>
                  </a:cubicBezTo>
                  <a:cubicBezTo>
                    <a:pt x="1216597" y="5616669"/>
                    <a:pt x="1213534" y="5608304"/>
                    <a:pt x="1214970" y="5671257"/>
                  </a:cubicBezTo>
                  <a:cubicBezTo>
                    <a:pt x="1219685" y="5876567"/>
                    <a:pt x="1221095" y="5849279"/>
                    <a:pt x="1206012" y="5849279"/>
                  </a:cubicBezTo>
                  <a:close/>
                  <a:moveTo>
                    <a:pt x="1216546" y="5146234"/>
                  </a:moveTo>
                  <a:cubicBezTo>
                    <a:pt x="1216354" y="5115347"/>
                    <a:pt x="1187367" y="5129208"/>
                    <a:pt x="1418645" y="5126108"/>
                  </a:cubicBezTo>
                  <a:cubicBezTo>
                    <a:pt x="1420977" y="5268990"/>
                    <a:pt x="1420926" y="5272257"/>
                    <a:pt x="1422412" y="5321425"/>
                  </a:cubicBezTo>
                  <a:cubicBezTo>
                    <a:pt x="1424078" y="5376449"/>
                    <a:pt x="1456230" y="5359705"/>
                    <a:pt x="1220147" y="5359141"/>
                  </a:cubicBezTo>
                  <a:cubicBezTo>
                    <a:pt x="1219147" y="5311676"/>
                    <a:pt x="1217225" y="5255705"/>
                    <a:pt x="1216546" y="5146234"/>
                  </a:cubicBezTo>
                  <a:close/>
                  <a:moveTo>
                    <a:pt x="1220377" y="5371030"/>
                  </a:moveTo>
                  <a:cubicBezTo>
                    <a:pt x="1461933" y="5371632"/>
                    <a:pt x="1423707" y="5362293"/>
                    <a:pt x="1424424" y="5408784"/>
                  </a:cubicBezTo>
                  <a:cubicBezTo>
                    <a:pt x="1425783" y="5496425"/>
                    <a:pt x="1426551" y="5492863"/>
                    <a:pt x="1428025" y="5583655"/>
                  </a:cubicBezTo>
                  <a:cubicBezTo>
                    <a:pt x="1428448" y="5610648"/>
                    <a:pt x="1461125" y="5603768"/>
                    <a:pt x="1224132" y="5604716"/>
                  </a:cubicBezTo>
                  <a:cubicBezTo>
                    <a:pt x="1223543" y="5569806"/>
                    <a:pt x="1221005" y="5403404"/>
                    <a:pt x="1220377" y="5371030"/>
                  </a:cubicBezTo>
                  <a:close/>
                  <a:moveTo>
                    <a:pt x="1227977" y="5849241"/>
                  </a:moveTo>
                  <a:cubicBezTo>
                    <a:pt x="1227682" y="5748175"/>
                    <a:pt x="1225375" y="5673538"/>
                    <a:pt x="1224350" y="5616618"/>
                  </a:cubicBezTo>
                  <a:cubicBezTo>
                    <a:pt x="1294792" y="5616323"/>
                    <a:pt x="1318140" y="5613889"/>
                    <a:pt x="1428422" y="5615452"/>
                  </a:cubicBezTo>
                  <a:cubicBezTo>
                    <a:pt x="1429063" y="5697699"/>
                    <a:pt x="1426577" y="5654615"/>
                    <a:pt x="1430165" y="5846294"/>
                  </a:cubicBezTo>
                  <a:cubicBezTo>
                    <a:pt x="1430217" y="5849164"/>
                    <a:pt x="1447990" y="5848754"/>
                    <a:pt x="1227977" y="5849241"/>
                  </a:cubicBezTo>
                  <a:close/>
                  <a:moveTo>
                    <a:pt x="1432920" y="5321041"/>
                  </a:moveTo>
                  <a:cubicBezTo>
                    <a:pt x="1431267" y="5266453"/>
                    <a:pt x="1431370" y="5262751"/>
                    <a:pt x="1429140" y="5125967"/>
                  </a:cubicBezTo>
                  <a:cubicBezTo>
                    <a:pt x="1569883" y="5123764"/>
                    <a:pt x="1571203" y="5126710"/>
                    <a:pt x="1632405" y="5127543"/>
                  </a:cubicBezTo>
                  <a:cubicBezTo>
                    <a:pt x="1633520" y="5189997"/>
                    <a:pt x="1636403" y="5358654"/>
                    <a:pt x="1636416" y="5359603"/>
                  </a:cubicBezTo>
                  <a:cubicBezTo>
                    <a:pt x="1399474" y="5360640"/>
                    <a:pt x="1434548" y="5374809"/>
                    <a:pt x="1432920" y="5321041"/>
                  </a:cubicBezTo>
                  <a:close/>
                  <a:moveTo>
                    <a:pt x="1434266" y="5372401"/>
                  </a:moveTo>
                  <a:cubicBezTo>
                    <a:pt x="1519765" y="5372439"/>
                    <a:pt x="1543574" y="5372580"/>
                    <a:pt x="1590297" y="5371952"/>
                  </a:cubicBezTo>
                  <a:cubicBezTo>
                    <a:pt x="1648808" y="5371158"/>
                    <a:pt x="1636442" y="5331444"/>
                    <a:pt x="1640401" y="5583694"/>
                  </a:cubicBezTo>
                  <a:cubicBezTo>
                    <a:pt x="1640824" y="5610392"/>
                    <a:pt x="1673233" y="5607163"/>
                    <a:pt x="1438802" y="5603717"/>
                  </a:cubicBezTo>
                  <a:cubicBezTo>
                    <a:pt x="1438572" y="5583617"/>
                    <a:pt x="1434292" y="5373413"/>
                    <a:pt x="1434266" y="5372401"/>
                  </a:cubicBezTo>
                  <a:close/>
                  <a:moveTo>
                    <a:pt x="1440712" y="5848267"/>
                  </a:moveTo>
                  <a:cubicBezTo>
                    <a:pt x="1436983" y="5666466"/>
                    <a:pt x="1439558" y="5696508"/>
                    <a:pt x="1438918" y="5615618"/>
                  </a:cubicBezTo>
                  <a:cubicBezTo>
                    <a:pt x="1497852" y="5616490"/>
                    <a:pt x="1505284" y="5615862"/>
                    <a:pt x="1590207" y="5616439"/>
                  </a:cubicBezTo>
                  <a:cubicBezTo>
                    <a:pt x="1661879" y="5616925"/>
                    <a:pt x="1635122" y="5576750"/>
                    <a:pt x="1644643" y="5846640"/>
                  </a:cubicBezTo>
                  <a:cubicBezTo>
                    <a:pt x="1644874" y="5853277"/>
                    <a:pt x="1651255" y="5846871"/>
                    <a:pt x="1440712" y="5848267"/>
                  </a:cubicBezTo>
                  <a:close/>
                  <a:moveTo>
                    <a:pt x="1646219" y="5321144"/>
                  </a:moveTo>
                  <a:cubicBezTo>
                    <a:pt x="1642247" y="5096438"/>
                    <a:pt x="1634738" y="5127761"/>
                    <a:pt x="1667081" y="5127761"/>
                  </a:cubicBezTo>
                  <a:cubicBezTo>
                    <a:pt x="1874306" y="5127761"/>
                    <a:pt x="1846499" y="5117589"/>
                    <a:pt x="1847409" y="5146503"/>
                  </a:cubicBezTo>
                  <a:cubicBezTo>
                    <a:pt x="1854892" y="5393692"/>
                    <a:pt x="1855712" y="5358795"/>
                    <a:pt x="1820793" y="5358795"/>
                  </a:cubicBezTo>
                  <a:cubicBezTo>
                    <a:pt x="1615554" y="5358783"/>
                    <a:pt x="1647168" y="5371427"/>
                    <a:pt x="1646219" y="5321144"/>
                  </a:cubicBezTo>
                  <a:close/>
                  <a:moveTo>
                    <a:pt x="1650897" y="5583488"/>
                  </a:moveTo>
                  <a:cubicBezTo>
                    <a:pt x="1647065" y="5338759"/>
                    <a:pt x="1638825" y="5371427"/>
                    <a:pt x="1667094" y="5371427"/>
                  </a:cubicBezTo>
                  <a:cubicBezTo>
                    <a:pt x="1884443" y="5371427"/>
                    <a:pt x="1850804" y="5358783"/>
                    <a:pt x="1851586" y="5408784"/>
                  </a:cubicBezTo>
                  <a:cubicBezTo>
                    <a:pt x="1855187" y="5638960"/>
                    <a:pt x="1863799" y="5603461"/>
                    <a:pt x="1820793" y="5603461"/>
                  </a:cubicBezTo>
                  <a:cubicBezTo>
                    <a:pt x="1624294" y="5603474"/>
                    <a:pt x="1651371" y="5613850"/>
                    <a:pt x="1650897" y="5583488"/>
                  </a:cubicBezTo>
                  <a:close/>
                  <a:moveTo>
                    <a:pt x="1655254" y="5849561"/>
                  </a:moveTo>
                  <a:cubicBezTo>
                    <a:pt x="1651819" y="5746753"/>
                    <a:pt x="1652383" y="5693356"/>
                    <a:pt x="1651371" y="5616669"/>
                  </a:cubicBezTo>
                  <a:cubicBezTo>
                    <a:pt x="1754259" y="5616772"/>
                    <a:pt x="1714085" y="5615516"/>
                    <a:pt x="1854636" y="5615337"/>
                  </a:cubicBezTo>
                  <a:lnTo>
                    <a:pt x="1858378" y="5849613"/>
                  </a:lnTo>
                  <a:cubicBezTo>
                    <a:pt x="1825688" y="5849792"/>
                    <a:pt x="1656266" y="5849574"/>
                    <a:pt x="1655254" y="5849561"/>
                  </a:cubicBezTo>
                  <a:close/>
                  <a:moveTo>
                    <a:pt x="1861018" y="5321759"/>
                  </a:moveTo>
                  <a:cubicBezTo>
                    <a:pt x="1859121" y="5092620"/>
                    <a:pt x="1844102" y="5126659"/>
                    <a:pt x="1897667" y="5126505"/>
                  </a:cubicBezTo>
                  <a:cubicBezTo>
                    <a:pt x="2087951" y="5125993"/>
                    <a:pt x="2060182" y="5120881"/>
                    <a:pt x="2060951" y="5146490"/>
                  </a:cubicBezTo>
                  <a:cubicBezTo>
                    <a:pt x="2068345" y="5390810"/>
                    <a:pt x="2063770" y="5360192"/>
                    <a:pt x="2051481" y="5360000"/>
                  </a:cubicBezTo>
                  <a:cubicBezTo>
                    <a:pt x="1828507" y="5356105"/>
                    <a:pt x="1861453" y="5372913"/>
                    <a:pt x="1861018" y="5321759"/>
                  </a:cubicBezTo>
                  <a:close/>
                  <a:moveTo>
                    <a:pt x="1864631" y="5583488"/>
                  </a:moveTo>
                  <a:cubicBezTo>
                    <a:pt x="1860684" y="5331328"/>
                    <a:pt x="1851394" y="5370659"/>
                    <a:pt x="1897629" y="5370966"/>
                  </a:cubicBezTo>
                  <a:cubicBezTo>
                    <a:pt x="2091975" y="5372541"/>
                    <a:pt x="2063181" y="5360140"/>
                    <a:pt x="2063950" y="5408822"/>
                  </a:cubicBezTo>
                  <a:cubicBezTo>
                    <a:pt x="2067423" y="5630748"/>
                    <a:pt x="2078033" y="5603717"/>
                    <a:pt x="2051481" y="5603499"/>
                  </a:cubicBezTo>
                  <a:cubicBezTo>
                    <a:pt x="1836324" y="5601757"/>
                    <a:pt x="1865093" y="5612454"/>
                    <a:pt x="1864631" y="5583488"/>
                  </a:cubicBezTo>
                  <a:close/>
                  <a:moveTo>
                    <a:pt x="2071818" y="5846166"/>
                  </a:moveTo>
                  <a:cubicBezTo>
                    <a:pt x="2071805" y="5853225"/>
                    <a:pt x="2090963" y="5847499"/>
                    <a:pt x="1897629" y="5849318"/>
                  </a:cubicBezTo>
                  <a:cubicBezTo>
                    <a:pt x="1857263" y="5849702"/>
                    <a:pt x="1869437" y="5884971"/>
                    <a:pt x="1865144" y="5615324"/>
                  </a:cubicBezTo>
                  <a:cubicBezTo>
                    <a:pt x="1951066" y="5615157"/>
                    <a:pt x="1949105" y="5614734"/>
                    <a:pt x="2068845" y="5615542"/>
                  </a:cubicBezTo>
                  <a:cubicBezTo>
                    <a:pt x="2071164" y="5758616"/>
                    <a:pt x="2071959" y="5776922"/>
                    <a:pt x="2071818" y="5846166"/>
                  </a:cubicBezTo>
                  <a:close/>
                  <a:moveTo>
                    <a:pt x="2128279" y="5127210"/>
                  </a:moveTo>
                  <a:cubicBezTo>
                    <a:pt x="2206025" y="5127210"/>
                    <a:pt x="2203308" y="5126159"/>
                    <a:pt x="2272917" y="5126057"/>
                  </a:cubicBezTo>
                  <a:cubicBezTo>
                    <a:pt x="2274993" y="5258907"/>
                    <a:pt x="2274981" y="5268080"/>
                    <a:pt x="2276698" y="5321707"/>
                  </a:cubicBezTo>
                  <a:cubicBezTo>
                    <a:pt x="2278133" y="5367481"/>
                    <a:pt x="2318320" y="5363484"/>
                    <a:pt x="2073932" y="5360345"/>
                  </a:cubicBezTo>
                  <a:cubicBezTo>
                    <a:pt x="2072728" y="5083742"/>
                    <a:pt x="2052762" y="5127210"/>
                    <a:pt x="2128279" y="5127210"/>
                  </a:cubicBezTo>
                  <a:close/>
                  <a:moveTo>
                    <a:pt x="2078815" y="5583463"/>
                  </a:moveTo>
                  <a:cubicBezTo>
                    <a:pt x="2074919" y="5333775"/>
                    <a:pt x="2055748" y="5372541"/>
                    <a:pt x="2128279" y="5372541"/>
                  </a:cubicBezTo>
                  <a:cubicBezTo>
                    <a:pt x="2204052" y="5372541"/>
                    <a:pt x="2204090" y="5371747"/>
                    <a:pt x="2278082" y="5371722"/>
                  </a:cubicBezTo>
                  <a:cubicBezTo>
                    <a:pt x="2279120" y="5417893"/>
                    <a:pt x="2279632" y="5472775"/>
                    <a:pt x="2281657" y="5603999"/>
                  </a:cubicBezTo>
                  <a:cubicBezTo>
                    <a:pt x="2046906" y="5603986"/>
                    <a:pt x="2079238" y="5610789"/>
                    <a:pt x="2078815" y="5583463"/>
                  </a:cubicBezTo>
                  <a:close/>
                  <a:moveTo>
                    <a:pt x="2282016" y="5848062"/>
                  </a:moveTo>
                  <a:cubicBezTo>
                    <a:pt x="2183792" y="5848062"/>
                    <a:pt x="2082313" y="5854340"/>
                    <a:pt x="2082326" y="5846205"/>
                  </a:cubicBezTo>
                  <a:cubicBezTo>
                    <a:pt x="2082890" y="5575059"/>
                    <a:pt x="2059144" y="5615734"/>
                    <a:pt x="2128279" y="5615734"/>
                  </a:cubicBezTo>
                  <a:cubicBezTo>
                    <a:pt x="2194838" y="5615734"/>
                    <a:pt x="2209357" y="5615888"/>
                    <a:pt x="2281849" y="5615888"/>
                  </a:cubicBezTo>
                  <a:cubicBezTo>
                    <a:pt x="2285617" y="5867702"/>
                    <a:pt x="2286078" y="5848062"/>
                    <a:pt x="2282016" y="5848062"/>
                  </a:cubicBezTo>
                  <a:close/>
                  <a:moveTo>
                    <a:pt x="2283413" y="5126044"/>
                  </a:moveTo>
                  <a:cubicBezTo>
                    <a:pt x="2358903" y="5126070"/>
                    <a:pt x="2359160" y="5127696"/>
                    <a:pt x="2435753" y="5127696"/>
                  </a:cubicBezTo>
                  <a:cubicBezTo>
                    <a:pt x="2506310" y="5127696"/>
                    <a:pt x="2481744" y="5094260"/>
                    <a:pt x="2490650" y="5321464"/>
                  </a:cubicBezTo>
                  <a:cubicBezTo>
                    <a:pt x="2492508" y="5368814"/>
                    <a:pt x="2530657" y="5359577"/>
                    <a:pt x="2288333" y="5359807"/>
                  </a:cubicBezTo>
                  <a:cubicBezTo>
                    <a:pt x="2286052" y="5268670"/>
                    <a:pt x="2287052" y="5359090"/>
                    <a:pt x="2283413" y="5126044"/>
                  </a:cubicBezTo>
                  <a:close/>
                  <a:moveTo>
                    <a:pt x="2291845" y="5583488"/>
                  </a:moveTo>
                  <a:cubicBezTo>
                    <a:pt x="2290499" y="5497257"/>
                    <a:pt x="2290653" y="5495810"/>
                    <a:pt x="2289294" y="5408592"/>
                  </a:cubicBezTo>
                  <a:cubicBezTo>
                    <a:pt x="2288577" y="5363177"/>
                    <a:pt x="2248365" y="5369364"/>
                    <a:pt x="2492278" y="5370659"/>
                  </a:cubicBezTo>
                  <a:cubicBezTo>
                    <a:pt x="2493534" y="5420967"/>
                    <a:pt x="2493687" y="5469355"/>
                    <a:pt x="2495648" y="5604191"/>
                  </a:cubicBezTo>
                  <a:cubicBezTo>
                    <a:pt x="2257937" y="5608381"/>
                    <a:pt x="2292229" y="5607368"/>
                    <a:pt x="2291845" y="5583488"/>
                  </a:cubicBezTo>
                  <a:close/>
                  <a:moveTo>
                    <a:pt x="2295215" y="5848062"/>
                  </a:moveTo>
                  <a:cubicBezTo>
                    <a:pt x="2295215" y="5806093"/>
                    <a:pt x="2292985" y="5658036"/>
                    <a:pt x="2292344" y="5615888"/>
                  </a:cubicBezTo>
                  <a:cubicBezTo>
                    <a:pt x="2354444" y="5615939"/>
                    <a:pt x="2429845" y="5617233"/>
                    <a:pt x="2495802" y="5616093"/>
                  </a:cubicBezTo>
                  <a:cubicBezTo>
                    <a:pt x="2496878" y="5694240"/>
                    <a:pt x="2496635" y="5726972"/>
                    <a:pt x="2499108" y="5846320"/>
                  </a:cubicBezTo>
                  <a:cubicBezTo>
                    <a:pt x="2499223" y="5851163"/>
                    <a:pt x="2515459" y="5848383"/>
                    <a:pt x="2295215" y="5848062"/>
                  </a:cubicBezTo>
                  <a:close/>
                  <a:moveTo>
                    <a:pt x="2501120" y="5320952"/>
                  </a:moveTo>
                  <a:cubicBezTo>
                    <a:pt x="2492329" y="5097194"/>
                    <a:pt x="2496699" y="5127543"/>
                    <a:pt x="2512589" y="5127415"/>
                  </a:cubicBezTo>
                  <a:cubicBezTo>
                    <a:pt x="2731552" y="5125941"/>
                    <a:pt x="2701976" y="5119472"/>
                    <a:pt x="2702168" y="5146311"/>
                  </a:cubicBezTo>
                  <a:cubicBezTo>
                    <a:pt x="2702604" y="5206459"/>
                    <a:pt x="2702975" y="5221269"/>
                    <a:pt x="2705192" y="5360602"/>
                  </a:cubicBezTo>
                  <a:cubicBezTo>
                    <a:pt x="2467340" y="5358219"/>
                    <a:pt x="2503106" y="5371530"/>
                    <a:pt x="2501120" y="5320952"/>
                  </a:cubicBezTo>
                  <a:close/>
                  <a:moveTo>
                    <a:pt x="2505823" y="5583463"/>
                  </a:moveTo>
                  <a:cubicBezTo>
                    <a:pt x="2502081" y="5344473"/>
                    <a:pt x="2499556" y="5370697"/>
                    <a:pt x="2512525" y="5370786"/>
                  </a:cubicBezTo>
                  <a:cubicBezTo>
                    <a:pt x="2741893" y="5372324"/>
                    <a:pt x="2705218" y="5362433"/>
                    <a:pt x="2705961" y="5408797"/>
                  </a:cubicBezTo>
                  <a:cubicBezTo>
                    <a:pt x="2707320" y="5495476"/>
                    <a:pt x="2706307" y="5493824"/>
                    <a:pt x="2707717" y="5583694"/>
                  </a:cubicBezTo>
                  <a:cubicBezTo>
                    <a:pt x="2708127" y="5609598"/>
                    <a:pt x="2729873" y="5603115"/>
                    <a:pt x="2589361" y="5603089"/>
                  </a:cubicBezTo>
                  <a:cubicBezTo>
                    <a:pt x="2490253" y="5603089"/>
                    <a:pt x="2506258" y="5611096"/>
                    <a:pt x="2505823" y="5583463"/>
                  </a:cubicBezTo>
                  <a:close/>
                  <a:moveTo>
                    <a:pt x="2509629" y="5846038"/>
                  </a:moveTo>
                  <a:cubicBezTo>
                    <a:pt x="2504259" y="5587972"/>
                    <a:pt x="2505208" y="5615926"/>
                    <a:pt x="2512640" y="5615785"/>
                  </a:cubicBezTo>
                  <a:cubicBezTo>
                    <a:pt x="2565872" y="5614709"/>
                    <a:pt x="2575188" y="5614978"/>
                    <a:pt x="2708216" y="5615004"/>
                  </a:cubicBezTo>
                  <a:cubicBezTo>
                    <a:pt x="2708242" y="5616451"/>
                    <a:pt x="2711049" y="5786787"/>
                    <a:pt x="2712381" y="5848434"/>
                  </a:cubicBezTo>
                  <a:cubicBezTo>
                    <a:pt x="2517792" y="5849202"/>
                    <a:pt x="2509770" y="5852239"/>
                    <a:pt x="2509629" y="5846038"/>
                  </a:cubicBezTo>
                  <a:close/>
                  <a:moveTo>
                    <a:pt x="2711664" y="5058683"/>
                  </a:moveTo>
                  <a:cubicBezTo>
                    <a:pt x="2708345" y="4846340"/>
                    <a:pt x="2694108" y="4881660"/>
                    <a:pt x="2743047" y="4881660"/>
                  </a:cubicBezTo>
                  <a:cubicBezTo>
                    <a:pt x="2744008" y="4881660"/>
                    <a:pt x="2911020" y="4881737"/>
                    <a:pt x="2911059" y="4883992"/>
                  </a:cubicBezTo>
                  <a:cubicBezTo>
                    <a:pt x="2915198" y="5148105"/>
                    <a:pt x="2924014" y="5113374"/>
                    <a:pt x="2896809" y="5113374"/>
                  </a:cubicBezTo>
                  <a:cubicBezTo>
                    <a:pt x="2674604" y="5113374"/>
                    <a:pt x="2712817" y="5132245"/>
                    <a:pt x="2711664" y="5058683"/>
                  </a:cubicBezTo>
                  <a:close/>
                  <a:moveTo>
                    <a:pt x="2712509" y="5126556"/>
                  </a:moveTo>
                  <a:cubicBezTo>
                    <a:pt x="2855648" y="5126134"/>
                    <a:pt x="2830160" y="5125045"/>
                    <a:pt x="2915531" y="5125301"/>
                  </a:cubicBezTo>
                  <a:cubicBezTo>
                    <a:pt x="2915864" y="5162863"/>
                    <a:pt x="2916031" y="5160788"/>
                    <a:pt x="2917504" y="5359961"/>
                  </a:cubicBezTo>
                  <a:cubicBezTo>
                    <a:pt x="2818999" y="5359936"/>
                    <a:pt x="2783630" y="5361165"/>
                    <a:pt x="2715687" y="5360691"/>
                  </a:cubicBezTo>
                  <a:cubicBezTo>
                    <a:pt x="2712433" y="5155804"/>
                    <a:pt x="2713201" y="5207279"/>
                    <a:pt x="2712509" y="5126556"/>
                  </a:cubicBezTo>
                  <a:close/>
                  <a:moveTo>
                    <a:pt x="2718212" y="5583488"/>
                  </a:moveTo>
                  <a:cubicBezTo>
                    <a:pt x="2714368" y="5338067"/>
                    <a:pt x="2709626" y="5372670"/>
                    <a:pt x="2743047" y="5372670"/>
                  </a:cubicBezTo>
                  <a:cubicBezTo>
                    <a:pt x="2949426" y="5372670"/>
                    <a:pt x="2917351" y="5360614"/>
                    <a:pt x="2918094" y="5408822"/>
                  </a:cubicBezTo>
                  <a:cubicBezTo>
                    <a:pt x="2921631" y="5635014"/>
                    <a:pt x="2933779" y="5604255"/>
                    <a:pt x="2896796" y="5604255"/>
                  </a:cubicBezTo>
                  <a:cubicBezTo>
                    <a:pt x="2689802" y="5604255"/>
                    <a:pt x="2718609" y="5607663"/>
                    <a:pt x="2718212" y="5583488"/>
                  </a:cubicBezTo>
                  <a:close/>
                  <a:moveTo>
                    <a:pt x="2896796" y="5849664"/>
                  </a:moveTo>
                  <a:cubicBezTo>
                    <a:pt x="2702681" y="5849664"/>
                    <a:pt x="2722902" y="5848600"/>
                    <a:pt x="2722838" y="5845398"/>
                  </a:cubicBezTo>
                  <a:cubicBezTo>
                    <a:pt x="2716649" y="5578172"/>
                    <a:pt x="2711330" y="5615004"/>
                    <a:pt x="2743047" y="5615004"/>
                  </a:cubicBezTo>
                  <a:cubicBezTo>
                    <a:pt x="2819819" y="5615004"/>
                    <a:pt x="2819857" y="5616144"/>
                    <a:pt x="2896796" y="5616144"/>
                  </a:cubicBezTo>
                  <a:cubicBezTo>
                    <a:pt x="2929384" y="5616144"/>
                    <a:pt x="2922912" y="5605306"/>
                    <a:pt x="2923245" y="5671142"/>
                  </a:cubicBezTo>
                  <a:cubicBezTo>
                    <a:pt x="2924130" y="5884100"/>
                    <a:pt x="2939341" y="5849664"/>
                    <a:pt x="2896796" y="5849664"/>
                  </a:cubicBezTo>
                  <a:close/>
                  <a:moveTo>
                    <a:pt x="2925193" y="5058683"/>
                  </a:moveTo>
                  <a:cubicBezTo>
                    <a:pt x="2923822" y="4971145"/>
                    <a:pt x="2922912" y="4971005"/>
                    <a:pt x="2921541" y="4883787"/>
                  </a:cubicBezTo>
                  <a:cubicBezTo>
                    <a:pt x="2921516" y="4882570"/>
                    <a:pt x="3016741" y="4880213"/>
                    <a:pt x="3123678" y="4881647"/>
                  </a:cubicBezTo>
                  <a:cubicBezTo>
                    <a:pt x="3123691" y="4882698"/>
                    <a:pt x="3126934" y="5083716"/>
                    <a:pt x="3127574" y="5114386"/>
                  </a:cubicBezTo>
                  <a:cubicBezTo>
                    <a:pt x="2884135" y="5114476"/>
                    <a:pt x="2926308" y="5127991"/>
                    <a:pt x="2925193" y="5058683"/>
                  </a:cubicBezTo>
                  <a:close/>
                  <a:moveTo>
                    <a:pt x="2973607" y="5125788"/>
                  </a:moveTo>
                  <a:cubicBezTo>
                    <a:pt x="3018829" y="5126390"/>
                    <a:pt x="3029683" y="5126313"/>
                    <a:pt x="3127830" y="5126275"/>
                  </a:cubicBezTo>
                  <a:cubicBezTo>
                    <a:pt x="3133623" y="5384943"/>
                    <a:pt x="3133354" y="5359615"/>
                    <a:pt x="3127382" y="5359667"/>
                  </a:cubicBezTo>
                  <a:cubicBezTo>
                    <a:pt x="3069768" y="5360128"/>
                    <a:pt x="3066359" y="5360012"/>
                    <a:pt x="2928013" y="5359961"/>
                  </a:cubicBezTo>
                  <a:cubicBezTo>
                    <a:pt x="2926090" y="5084703"/>
                    <a:pt x="2911520" y="5124942"/>
                    <a:pt x="2973607" y="5125788"/>
                  </a:cubicBezTo>
                  <a:close/>
                  <a:moveTo>
                    <a:pt x="2932856" y="5583463"/>
                  </a:moveTo>
                  <a:cubicBezTo>
                    <a:pt x="2931472" y="5494810"/>
                    <a:pt x="2929948" y="5495336"/>
                    <a:pt x="2928589" y="5408617"/>
                  </a:cubicBezTo>
                  <a:cubicBezTo>
                    <a:pt x="2927769" y="5356182"/>
                    <a:pt x="2894336" y="5373400"/>
                    <a:pt x="3132085" y="5371555"/>
                  </a:cubicBezTo>
                  <a:cubicBezTo>
                    <a:pt x="3134084" y="5504098"/>
                    <a:pt x="3133559" y="5525570"/>
                    <a:pt x="3135058" y="5605434"/>
                  </a:cubicBezTo>
                  <a:cubicBezTo>
                    <a:pt x="2900474" y="5605536"/>
                    <a:pt x="2933279" y="5610955"/>
                    <a:pt x="2932856" y="5583463"/>
                  </a:cubicBezTo>
                  <a:close/>
                  <a:moveTo>
                    <a:pt x="3127459" y="5849331"/>
                  </a:moveTo>
                  <a:cubicBezTo>
                    <a:pt x="2919068" y="5848204"/>
                    <a:pt x="2936470" y="5852341"/>
                    <a:pt x="2936329" y="5846077"/>
                  </a:cubicBezTo>
                  <a:cubicBezTo>
                    <a:pt x="2930037" y="5571279"/>
                    <a:pt x="2923873" y="5615977"/>
                    <a:pt x="2973620" y="5616772"/>
                  </a:cubicBezTo>
                  <a:cubicBezTo>
                    <a:pt x="3017945" y="5617489"/>
                    <a:pt x="3029991" y="5617374"/>
                    <a:pt x="3135314" y="5617323"/>
                  </a:cubicBezTo>
                  <a:cubicBezTo>
                    <a:pt x="3140825" y="5876426"/>
                    <a:pt x="3146002" y="5849420"/>
                    <a:pt x="3127459" y="5849331"/>
                  </a:cubicBezTo>
                  <a:close/>
                  <a:moveTo>
                    <a:pt x="3138338" y="5126262"/>
                  </a:moveTo>
                  <a:cubicBezTo>
                    <a:pt x="3372410" y="5126159"/>
                    <a:pt x="3341463" y="5118076"/>
                    <a:pt x="3342142" y="5146439"/>
                  </a:cubicBezTo>
                  <a:cubicBezTo>
                    <a:pt x="3343872" y="5221666"/>
                    <a:pt x="3343667" y="5231658"/>
                    <a:pt x="3345358" y="5320068"/>
                  </a:cubicBezTo>
                  <a:cubicBezTo>
                    <a:pt x="3346384" y="5372887"/>
                    <a:pt x="3382060" y="5357822"/>
                    <a:pt x="3142401" y="5359538"/>
                  </a:cubicBezTo>
                  <a:cubicBezTo>
                    <a:pt x="3139569" y="5171972"/>
                    <a:pt x="3140248" y="5212544"/>
                    <a:pt x="3138338" y="5126262"/>
                  </a:cubicBezTo>
                  <a:close/>
                  <a:moveTo>
                    <a:pt x="3143144" y="5408617"/>
                  </a:moveTo>
                  <a:cubicBezTo>
                    <a:pt x="3142401" y="5359730"/>
                    <a:pt x="3106020" y="5371068"/>
                    <a:pt x="3346294" y="5370928"/>
                  </a:cubicBezTo>
                  <a:cubicBezTo>
                    <a:pt x="3346486" y="5381907"/>
                    <a:pt x="3349651" y="5576276"/>
                    <a:pt x="3349766" y="5583681"/>
                  </a:cubicBezTo>
                  <a:cubicBezTo>
                    <a:pt x="3350151" y="5607996"/>
                    <a:pt x="3383431" y="5605306"/>
                    <a:pt x="3145566" y="5605434"/>
                  </a:cubicBezTo>
                  <a:cubicBezTo>
                    <a:pt x="3144131" y="5531732"/>
                    <a:pt x="3144400" y="5489122"/>
                    <a:pt x="3143144" y="5408617"/>
                  </a:cubicBezTo>
                  <a:close/>
                  <a:moveTo>
                    <a:pt x="3150551" y="5849446"/>
                  </a:moveTo>
                  <a:cubicBezTo>
                    <a:pt x="3148744" y="5672115"/>
                    <a:pt x="3147578" y="5699108"/>
                    <a:pt x="3145797" y="5617310"/>
                  </a:cubicBezTo>
                  <a:cubicBezTo>
                    <a:pt x="3273481" y="5617246"/>
                    <a:pt x="3297714" y="5615093"/>
                    <a:pt x="3350215" y="5614965"/>
                  </a:cubicBezTo>
                  <a:cubicBezTo>
                    <a:pt x="3351266" y="5695854"/>
                    <a:pt x="3349203" y="5555509"/>
                    <a:pt x="3353073" y="5847768"/>
                  </a:cubicBezTo>
                  <a:cubicBezTo>
                    <a:pt x="3353073" y="5848690"/>
                    <a:pt x="3204923" y="5849702"/>
                    <a:pt x="3150551" y="5849446"/>
                  </a:cubicBezTo>
                  <a:close/>
                  <a:moveTo>
                    <a:pt x="3358083" y="5126172"/>
                  </a:moveTo>
                  <a:cubicBezTo>
                    <a:pt x="3584812" y="5126172"/>
                    <a:pt x="3554749" y="5116115"/>
                    <a:pt x="3555120" y="5146337"/>
                  </a:cubicBezTo>
                  <a:cubicBezTo>
                    <a:pt x="3558273" y="5398599"/>
                    <a:pt x="3574688" y="5360076"/>
                    <a:pt x="3511820" y="5360076"/>
                  </a:cubicBezTo>
                  <a:cubicBezTo>
                    <a:pt x="3437739" y="5360076"/>
                    <a:pt x="3435202" y="5359013"/>
                    <a:pt x="3358083" y="5359013"/>
                  </a:cubicBezTo>
                  <a:cubicBezTo>
                    <a:pt x="3356276" y="5359013"/>
                    <a:pt x="3348408" y="5126185"/>
                    <a:pt x="3358083" y="5126172"/>
                  </a:cubicBezTo>
                  <a:close/>
                  <a:moveTo>
                    <a:pt x="3360249" y="5583463"/>
                  </a:moveTo>
                  <a:cubicBezTo>
                    <a:pt x="3355892" y="5316301"/>
                    <a:pt x="3357071" y="5386967"/>
                    <a:pt x="3356789" y="5370915"/>
                  </a:cubicBezTo>
                  <a:cubicBezTo>
                    <a:pt x="3441993" y="5370915"/>
                    <a:pt x="3431729" y="5372285"/>
                    <a:pt x="3559618" y="5371914"/>
                  </a:cubicBezTo>
                  <a:cubicBezTo>
                    <a:pt x="3559644" y="5372913"/>
                    <a:pt x="3563501" y="5581797"/>
                    <a:pt x="3563822" y="5605203"/>
                  </a:cubicBezTo>
                  <a:cubicBezTo>
                    <a:pt x="3501889" y="5606036"/>
                    <a:pt x="3463112" y="5605190"/>
                    <a:pt x="3435073" y="5604268"/>
                  </a:cubicBezTo>
                  <a:cubicBezTo>
                    <a:pt x="3346998" y="5601514"/>
                    <a:pt x="3360672" y="5610648"/>
                    <a:pt x="3360249" y="5583463"/>
                  </a:cubicBezTo>
                  <a:close/>
                  <a:moveTo>
                    <a:pt x="3363594" y="5848216"/>
                  </a:moveTo>
                  <a:cubicBezTo>
                    <a:pt x="3360749" y="5652860"/>
                    <a:pt x="3361505" y="5674882"/>
                    <a:pt x="3360710" y="5614965"/>
                  </a:cubicBezTo>
                  <a:cubicBezTo>
                    <a:pt x="3434779" y="5615029"/>
                    <a:pt x="3435253" y="5617412"/>
                    <a:pt x="3511820" y="5617412"/>
                  </a:cubicBezTo>
                  <a:cubicBezTo>
                    <a:pt x="3581224" y="5617412"/>
                    <a:pt x="3562604" y="5573137"/>
                    <a:pt x="3566769" y="5848742"/>
                  </a:cubicBezTo>
                  <a:cubicBezTo>
                    <a:pt x="3425347" y="5848780"/>
                    <a:pt x="3439315" y="5848242"/>
                    <a:pt x="3363594" y="5848216"/>
                  </a:cubicBezTo>
                  <a:close/>
                  <a:moveTo>
                    <a:pt x="3568832" y="5321041"/>
                  </a:moveTo>
                  <a:cubicBezTo>
                    <a:pt x="3562182" y="5093914"/>
                    <a:pt x="3559657" y="5125455"/>
                    <a:pt x="3588656" y="5125839"/>
                  </a:cubicBezTo>
                  <a:cubicBezTo>
                    <a:pt x="3647181" y="5126710"/>
                    <a:pt x="3665172" y="5126121"/>
                    <a:pt x="3742611" y="5126646"/>
                  </a:cubicBezTo>
                  <a:cubicBezTo>
                    <a:pt x="3779927" y="5126902"/>
                    <a:pt x="3769637" y="5090724"/>
                    <a:pt x="3772315" y="5360102"/>
                  </a:cubicBezTo>
                  <a:cubicBezTo>
                    <a:pt x="3535296" y="5359192"/>
                    <a:pt x="3570357" y="5373579"/>
                    <a:pt x="3568832" y="5321041"/>
                  </a:cubicBezTo>
                  <a:close/>
                  <a:moveTo>
                    <a:pt x="3574009" y="5583463"/>
                  </a:moveTo>
                  <a:cubicBezTo>
                    <a:pt x="3570191" y="5339656"/>
                    <a:pt x="3562399" y="5371939"/>
                    <a:pt x="3588746" y="5371799"/>
                  </a:cubicBezTo>
                  <a:cubicBezTo>
                    <a:pt x="3807286" y="5370928"/>
                    <a:pt x="3772238" y="5363010"/>
                    <a:pt x="3772969" y="5408822"/>
                  </a:cubicBezTo>
                  <a:cubicBezTo>
                    <a:pt x="3776557" y="5637718"/>
                    <a:pt x="3787833" y="5603755"/>
                    <a:pt x="3742611" y="5603935"/>
                  </a:cubicBezTo>
                  <a:cubicBezTo>
                    <a:pt x="3544664" y="5604473"/>
                    <a:pt x="3574445" y="5611711"/>
                    <a:pt x="3574009" y="5583463"/>
                  </a:cubicBezTo>
                  <a:close/>
                  <a:moveTo>
                    <a:pt x="3779966" y="5846166"/>
                  </a:moveTo>
                  <a:cubicBezTo>
                    <a:pt x="3779966" y="5849100"/>
                    <a:pt x="3797188" y="5848652"/>
                    <a:pt x="3577264" y="5848729"/>
                  </a:cubicBezTo>
                  <a:cubicBezTo>
                    <a:pt x="3573317" y="5587626"/>
                    <a:pt x="3569409" y="5617041"/>
                    <a:pt x="3588810" y="5616682"/>
                  </a:cubicBezTo>
                  <a:cubicBezTo>
                    <a:pt x="3646860" y="5615593"/>
                    <a:pt x="3660520" y="5616157"/>
                    <a:pt x="3742649" y="5615824"/>
                  </a:cubicBezTo>
                  <a:cubicBezTo>
                    <a:pt x="3784245" y="5615721"/>
                    <a:pt x="3780811" y="5578172"/>
                    <a:pt x="3779966" y="5846166"/>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grpSp>
        <p:nvGrpSpPr>
          <p:cNvPr id="133" name="Google Shape;133;p2"/>
          <p:cNvGrpSpPr/>
          <p:nvPr/>
        </p:nvGrpSpPr>
        <p:grpSpPr>
          <a:xfrm rot="-636799">
            <a:off x="7980102" y="37542"/>
            <a:ext cx="939553" cy="3296460"/>
            <a:chOff x="15958408" y="76731"/>
            <a:chExt cx="1878902" cy="6592200"/>
          </a:xfrm>
        </p:grpSpPr>
        <p:sp>
          <p:nvSpPr>
            <p:cNvPr id="134" name="Google Shape;134;p2"/>
            <p:cNvSpPr/>
            <p:nvPr/>
          </p:nvSpPr>
          <p:spPr>
            <a:xfrm>
              <a:off x="16025372" y="446462"/>
              <a:ext cx="562361" cy="166395"/>
            </a:xfrm>
            <a:custGeom>
              <a:avLst/>
              <a:gdLst/>
              <a:ahLst/>
              <a:cxnLst/>
              <a:rect l="l" t="t" r="r" b="b"/>
              <a:pathLst>
                <a:path w="562361" h="166395" extrusionOk="0">
                  <a:moveTo>
                    <a:pt x="559993" y="11980"/>
                  </a:moveTo>
                  <a:cubicBezTo>
                    <a:pt x="560756" y="15369"/>
                    <a:pt x="561598" y="18757"/>
                    <a:pt x="562361" y="22145"/>
                  </a:cubicBezTo>
                  <a:lnTo>
                    <a:pt x="562282" y="22145"/>
                  </a:lnTo>
                  <a:cubicBezTo>
                    <a:pt x="562111" y="22145"/>
                    <a:pt x="561861" y="22145"/>
                    <a:pt x="561690" y="22224"/>
                  </a:cubicBezTo>
                  <a:cubicBezTo>
                    <a:pt x="561611" y="22224"/>
                    <a:pt x="561519" y="22224"/>
                    <a:pt x="561440" y="22224"/>
                  </a:cubicBezTo>
                  <a:cubicBezTo>
                    <a:pt x="561098" y="22224"/>
                    <a:pt x="560769" y="22224"/>
                    <a:pt x="560427" y="22304"/>
                  </a:cubicBezTo>
                  <a:cubicBezTo>
                    <a:pt x="554847" y="22725"/>
                    <a:pt x="549189" y="23240"/>
                    <a:pt x="543530" y="23833"/>
                  </a:cubicBezTo>
                  <a:cubicBezTo>
                    <a:pt x="543359" y="23833"/>
                    <a:pt x="543188" y="23833"/>
                    <a:pt x="543017" y="23833"/>
                  </a:cubicBezTo>
                  <a:cubicBezTo>
                    <a:pt x="542596" y="23912"/>
                    <a:pt x="542083" y="23912"/>
                    <a:pt x="541662" y="24004"/>
                  </a:cubicBezTo>
                  <a:cubicBezTo>
                    <a:pt x="540820" y="24083"/>
                    <a:pt x="540056" y="24176"/>
                    <a:pt x="539214" y="24255"/>
                  </a:cubicBezTo>
                  <a:cubicBezTo>
                    <a:pt x="534227" y="23662"/>
                    <a:pt x="529160" y="23161"/>
                    <a:pt x="524173" y="22725"/>
                  </a:cubicBezTo>
                  <a:cubicBezTo>
                    <a:pt x="517330" y="22132"/>
                    <a:pt x="510487" y="21539"/>
                    <a:pt x="503724" y="21038"/>
                  </a:cubicBezTo>
                  <a:cubicBezTo>
                    <a:pt x="503381" y="21038"/>
                    <a:pt x="503131" y="21038"/>
                    <a:pt x="502881" y="20959"/>
                  </a:cubicBezTo>
                  <a:cubicBezTo>
                    <a:pt x="496289" y="20537"/>
                    <a:pt x="489696" y="20194"/>
                    <a:pt x="483195" y="19864"/>
                  </a:cubicBezTo>
                  <a:cubicBezTo>
                    <a:pt x="469417" y="19192"/>
                    <a:pt x="455732" y="18849"/>
                    <a:pt x="441967" y="18849"/>
                  </a:cubicBezTo>
                  <a:cubicBezTo>
                    <a:pt x="430479" y="18849"/>
                    <a:pt x="419070" y="19100"/>
                    <a:pt x="407582" y="19522"/>
                  </a:cubicBezTo>
                  <a:cubicBezTo>
                    <a:pt x="396265" y="20036"/>
                    <a:pt x="384935" y="20708"/>
                    <a:pt x="373618" y="21644"/>
                  </a:cubicBezTo>
                  <a:cubicBezTo>
                    <a:pt x="362209" y="22660"/>
                    <a:pt x="350800" y="23846"/>
                    <a:pt x="339483" y="25204"/>
                  </a:cubicBezTo>
                  <a:cubicBezTo>
                    <a:pt x="322586" y="27406"/>
                    <a:pt x="305769" y="30030"/>
                    <a:pt x="289122" y="33326"/>
                  </a:cubicBezTo>
                  <a:cubicBezTo>
                    <a:pt x="277963" y="35528"/>
                    <a:pt x="266817" y="37980"/>
                    <a:pt x="255829" y="40603"/>
                  </a:cubicBezTo>
                  <a:cubicBezTo>
                    <a:pt x="244841" y="43306"/>
                    <a:pt x="233945" y="46273"/>
                    <a:pt x="223129" y="49490"/>
                  </a:cubicBezTo>
                  <a:lnTo>
                    <a:pt x="223050" y="49490"/>
                  </a:lnTo>
                  <a:cubicBezTo>
                    <a:pt x="212233" y="52786"/>
                    <a:pt x="201508" y="56267"/>
                    <a:pt x="190862" y="59985"/>
                  </a:cubicBezTo>
                  <a:cubicBezTo>
                    <a:pt x="185532" y="61844"/>
                    <a:pt x="180216" y="63795"/>
                    <a:pt x="174979" y="65825"/>
                  </a:cubicBezTo>
                  <a:cubicBezTo>
                    <a:pt x="117183" y="87922"/>
                    <a:pt x="62520" y="118312"/>
                    <a:pt x="13093" y="157839"/>
                  </a:cubicBezTo>
                  <a:cubicBezTo>
                    <a:pt x="9462" y="160542"/>
                    <a:pt x="5909" y="163429"/>
                    <a:pt x="2448" y="166396"/>
                  </a:cubicBezTo>
                  <a:cubicBezTo>
                    <a:pt x="1605" y="163008"/>
                    <a:pt x="763" y="159540"/>
                    <a:pt x="0" y="156152"/>
                  </a:cubicBezTo>
                  <a:cubicBezTo>
                    <a:pt x="13857" y="142440"/>
                    <a:pt x="28898" y="130073"/>
                    <a:pt x="44360" y="118312"/>
                  </a:cubicBezTo>
                  <a:cubicBezTo>
                    <a:pt x="186388" y="22224"/>
                    <a:pt x="368473" y="-18911"/>
                    <a:pt x="538227" y="8170"/>
                  </a:cubicBezTo>
                  <a:cubicBezTo>
                    <a:pt x="538990" y="7326"/>
                    <a:pt x="539662" y="6640"/>
                    <a:pt x="540346" y="6047"/>
                  </a:cubicBezTo>
                  <a:cubicBezTo>
                    <a:pt x="541109" y="3766"/>
                    <a:pt x="542714" y="1815"/>
                    <a:pt x="545833" y="549"/>
                  </a:cubicBezTo>
                  <a:cubicBezTo>
                    <a:pt x="554281" y="-1573"/>
                    <a:pt x="557413" y="4610"/>
                    <a:pt x="559269" y="11809"/>
                  </a:cubicBezTo>
                  <a:cubicBezTo>
                    <a:pt x="559493" y="11888"/>
                    <a:pt x="559743" y="11888"/>
                    <a:pt x="559993" y="11980"/>
                  </a:cubicBezTo>
                  <a:close/>
                </a:path>
              </a:pathLst>
            </a:custGeom>
            <a:solidFill>
              <a:srgbClr val="191918"/>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35" name="Google Shape;135;p2"/>
            <p:cNvSpPr/>
            <p:nvPr/>
          </p:nvSpPr>
          <p:spPr>
            <a:xfrm>
              <a:off x="16507434" y="151839"/>
              <a:ext cx="39" cy="79"/>
            </a:xfrm>
            <a:custGeom>
              <a:avLst/>
              <a:gdLst/>
              <a:ahLst/>
              <a:cxnLst/>
              <a:rect l="l" t="t" r="r" b="b"/>
              <a:pathLst>
                <a:path w="39" h="79" extrusionOk="0">
                  <a:moveTo>
                    <a:pt x="0" y="0"/>
                  </a:moveTo>
                  <a:cubicBezTo>
                    <a:pt x="39" y="0"/>
                    <a:pt x="39" y="13"/>
                    <a:pt x="39" y="79"/>
                  </a:cubicBezTo>
                  <a:cubicBezTo>
                    <a:pt x="26" y="53"/>
                    <a:pt x="13" y="26"/>
                    <a:pt x="0" y="0"/>
                  </a:cubicBezTo>
                  <a:close/>
                </a:path>
              </a:pathLst>
            </a:custGeom>
            <a:solidFill>
              <a:srgbClr val="191918"/>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36" name="Google Shape;136;p2"/>
            <p:cNvSpPr/>
            <p:nvPr/>
          </p:nvSpPr>
          <p:spPr>
            <a:xfrm>
              <a:off x="15958786" y="288390"/>
              <a:ext cx="80" cy="936"/>
            </a:xfrm>
            <a:custGeom>
              <a:avLst/>
              <a:gdLst/>
              <a:ahLst/>
              <a:cxnLst/>
              <a:rect l="l" t="t" r="r" b="b"/>
              <a:pathLst>
                <a:path w="80" h="936" extrusionOk="0">
                  <a:moveTo>
                    <a:pt x="0" y="0"/>
                  </a:moveTo>
                  <a:cubicBezTo>
                    <a:pt x="79" y="343"/>
                    <a:pt x="79" y="672"/>
                    <a:pt x="79" y="936"/>
                  </a:cubicBezTo>
                  <a:cubicBezTo>
                    <a:pt x="92" y="672"/>
                    <a:pt x="0" y="343"/>
                    <a:pt x="0" y="0"/>
                  </a:cubicBezTo>
                  <a:close/>
                </a:path>
              </a:pathLst>
            </a:custGeom>
            <a:solidFill>
              <a:srgbClr val="191918"/>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37" name="Google Shape;137;p2"/>
            <p:cNvSpPr/>
            <p:nvPr/>
          </p:nvSpPr>
          <p:spPr>
            <a:xfrm>
              <a:off x="17319795" y="5776927"/>
              <a:ext cx="517514" cy="582605"/>
            </a:xfrm>
            <a:custGeom>
              <a:avLst/>
              <a:gdLst/>
              <a:ahLst/>
              <a:cxnLst/>
              <a:rect l="l" t="t" r="r" b="b"/>
              <a:pathLst>
                <a:path w="517514" h="582605" extrusionOk="0">
                  <a:moveTo>
                    <a:pt x="517514" y="90405"/>
                  </a:moveTo>
                  <a:cubicBezTo>
                    <a:pt x="517514" y="92185"/>
                    <a:pt x="517435" y="93965"/>
                    <a:pt x="517435" y="95745"/>
                  </a:cubicBezTo>
                  <a:cubicBezTo>
                    <a:pt x="515830" y="107598"/>
                    <a:pt x="514567" y="119359"/>
                    <a:pt x="513975" y="131132"/>
                  </a:cubicBezTo>
                  <a:cubicBezTo>
                    <a:pt x="503158" y="263108"/>
                    <a:pt x="492341" y="394913"/>
                    <a:pt x="481274" y="526731"/>
                  </a:cubicBezTo>
                  <a:cubicBezTo>
                    <a:pt x="404042" y="537054"/>
                    <a:pt x="325810" y="550515"/>
                    <a:pt x="256435" y="582606"/>
                  </a:cubicBezTo>
                  <a:cubicBezTo>
                    <a:pt x="169570" y="434888"/>
                    <a:pt x="79087" y="289108"/>
                    <a:pt x="0" y="137566"/>
                  </a:cubicBezTo>
                  <a:cubicBezTo>
                    <a:pt x="22476" y="107347"/>
                    <a:pt x="43939" y="76786"/>
                    <a:pt x="68099" y="46989"/>
                  </a:cubicBezTo>
                  <a:cubicBezTo>
                    <a:pt x="138488" y="83392"/>
                    <a:pt x="162477" y="154930"/>
                    <a:pt x="197797" y="33278"/>
                  </a:cubicBezTo>
                  <a:cubicBezTo>
                    <a:pt x="241315" y="44194"/>
                    <a:pt x="279082" y="72896"/>
                    <a:pt x="323349" y="78737"/>
                  </a:cubicBezTo>
                  <a:cubicBezTo>
                    <a:pt x="351826" y="70616"/>
                    <a:pt x="355287" y="34543"/>
                    <a:pt x="363735" y="10416"/>
                  </a:cubicBezTo>
                  <a:cubicBezTo>
                    <a:pt x="418228" y="46304"/>
                    <a:pt x="455574" y="85673"/>
                    <a:pt x="489288" y="0"/>
                  </a:cubicBezTo>
                  <a:cubicBezTo>
                    <a:pt x="498842" y="5076"/>
                    <a:pt x="508211" y="10587"/>
                    <a:pt x="517251" y="16507"/>
                  </a:cubicBezTo>
                  <a:cubicBezTo>
                    <a:pt x="516843" y="41135"/>
                    <a:pt x="517357" y="65764"/>
                    <a:pt x="517514" y="90405"/>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38" name="Google Shape;138;p2"/>
            <p:cNvSpPr/>
            <p:nvPr/>
          </p:nvSpPr>
          <p:spPr>
            <a:xfrm>
              <a:off x="16179888" y="1121321"/>
              <a:ext cx="1657343" cy="4793158"/>
            </a:xfrm>
            <a:custGeom>
              <a:avLst/>
              <a:gdLst/>
              <a:ahLst/>
              <a:cxnLst/>
              <a:rect l="l" t="t" r="r" b="b"/>
              <a:pathLst>
                <a:path w="1657343" h="4793158" extrusionOk="0">
                  <a:moveTo>
                    <a:pt x="1657002" y="4660339"/>
                  </a:moveTo>
                  <a:cubicBezTo>
                    <a:pt x="1657081" y="4661012"/>
                    <a:pt x="1657252" y="4661697"/>
                    <a:pt x="1657344" y="4662370"/>
                  </a:cubicBezTo>
                  <a:cubicBezTo>
                    <a:pt x="1657265" y="4665587"/>
                    <a:pt x="1657173" y="4668883"/>
                    <a:pt x="1657173" y="4672100"/>
                  </a:cubicBezTo>
                  <a:cubicBezTo>
                    <a:pt x="1648132" y="4666180"/>
                    <a:pt x="1638750" y="4660669"/>
                    <a:pt x="1629209" y="4655593"/>
                  </a:cubicBezTo>
                  <a:cubicBezTo>
                    <a:pt x="1595495" y="4741265"/>
                    <a:pt x="1558149" y="4701897"/>
                    <a:pt x="1503657" y="4666009"/>
                  </a:cubicBezTo>
                  <a:cubicBezTo>
                    <a:pt x="1495209" y="4690136"/>
                    <a:pt x="1491748" y="4726195"/>
                    <a:pt x="1463271" y="4734330"/>
                  </a:cubicBezTo>
                  <a:cubicBezTo>
                    <a:pt x="1418990" y="4728490"/>
                    <a:pt x="1381223" y="4699787"/>
                    <a:pt x="1337718" y="4688870"/>
                  </a:cubicBezTo>
                  <a:cubicBezTo>
                    <a:pt x="1302399" y="4810523"/>
                    <a:pt x="1278410" y="4738984"/>
                    <a:pt x="1208021" y="4702582"/>
                  </a:cubicBezTo>
                  <a:cubicBezTo>
                    <a:pt x="1183860" y="4732379"/>
                    <a:pt x="1162398" y="4762940"/>
                    <a:pt x="1139921" y="4793159"/>
                  </a:cubicBezTo>
                  <a:cubicBezTo>
                    <a:pt x="1137645" y="4788848"/>
                    <a:pt x="1135355" y="4784523"/>
                    <a:pt x="1133158" y="4780212"/>
                  </a:cubicBezTo>
                  <a:cubicBezTo>
                    <a:pt x="1128934" y="4771998"/>
                    <a:pt x="1124709" y="4763876"/>
                    <a:pt x="1120564" y="4755663"/>
                  </a:cubicBezTo>
                  <a:cubicBezTo>
                    <a:pt x="1120485" y="4755320"/>
                    <a:pt x="1120393" y="4754898"/>
                    <a:pt x="1120314" y="4754568"/>
                  </a:cubicBezTo>
                  <a:cubicBezTo>
                    <a:pt x="1119472" y="4750758"/>
                    <a:pt x="1118538" y="4747119"/>
                    <a:pt x="1117617" y="4743480"/>
                  </a:cubicBezTo>
                  <a:cubicBezTo>
                    <a:pt x="1116774" y="4737125"/>
                    <a:pt x="1114919" y="4730863"/>
                    <a:pt x="1113392" y="4724693"/>
                  </a:cubicBezTo>
                  <a:cubicBezTo>
                    <a:pt x="1111958" y="4718931"/>
                    <a:pt x="1110603" y="4713182"/>
                    <a:pt x="1109168" y="4707421"/>
                  </a:cubicBezTo>
                  <a:cubicBezTo>
                    <a:pt x="1105957" y="4694803"/>
                    <a:pt x="1103168" y="4681935"/>
                    <a:pt x="1099194" y="4669581"/>
                  </a:cubicBezTo>
                  <a:cubicBezTo>
                    <a:pt x="1099194" y="4669581"/>
                    <a:pt x="1099115" y="4669581"/>
                    <a:pt x="1099022" y="4669661"/>
                  </a:cubicBezTo>
                  <a:cubicBezTo>
                    <a:pt x="1098851" y="4669239"/>
                    <a:pt x="1098772" y="4668896"/>
                    <a:pt x="1098601" y="4668566"/>
                  </a:cubicBezTo>
                  <a:cubicBezTo>
                    <a:pt x="1093864" y="4650451"/>
                    <a:pt x="1089140" y="4632336"/>
                    <a:pt x="1084495" y="4614220"/>
                  </a:cubicBezTo>
                  <a:cubicBezTo>
                    <a:pt x="1069454" y="4554877"/>
                    <a:pt x="1054755" y="4495534"/>
                    <a:pt x="1040214" y="4436099"/>
                  </a:cubicBezTo>
                  <a:cubicBezTo>
                    <a:pt x="1012579" y="4323333"/>
                    <a:pt x="985550" y="4210408"/>
                    <a:pt x="958337" y="4097563"/>
                  </a:cubicBezTo>
                  <a:cubicBezTo>
                    <a:pt x="902068" y="3864172"/>
                    <a:pt x="845785" y="3630690"/>
                    <a:pt x="789517" y="3397299"/>
                  </a:cubicBezTo>
                  <a:cubicBezTo>
                    <a:pt x="732734" y="3162037"/>
                    <a:pt x="676044" y="2926695"/>
                    <a:pt x="619341" y="2691446"/>
                  </a:cubicBezTo>
                  <a:cubicBezTo>
                    <a:pt x="561638" y="2452373"/>
                    <a:pt x="504092" y="2213313"/>
                    <a:pt x="446375" y="1974161"/>
                  </a:cubicBezTo>
                  <a:cubicBezTo>
                    <a:pt x="391028" y="1744911"/>
                    <a:pt x="335864" y="1515673"/>
                    <a:pt x="280595" y="1286331"/>
                  </a:cubicBezTo>
                  <a:cubicBezTo>
                    <a:pt x="222721" y="1046335"/>
                    <a:pt x="164754" y="806418"/>
                    <a:pt x="107051" y="566422"/>
                  </a:cubicBezTo>
                  <a:cubicBezTo>
                    <a:pt x="71389" y="418440"/>
                    <a:pt x="35741" y="270300"/>
                    <a:pt x="0" y="122319"/>
                  </a:cubicBezTo>
                  <a:cubicBezTo>
                    <a:pt x="164346" y="15485"/>
                    <a:pt x="367880" y="-11609"/>
                    <a:pt x="562809" y="4134"/>
                  </a:cubicBezTo>
                  <a:cubicBezTo>
                    <a:pt x="601168" y="166921"/>
                    <a:pt x="639527" y="329551"/>
                    <a:pt x="677979" y="492339"/>
                  </a:cubicBezTo>
                  <a:cubicBezTo>
                    <a:pt x="733498" y="727681"/>
                    <a:pt x="788753" y="963101"/>
                    <a:pt x="844430" y="1198443"/>
                  </a:cubicBezTo>
                  <a:cubicBezTo>
                    <a:pt x="902226" y="1442763"/>
                    <a:pt x="959508" y="1687163"/>
                    <a:pt x="1017053" y="1931562"/>
                  </a:cubicBezTo>
                  <a:cubicBezTo>
                    <a:pt x="1073151" y="2170121"/>
                    <a:pt x="1128920" y="2408851"/>
                    <a:pt x="1185203" y="2647410"/>
                  </a:cubicBezTo>
                  <a:cubicBezTo>
                    <a:pt x="1242156" y="2889014"/>
                    <a:pt x="1299267" y="3130447"/>
                    <a:pt x="1355970" y="3372064"/>
                  </a:cubicBezTo>
                  <a:cubicBezTo>
                    <a:pt x="1384276" y="3492952"/>
                    <a:pt x="1412581" y="3613840"/>
                    <a:pt x="1440966" y="3734649"/>
                  </a:cubicBezTo>
                  <a:cubicBezTo>
                    <a:pt x="1468429" y="3851977"/>
                    <a:pt x="1496393" y="3969226"/>
                    <a:pt x="1524106" y="4086475"/>
                  </a:cubicBezTo>
                  <a:cubicBezTo>
                    <a:pt x="1548688" y="4190012"/>
                    <a:pt x="1573282" y="4293536"/>
                    <a:pt x="1597614" y="4397165"/>
                  </a:cubicBezTo>
                  <a:cubicBezTo>
                    <a:pt x="1609944" y="4449824"/>
                    <a:pt x="1622366" y="4502483"/>
                    <a:pt x="1634618" y="4555220"/>
                  </a:cubicBezTo>
                  <a:cubicBezTo>
                    <a:pt x="1639355" y="4575537"/>
                    <a:pt x="1644000" y="4595775"/>
                    <a:pt x="1648553" y="4616092"/>
                  </a:cubicBezTo>
                  <a:cubicBezTo>
                    <a:pt x="1648974" y="4618123"/>
                    <a:pt x="1649396" y="4620153"/>
                    <a:pt x="1649738" y="4622183"/>
                  </a:cubicBezTo>
                  <a:cubicBezTo>
                    <a:pt x="1650409" y="4625401"/>
                    <a:pt x="1651001" y="4628538"/>
                    <a:pt x="1651593" y="4631663"/>
                  </a:cubicBezTo>
                  <a:cubicBezTo>
                    <a:pt x="1653370" y="4641209"/>
                    <a:pt x="1655225" y="4650767"/>
                    <a:pt x="1657002" y="4660339"/>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39" name="Google Shape;139;p2"/>
            <p:cNvSpPr/>
            <p:nvPr/>
          </p:nvSpPr>
          <p:spPr>
            <a:xfrm>
              <a:off x="16027794" y="465328"/>
              <a:ext cx="699414" cy="751455"/>
            </a:xfrm>
            <a:custGeom>
              <a:avLst/>
              <a:gdLst/>
              <a:ahLst/>
              <a:cxnLst/>
              <a:rect l="l" t="t" r="r" b="b"/>
              <a:pathLst>
                <a:path w="699414" h="751455" extrusionOk="0">
                  <a:moveTo>
                    <a:pt x="699415" y="594034"/>
                  </a:moveTo>
                  <a:cubicBezTo>
                    <a:pt x="625855" y="574916"/>
                    <a:pt x="548873" y="572016"/>
                    <a:pt x="473734" y="589815"/>
                  </a:cubicBezTo>
                  <a:cubicBezTo>
                    <a:pt x="357537" y="609459"/>
                    <a:pt x="218444" y="653232"/>
                    <a:pt x="145541" y="751456"/>
                  </a:cubicBezTo>
                  <a:cubicBezTo>
                    <a:pt x="141725" y="735371"/>
                    <a:pt x="137778" y="719286"/>
                    <a:pt x="133961" y="703201"/>
                  </a:cubicBezTo>
                  <a:cubicBezTo>
                    <a:pt x="131987" y="694763"/>
                    <a:pt x="129882" y="686588"/>
                    <a:pt x="127908" y="678150"/>
                  </a:cubicBezTo>
                  <a:cubicBezTo>
                    <a:pt x="124750" y="665230"/>
                    <a:pt x="121723" y="652441"/>
                    <a:pt x="118565" y="639652"/>
                  </a:cubicBezTo>
                  <a:cubicBezTo>
                    <a:pt x="109354" y="601153"/>
                    <a:pt x="100010" y="562655"/>
                    <a:pt x="90799" y="524025"/>
                  </a:cubicBezTo>
                  <a:cubicBezTo>
                    <a:pt x="64086" y="413671"/>
                    <a:pt x="37504" y="303318"/>
                    <a:pt x="10922" y="192964"/>
                  </a:cubicBezTo>
                  <a:cubicBezTo>
                    <a:pt x="10791" y="192437"/>
                    <a:pt x="10659" y="191909"/>
                    <a:pt x="10527" y="191382"/>
                  </a:cubicBezTo>
                  <a:cubicBezTo>
                    <a:pt x="7501" y="179120"/>
                    <a:pt x="4606" y="166859"/>
                    <a:pt x="1711" y="154597"/>
                  </a:cubicBezTo>
                  <a:cubicBezTo>
                    <a:pt x="1053" y="152224"/>
                    <a:pt x="526" y="149851"/>
                    <a:pt x="0" y="147478"/>
                  </a:cubicBezTo>
                  <a:cubicBezTo>
                    <a:pt x="3421" y="144577"/>
                    <a:pt x="6974" y="141677"/>
                    <a:pt x="10659" y="139040"/>
                  </a:cubicBezTo>
                  <a:cubicBezTo>
                    <a:pt x="158043" y="21039"/>
                    <a:pt x="351221" y="-14954"/>
                    <a:pt x="536766" y="5350"/>
                  </a:cubicBezTo>
                  <a:cubicBezTo>
                    <a:pt x="544925" y="6273"/>
                    <a:pt x="552952" y="7196"/>
                    <a:pt x="561111" y="8382"/>
                  </a:cubicBezTo>
                  <a:cubicBezTo>
                    <a:pt x="563875" y="19853"/>
                    <a:pt x="566638" y="31323"/>
                    <a:pt x="569270" y="42925"/>
                  </a:cubicBezTo>
                  <a:cubicBezTo>
                    <a:pt x="569796" y="45035"/>
                    <a:pt x="570323" y="47144"/>
                    <a:pt x="570849" y="49254"/>
                  </a:cubicBezTo>
                  <a:cubicBezTo>
                    <a:pt x="599141" y="169232"/>
                    <a:pt x="627302" y="289078"/>
                    <a:pt x="655726" y="409057"/>
                  </a:cubicBezTo>
                  <a:cubicBezTo>
                    <a:pt x="662306" y="437271"/>
                    <a:pt x="669017" y="465486"/>
                    <a:pt x="675597" y="493700"/>
                  </a:cubicBezTo>
                  <a:cubicBezTo>
                    <a:pt x="678623" y="506357"/>
                    <a:pt x="681650" y="518883"/>
                    <a:pt x="684545" y="531540"/>
                  </a:cubicBezTo>
                  <a:cubicBezTo>
                    <a:pt x="686124" y="538264"/>
                    <a:pt x="687835" y="545120"/>
                    <a:pt x="689414" y="551975"/>
                  </a:cubicBezTo>
                  <a:cubicBezTo>
                    <a:pt x="692704" y="565951"/>
                    <a:pt x="695994" y="580058"/>
                    <a:pt x="699415" y="594034"/>
                  </a:cubicBezTo>
                  <a:close/>
                </a:path>
              </a:pathLst>
            </a:custGeom>
            <a:solidFill>
              <a:schemeClr val="dk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40" name="Google Shape;140;p2"/>
            <p:cNvSpPr/>
            <p:nvPr/>
          </p:nvSpPr>
          <p:spPr>
            <a:xfrm>
              <a:off x="17576231" y="6303644"/>
              <a:ext cx="224839" cy="365287"/>
            </a:xfrm>
            <a:custGeom>
              <a:avLst/>
              <a:gdLst/>
              <a:ahLst/>
              <a:cxnLst/>
              <a:rect l="l" t="t" r="r" b="b"/>
              <a:pathLst>
                <a:path w="224839" h="365287" extrusionOk="0">
                  <a:moveTo>
                    <a:pt x="224839" y="0"/>
                  </a:moveTo>
                  <a:cubicBezTo>
                    <a:pt x="224076" y="8807"/>
                    <a:pt x="223313" y="17614"/>
                    <a:pt x="222563" y="26329"/>
                  </a:cubicBezTo>
                  <a:cubicBezTo>
                    <a:pt x="218588" y="73912"/>
                    <a:pt x="214535" y="121402"/>
                    <a:pt x="210482" y="168892"/>
                  </a:cubicBezTo>
                  <a:cubicBezTo>
                    <a:pt x="207022" y="215446"/>
                    <a:pt x="204140" y="262014"/>
                    <a:pt x="200429" y="308489"/>
                  </a:cubicBezTo>
                  <a:cubicBezTo>
                    <a:pt x="196797" y="327870"/>
                    <a:pt x="204232" y="365287"/>
                    <a:pt x="176268" y="365287"/>
                  </a:cubicBezTo>
                  <a:cubicBezTo>
                    <a:pt x="175847" y="365287"/>
                    <a:pt x="175334" y="365287"/>
                    <a:pt x="174913" y="365287"/>
                  </a:cubicBezTo>
                  <a:cubicBezTo>
                    <a:pt x="163333" y="362743"/>
                    <a:pt x="159030" y="354028"/>
                    <a:pt x="158095" y="342689"/>
                  </a:cubicBezTo>
                  <a:cubicBezTo>
                    <a:pt x="113314" y="252705"/>
                    <a:pt x="63967" y="165082"/>
                    <a:pt x="13186" y="78223"/>
                  </a:cubicBezTo>
                  <a:cubicBezTo>
                    <a:pt x="8790" y="70774"/>
                    <a:pt x="4395" y="63324"/>
                    <a:pt x="0" y="55876"/>
                  </a:cubicBezTo>
                  <a:cubicBezTo>
                    <a:pt x="69362" y="23784"/>
                    <a:pt x="147607" y="10323"/>
                    <a:pt x="224839" y="0"/>
                  </a:cubicBezTo>
                  <a:close/>
                </a:path>
              </a:pathLst>
            </a:custGeom>
            <a:solidFill>
              <a:schemeClr val="dk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41" name="Google Shape;141;p2"/>
            <p:cNvSpPr/>
            <p:nvPr/>
          </p:nvSpPr>
          <p:spPr>
            <a:xfrm>
              <a:off x="16580481" y="1192867"/>
              <a:ext cx="1114457" cy="4487286"/>
            </a:xfrm>
            <a:custGeom>
              <a:avLst/>
              <a:gdLst/>
              <a:ahLst/>
              <a:cxnLst/>
              <a:rect l="l" t="t" r="r" b="b"/>
              <a:pathLst>
                <a:path w="1114457" h="4487286" extrusionOk="0">
                  <a:moveTo>
                    <a:pt x="1114131" y="4471795"/>
                  </a:moveTo>
                  <a:cubicBezTo>
                    <a:pt x="1115815" y="4478651"/>
                    <a:pt x="1110749" y="4485678"/>
                    <a:pt x="1104077" y="4487036"/>
                  </a:cubicBezTo>
                  <a:cubicBezTo>
                    <a:pt x="1103235" y="4487208"/>
                    <a:pt x="1102393" y="4487287"/>
                    <a:pt x="1101538" y="4487287"/>
                  </a:cubicBezTo>
                  <a:cubicBezTo>
                    <a:pt x="1095458" y="4487287"/>
                    <a:pt x="1090300" y="4482883"/>
                    <a:pt x="1088865" y="4476871"/>
                  </a:cubicBezTo>
                  <a:cubicBezTo>
                    <a:pt x="1041887" y="4284709"/>
                    <a:pt x="994908" y="4092532"/>
                    <a:pt x="947930" y="3900370"/>
                  </a:cubicBezTo>
                  <a:cubicBezTo>
                    <a:pt x="899174" y="3700494"/>
                    <a:pt x="850340" y="3500710"/>
                    <a:pt x="801506" y="3300835"/>
                  </a:cubicBezTo>
                  <a:cubicBezTo>
                    <a:pt x="754607" y="3108752"/>
                    <a:pt x="707628" y="2916668"/>
                    <a:pt x="660742" y="2724505"/>
                  </a:cubicBezTo>
                  <a:cubicBezTo>
                    <a:pt x="616974" y="2545368"/>
                    <a:pt x="573206" y="2366245"/>
                    <a:pt x="529439" y="2187109"/>
                  </a:cubicBezTo>
                  <a:cubicBezTo>
                    <a:pt x="483394" y="1998756"/>
                    <a:pt x="437337" y="1810390"/>
                    <a:pt x="391372" y="1621946"/>
                  </a:cubicBezTo>
                  <a:cubicBezTo>
                    <a:pt x="342616" y="1422241"/>
                    <a:pt x="293782" y="1222458"/>
                    <a:pt x="244948" y="1022754"/>
                  </a:cubicBezTo>
                  <a:cubicBezTo>
                    <a:pt x="196785" y="825251"/>
                    <a:pt x="148544" y="627670"/>
                    <a:pt x="100381" y="430075"/>
                  </a:cubicBezTo>
                  <a:cubicBezTo>
                    <a:pt x="84076" y="363283"/>
                    <a:pt x="67772" y="296491"/>
                    <a:pt x="51547" y="229606"/>
                  </a:cubicBezTo>
                  <a:cubicBezTo>
                    <a:pt x="41835" y="189644"/>
                    <a:pt x="32110" y="149603"/>
                    <a:pt x="22478" y="109562"/>
                  </a:cubicBezTo>
                  <a:cubicBezTo>
                    <a:pt x="18004" y="91025"/>
                    <a:pt x="13516" y="72488"/>
                    <a:pt x="9134" y="53937"/>
                  </a:cubicBezTo>
                  <a:cubicBezTo>
                    <a:pt x="7187" y="45552"/>
                    <a:pt x="5252" y="37180"/>
                    <a:pt x="3305" y="28794"/>
                  </a:cubicBezTo>
                  <a:cubicBezTo>
                    <a:pt x="2120" y="23547"/>
                    <a:pt x="607" y="18128"/>
                    <a:pt x="173" y="12789"/>
                  </a:cubicBezTo>
                  <a:cubicBezTo>
                    <a:pt x="-919" y="7027"/>
                    <a:pt x="3305" y="1279"/>
                    <a:pt x="8871" y="263"/>
                  </a:cubicBezTo>
                  <a:cubicBezTo>
                    <a:pt x="14201" y="-923"/>
                    <a:pt x="19096" y="2043"/>
                    <a:pt x="20951" y="6276"/>
                  </a:cubicBezTo>
                  <a:cubicBezTo>
                    <a:pt x="23991" y="13131"/>
                    <a:pt x="25518" y="20831"/>
                    <a:pt x="27373" y="28030"/>
                  </a:cubicBezTo>
                  <a:cubicBezTo>
                    <a:pt x="30584" y="40555"/>
                    <a:pt x="33716" y="53172"/>
                    <a:pt x="36927" y="65698"/>
                  </a:cubicBezTo>
                  <a:cubicBezTo>
                    <a:pt x="43177" y="90840"/>
                    <a:pt x="49349" y="116062"/>
                    <a:pt x="55600" y="141205"/>
                  </a:cubicBezTo>
                  <a:cubicBezTo>
                    <a:pt x="65903" y="182854"/>
                    <a:pt x="76128" y="224596"/>
                    <a:pt x="86353" y="266325"/>
                  </a:cubicBezTo>
                  <a:cubicBezTo>
                    <a:pt x="111619" y="369348"/>
                    <a:pt x="136884" y="472371"/>
                    <a:pt x="162058" y="575486"/>
                  </a:cubicBezTo>
                  <a:cubicBezTo>
                    <a:pt x="206168" y="755717"/>
                    <a:pt x="250186" y="936027"/>
                    <a:pt x="294296" y="1116271"/>
                  </a:cubicBezTo>
                  <a:cubicBezTo>
                    <a:pt x="340261" y="1304043"/>
                    <a:pt x="386134" y="1491802"/>
                    <a:pt x="432020" y="1679654"/>
                  </a:cubicBezTo>
                  <a:cubicBezTo>
                    <a:pt x="481447" y="1882153"/>
                    <a:pt x="530794" y="2084731"/>
                    <a:pt x="580391" y="2287139"/>
                  </a:cubicBezTo>
                  <a:cubicBezTo>
                    <a:pt x="629646" y="2488029"/>
                    <a:pt x="678652" y="2688999"/>
                    <a:pt x="727749" y="2889969"/>
                  </a:cubicBezTo>
                  <a:cubicBezTo>
                    <a:pt x="773885" y="3079179"/>
                    <a:pt x="820179" y="3268375"/>
                    <a:pt x="866408" y="3457584"/>
                  </a:cubicBezTo>
                  <a:cubicBezTo>
                    <a:pt x="911781" y="3643313"/>
                    <a:pt x="957154" y="3829055"/>
                    <a:pt x="1002527" y="4014784"/>
                  </a:cubicBezTo>
                  <a:cubicBezTo>
                    <a:pt x="1039768" y="4167117"/>
                    <a:pt x="1076943" y="4319502"/>
                    <a:pt x="1114131" y="4471795"/>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42" name="Google Shape;142;p2"/>
            <p:cNvSpPr/>
            <p:nvPr/>
          </p:nvSpPr>
          <p:spPr>
            <a:xfrm>
              <a:off x="16356395" y="1259053"/>
              <a:ext cx="1105329" cy="4486745"/>
            </a:xfrm>
            <a:custGeom>
              <a:avLst/>
              <a:gdLst/>
              <a:ahLst/>
              <a:cxnLst/>
              <a:rect l="l" t="t" r="r" b="b"/>
              <a:pathLst>
                <a:path w="1105329" h="4486745" extrusionOk="0">
                  <a:moveTo>
                    <a:pt x="1079833" y="4476792"/>
                  </a:moveTo>
                  <a:cubicBezTo>
                    <a:pt x="1054659" y="4372925"/>
                    <a:pt x="1029473" y="4268966"/>
                    <a:pt x="1004299" y="4165086"/>
                  </a:cubicBezTo>
                  <a:cubicBezTo>
                    <a:pt x="981481" y="4071292"/>
                    <a:pt x="958584" y="3977485"/>
                    <a:pt x="936029" y="3883612"/>
                  </a:cubicBezTo>
                  <a:cubicBezTo>
                    <a:pt x="913803" y="3791084"/>
                    <a:pt x="891077" y="3698635"/>
                    <a:pt x="868772" y="3606107"/>
                  </a:cubicBezTo>
                  <a:cubicBezTo>
                    <a:pt x="844690" y="3506630"/>
                    <a:pt x="820530" y="3407246"/>
                    <a:pt x="796448" y="3307783"/>
                  </a:cubicBezTo>
                  <a:cubicBezTo>
                    <a:pt x="749128" y="3112654"/>
                    <a:pt x="701820" y="2917525"/>
                    <a:pt x="654499" y="2722395"/>
                  </a:cubicBezTo>
                  <a:cubicBezTo>
                    <a:pt x="609718" y="2537853"/>
                    <a:pt x="564937" y="2353298"/>
                    <a:pt x="520235" y="2168835"/>
                  </a:cubicBezTo>
                  <a:cubicBezTo>
                    <a:pt x="473086" y="1974206"/>
                    <a:pt x="425857" y="1779591"/>
                    <a:pt x="378707" y="1584963"/>
                  </a:cubicBezTo>
                  <a:cubicBezTo>
                    <a:pt x="331058" y="1388225"/>
                    <a:pt x="283316" y="1191567"/>
                    <a:pt x="235653" y="994921"/>
                  </a:cubicBezTo>
                  <a:cubicBezTo>
                    <a:pt x="189859" y="806134"/>
                    <a:pt x="144144" y="617360"/>
                    <a:pt x="98520" y="428493"/>
                  </a:cubicBezTo>
                  <a:cubicBezTo>
                    <a:pt x="81282" y="357376"/>
                    <a:pt x="64043" y="286194"/>
                    <a:pt x="46975" y="214998"/>
                  </a:cubicBezTo>
                  <a:cubicBezTo>
                    <a:pt x="37264" y="174535"/>
                    <a:pt x="27539" y="133979"/>
                    <a:pt x="17907" y="93516"/>
                  </a:cubicBezTo>
                  <a:cubicBezTo>
                    <a:pt x="13604" y="75652"/>
                    <a:pt x="9458" y="57787"/>
                    <a:pt x="5313" y="39935"/>
                  </a:cubicBezTo>
                  <a:cubicBezTo>
                    <a:pt x="4642" y="36969"/>
                    <a:pt x="3958" y="33923"/>
                    <a:pt x="3287" y="30957"/>
                  </a:cubicBezTo>
                  <a:cubicBezTo>
                    <a:pt x="2445" y="26896"/>
                    <a:pt x="1339" y="22835"/>
                    <a:pt x="747" y="18682"/>
                  </a:cubicBezTo>
                  <a:cubicBezTo>
                    <a:pt x="76" y="13935"/>
                    <a:pt x="-937" y="8952"/>
                    <a:pt x="1839" y="4627"/>
                  </a:cubicBezTo>
                  <a:cubicBezTo>
                    <a:pt x="4629" y="224"/>
                    <a:pt x="10116" y="-1385"/>
                    <a:pt x="14683" y="1331"/>
                  </a:cubicBezTo>
                  <a:cubicBezTo>
                    <a:pt x="19841" y="4205"/>
                    <a:pt x="21525" y="10468"/>
                    <a:pt x="23052" y="15808"/>
                  </a:cubicBezTo>
                  <a:cubicBezTo>
                    <a:pt x="26184" y="27660"/>
                    <a:pt x="29303" y="39421"/>
                    <a:pt x="32263" y="51274"/>
                  </a:cubicBezTo>
                  <a:cubicBezTo>
                    <a:pt x="38685" y="76667"/>
                    <a:pt x="44936" y="102152"/>
                    <a:pt x="51186" y="127638"/>
                  </a:cubicBezTo>
                  <a:cubicBezTo>
                    <a:pt x="61411" y="168944"/>
                    <a:pt x="71465" y="210172"/>
                    <a:pt x="81519" y="251492"/>
                  </a:cubicBezTo>
                  <a:cubicBezTo>
                    <a:pt x="104245" y="344693"/>
                    <a:pt x="126892" y="437906"/>
                    <a:pt x="149539" y="531199"/>
                  </a:cubicBezTo>
                  <a:cubicBezTo>
                    <a:pt x="196517" y="724377"/>
                    <a:pt x="243417" y="917647"/>
                    <a:pt x="290224" y="1110918"/>
                  </a:cubicBezTo>
                  <a:cubicBezTo>
                    <a:pt x="337032" y="1303938"/>
                    <a:pt x="383839" y="1496865"/>
                    <a:pt x="430647" y="1689872"/>
                  </a:cubicBezTo>
                  <a:cubicBezTo>
                    <a:pt x="478389" y="1886781"/>
                    <a:pt x="526210" y="2083690"/>
                    <a:pt x="573951" y="2280599"/>
                  </a:cubicBezTo>
                  <a:cubicBezTo>
                    <a:pt x="622114" y="2479617"/>
                    <a:pt x="670356" y="2678729"/>
                    <a:pt x="718690" y="2877761"/>
                  </a:cubicBezTo>
                  <a:cubicBezTo>
                    <a:pt x="741929" y="2973506"/>
                    <a:pt x="765156" y="3069330"/>
                    <a:pt x="788395" y="3165167"/>
                  </a:cubicBezTo>
                  <a:cubicBezTo>
                    <a:pt x="809186" y="3251183"/>
                    <a:pt x="829886" y="3337105"/>
                    <a:pt x="850914" y="3423028"/>
                  </a:cubicBezTo>
                  <a:cubicBezTo>
                    <a:pt x="875667" y="3524271"/>
                    <a:pt x="900012" y="3625606"/>
                    <a:pt x="924593" y="3726942"/>
                  </a:cubicBezTo>
                  <a:cubicBezTo>
                    <a:pt x="947569" y="3821843"/>
                    <a:pt x="970637" y="3916824"/>
                    <a:pt x="993627" y="4011725"/>
                  </a:cubicBezTo>
                  <a:cubicBezTo>
                    <a:pt x="1030723" y="4164783"/>
                    <a:pt x="1067898" y="4317748"/>
                    <a:pt x="1104994" y="4470727"/>
                  </a:cubicBezTo>
                  <a:cubicBezTo>
                    <a:pt x="1106599" y="4477583"/>
                    <a:pt x="1102296" y="4484689"/>
                    <a:pt x="1095440" y="4486390"/>
                  </a:cubicBezTo>
                  <a:cubicBezTo>
                    <a:pt x="1094440" y="4486641"/>
                    <a:pt x="1093453" y="4486746"/>
                    <a:pt x="1092466" y="4486746"/>
                  </a:cubicBezTo>
                  <a:cubicBezTo>
                    <a:pt x="1086676" y="4486720"/>
                    <a:pt x="1081281" y="4482646"/>
                    <a:pt x="1079833" y="4476792"/>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43" name="Google Shape;143;p2"/>
            <p:cNvSpPr/>
            <p:nvPr/>
          </p:nvSpPr>
          <p:spPr>
            <a:xfrm>
              <a:off x="16173388" y="1043294"/>
              <a:ext cx="569309" cy="200332"/>
            </a:xfrm>
            <a:custGeom>
              <a:avLst/>
              <a:gdLst/>
              <a:ahLst/>
              <a:cxnLst/>
              <a:rect l="l" t="t" r="r" b="b"/>
              <a:pathLst>
                <a:path w="569309" h="200332" extrusionOk="0">
                  <a:moveTo>
                    <a:pt x="562967" y="55146"/>
                  </a:moveTo>
                  <a:cubicBezTo>
                    <a:pt x="565085" y="64204"/>
                    <a:pt x="567191" y="73182"/>
                    <a:pt x="569309" y="82148"/>
                  </a:cubicBezTo>
                  <a:cubicBezTo>
                    <a:pt x="374381" y="66406"/>
                    <a:pt x="170834" y="93486"/>
                    <a:pt x="6501" y="200333"/>
                  </a:cubicBezTo>
                  <a:cubicBezTo>
                    <a:pt x="4303" y="191526"/>
                    <a:pt x="2198" y="182639"/>
                    <a:pt x="79" y="173832"/>
                  </a:cubicBezTo>
                  <a:cubicBezTo>
                    <a:pt x="79" y="173753"/>
                    <a:pt x="0" y="173582"/>
                    <a:pt x="0" y="173489"/>
                  </a:cubicBezTo>
                  <a:cubicBezTo>
                    <a:pt x="72916" y="75200"/>
                    <a:pt x="211996" y="31520"/>
                    <a:pt x="328087" y="11888"/>
                  </a:cubicBezTo>
                  <a:cubicBezTo>
                    <a:pt x="403292" y="-5977"/>
                    <a:pt x="480261" y="-3010"/>
                    <a:pt x="553768" y="16120"/>
                  </a:cubicBezTo>
                  <a:cubicBezTo>
                    <a:pt x="556808" y="29146"/>
                    <a:pt x="559927" y="42107"/>
                    <a:pt x="562967" y="55146"/>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44" name="Google Shape;144;p2"/>
            <p:cNvSpPr/>
            <p:nvPr/>
          </p:nvSpPr>
          <p:spPr>
            <a:xfrm>
              <a:off x="15958408" y="76731"/>
              <a:ext cx="636759" cy="566939"/>
            </a:xfrm>
            <a:custGeom>
              <a:avLst/>
              <a:gdLst/>
              <a:ahLst/>
              <a:cxnLst/>
              <a:rect l="l" t="t" r="r" b="b"/>
              <a:pathLst>
                <a:path w="636759" h="566939" extrusionOk="0">
                  <a:moveTo>
                    <a:pt x="630509" y="396953"/>
                  </a:moveTo>
                  <a:cubicBezTo>
                    <a:pt x="632628" y="405760"/>
                    <a:pt x="634733" y="414647"/>
                    <a:pt x="636760" y="423454"/>
                  </a:cubicBezTo>
                  <a:cubicBezTo>
                    <a:pt x="442766" y="380539"/>
                    <a:pt x="223756" y="431839"/>
                    <a:pt x="76820" y="566940"/>
                  </a:cubicBezTo>
                  <a:cubicBezTo>
                    <a:pt x="74793" y="559069"/>
                    <a:pt x="72938" y="551197"/>
                    <a:pt x="71069" y="543234"/>
                  </a:cubicBezTo>
                  <a:cubicBezTo>
                    <a:pt x="70477" y="540861"/>
                    <a:pt x="69885" y="538488"/>
                    <a:pt x="69385" y="536128"/>
                  </a:cubicBezTo>
                  <a:cubicBezTo>
                    <a:pt x="68543" y="532739"/>
                    <a:pt x="67701" y="529272"/>
                    <a:pt x="66937" y="525883"/>
                  </a:cubicBezTo>
                  <a:cubicBezTo>
                    <a:pt x="49870" y="455452"/>
                    <a:pt x="32881" y="385100"/>
                    <a:pt x="15985" y="314669"/>
                  </a:cubicBezTo>
                  <a:cubicBezTo>
                    <a:pt x="13616" y="299599"/>
                    <a:pt x="10826" y="284622"/>
                    <a:pt x="8471" y="269460"/>
                  </a:cubicBezTo>
                  <a:cubicBezTo>
                    <a:pt x="6944" y="259888"/>
                    <a:pt x="5773" y="250237"/>
                    <a:pt x="4247" y="240586"/>
                  </a:cubicBezTo>
                  <a:cubicBezTo>
                    <a:pt x="2812" y="231449"/>
                    <a:pt x="1457" y="222299"/>
                    <a:pt x="522" y="213070"/>
                  </a:cubicBezTo>
                  <a:cubicBezTo>
                    <a:pt x="522" y="212899"/>
                    <a:pt x="444" y="212727"/>
                    <a:pt x="444" y="212556"/>
                  </a:cubicBezTo>
                  <a:cubicBezTo>
                    <a:pt x="101" y="207902"/>
                    <a:pt x="-149" y="203327"/>
                    <a:pt x="101" y="198673"/>
                  </a:cubicBezTo>
                  <a:cubicBezTo>
                    <a:pt x="272" y="196550"/>
                    <a:pt x="351" y="194441"/>
                    <a:pt x="522" y="192318"/>
                  </a:cubicBezTo>
                  <a:lnTo>
                    <a:pt x="522" y="192239"/>
                  </a:lnTo>
                  <a:cubicBezTo>
                    <a:pt x="694" y="190037"/>
                    <a:pt x="944" y="187927"/>
                    <a:pt x="1194" y="185805"/>
                  </a:cubicBezTo>
                  <a:cubicBezTo>
                    <a:pt x="1194" y="185726"/>
                    <a:pt x="1194" y="185554"/>
                    <a:pt x="1273" y="185462"/>
                  </a:cubicBezTo>
                  <a:cubicBezTo>
                    <a:pt x="2365" y="179371"/>
                    <a:pt x="3970" y="173688"/>
                    <a:pt x="5839" y="167848"/>
                  </a:cubicBezTo>
                  <a:cubicBezTo>
                    <a:pt x="5760" y="168362"/>
                    <a:pt x="5589" y="168863"/>
                    <a:pt x="5418" y="169456"/>
                  </a:cubicBezTo>
                  <a:cubicBezTo>
                    <a:pt x="6773" y="165053"/>
                    <a:pt x="8458" y="160820"/>
                    <a:pt x="9892" y="156509"/>
                  </a:cubicBezTo>
                  <a:cubicBezTo>
                    <a:pt x="98283" y="13458"/>
                    <a:pt x="383865" y="-47572"/>
                    <a:pt x="520498" y="41910"/>
                  </a:cubicBezTo>
                  <a:cubicBezTo>
                    <a:pt x="520840" y="42161"/>
                    <a:pt x="521090" y="42424"/>
                    <a:pt x="521340" y="42675"/>
                  </a:cubicBezTo>
                  <a:cubicBezTo>
                    <a:pt x="521761" y="43018"/>
                    <a:pt x="522274" y="43440"/>
                    <a:pt x="522695" y="43861"/>
                  </a:cubicBezTo>
                  <a:cubicBezTo>
                    <a:pt x="523959" y="44877"/>
                    <a:pt x="525235" y="45892"/>
                    <a:pt x="526419" y="46999"/>
                  </a:cubicBezTo>
                  <a:cubicBezTo>
                    <a:pt x="526498" y="46999"/>
                    <a:pt x="526498" y="46999"/>
                    <a:pt x="526498" y="47171"/>
                  </a:cubicBezTo>
                  <a:cubicBezTo>
                    <a:pt x="526577" y="47171"/>
                    <a:pt x="526669" y="47250"/>
                    <a:pt x="526748" y="47342"/>
                  </a:cubicBezTo>
                  <a:cubicBezTo>
                    <a:pt x="528525" y="48357"/>
                    <a:pt x="530209" y="49887"/>
                    <a:pt x="531644" y="51746"/>
                  </a:cubicBezTo>
                  <a:cubicBezTo>
                    <a:pt x="531723" y="51746"/>
                    <a:pt x="531723" y="51825"/>
                    <a:pt x="531815" y="51996"/>
                  </a:cubicBezTo>
                  <a:cubicBezTo>
                    <a:pt x="531894" y="51996"/>
                    <a:pt x="531894" y="51996"/>
                    <a:pt x="531894" y="52075"/>
                  </a:cubicBezTo>
                  <a:cubicBezTo>
                    <a:pt x="533420" y="53433"/>
                    <a:pt x="534854" y="54870"/>
                    <a:pt x="536197" y="56308"/>
                  </a:cubicBezTo>
                  <a:lnTo>
                    <a:pt x="536276" y="56308"/>
                  </a:lnTo>
                  <a:cubicBezTo>
                    <a:pt x="536526" y="56650"/>
                    <a:pt x="536868" y="56980"/>
                    <a:pt x="537118" y="57323"/>
                  </a:cubicBezTo>
                  <a:cubicBezTo>
                    <a:pt x="538131" y="58852"/>
                    <a:pt x="539144" y="60368"/>
                    <a:pt x="540079" y="61977"/>
                  </a:cubicBezTo>
                  <a:cubicBezTo>
                    <a:pt x="540079" y="62056"/>
                    <a:pt x="540158" y="62148"/>
                    <a:pt x="540329" y="62320"/>
                  </a:cubicBezTo>
                  <a:cubicBezTo>
                    <a:pt x="540329" y="62320"/>
                    <a:pt x="540329" y="62399"/>
                    <a:pt x="540408" y="62399"/>
                  </a:cubicBezTo>
                  <a:cubicBezTo>
                    <a:pt x="543619" y="66460"/>
                    <a:pt x="546408" y="70692"/>
                    <a:pt x="549027" y="75095"/>
                  </a:cubicBezTo>
                  <a:cubicBezTo>
                    <a:pt x="567279" y="105736"/>
                    <a:pt x="573108" y="143496"/>
                    <a:pt x="579280" y="179898"/>
                  </a:cubicBezTo>
                  <a:cubicBezTo>
                    <a:pt x="595163" y="247112"/>
                    <a:pt x="611047" y="314498"/>
                    <a:pt x="626930" y="381712"/>
                  </a:cubicBezTo>
                  <a:cubicBezTo>
                    <a:pt x="627693" y="385100"/>
                    <a:pt x="628535" y="388489"/>
                    <a:pt x="629299" y="391877"/>
                  </a:cubicBezTo>
                  <a:lnTo>
                    <a:pt x="629220" y="391877"/>
                  </a:lnTo>
                  <a:cubicBezTo>
                    <a:pt x="629470" y="393143"/>
                    <a:pt x="629733" y="394422"/>
                    <a:pt x="629891" y="395687"/>
                  </a:cubicBezTo>
                  <a:cubicBezTo>
                    <a:pt x="629970" y="395687"/>
                    <a:pt x="629970" y="395687"/>
                    <a:pt x="629891" y="395766"/>
                  </a:cubicBezTo>
                  <a:cubicBezTo>
                    <a:pt x="630062" y="396188"/>
                    <a:pt x="630233" y="396531"/>
                    <a:pt x="630312" y="396953"/>
                  </a:cubicBezTo>
                  <a:cubicBezTo>
                    <a:pt x="630430" y="396953"/>
                    <a:pt x="630430" y="396953"/>
                    <a:pt x="630509" y="396953"/>
                  </a:cubicBezTo>
                  <a:close/>
                </a:path>
              </a:pathLst>
            </a:custGeom>
            <a:solidFill>
              <a:schemeClr val="dk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sp>
        <p:nvSpPr>
          <p:cNvPr id="145" name="Google Shape;145;p2"/>
          <p:cNvSpPr txBox="1">
            <a:spLocks noGrp="1"/>
          </p:cNvSpPr>
          <p:nvPr>
            <p:ph type="ctrTitle"/>
          </p:nvPr>
        </p:nvSpPr>
        <p:spPr>
          <a:xfrm>
            <a:off x="2499898" y="2020425"/>
            <a:ext cx="4106100" cy="1159800"/>
          </a:xfrm>
          <a:prstGeom prst="rect">
            <a:avLst/>
          </a:prstGeom>
        </p:spPr>
        <p:txBody>
          <a:bodyPr spcFirstLastPara="1" wrap="square" lIns="0" tIns="0" rIns="0" bIns="0" anchor="ctr" anchorCtr="0">
            <a:noAutofit/>
          </a:bodyPr>
          <a:lstStyle>
            <a:lvl1pPr lvl="0" algn="ctr" rtl="0">
              <a:lnSpc>
                <a:spcPct val="100000"/>
              </a:lnSpc>
              <a:spcBef>
                <a:spcPts val="0"/>
              </a:spcBef>
              <a:spcAft>
                <a:spcPts val="0"/>
              </a:spcAft>
              <a:buSzPts val="4500"/>
              <a:buNone/>
              <a:defRPr sz="4500"/>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Quote">
  <p:cSld name="TITLE_1_1">
    <p:bg>
      <p:bgPr>
        <a:solidFill>
          <a:schemeClr val="lt2"/>
        </a:solidFill>
        <a:effectLst/>
      </p:bgPr>
    </p:bg>
    <p:spTree>
      <p:nvGrpSpPr>
        <p:cNvPr id="1" name="Shape 226"/>
        <p:cNvGrpSpPr/>
        <p:nvPr/>
      </p:nvGrpSpPr>
      <p:grpSpPr>
        <a:xfrm>
          <a:off x="0" y="0"/>
          <a:ext cx="0" cy="0"/>
          <a:chOff x="0" y="0"/>
          <a:chExt cx="0" cy="0"/>
        </a:xfrm>
      </p:grpSpPr>
      <p:grpSp>
        <p:nvGrpSpPr>
          <p:cNvPr id="227" name="Google Shape;227;p4"/>
          <p:cNvGrpSpPr/>
          <p:nvPr/>
        </p:nvGrpSpPr>
        <p:grpSpPr>
          <a:xfrm rot="282906">
            <a:off x="-1942372" y="1977464"/>
            <a:ext cx="3332905" cy="3364808"/>
            <a:chOff x="-3884774" y="3954995"/>
            <a:chExt cx="6665916" cy="6729722"/>
          </a:xfrm>
        </p:grpSpPr>
        <p:sp>
          <p:nvSpPr>
            <p:cNvPr id="228" name="Google Shape;228;p4"/>
            <p:cNvSpPr/>
            <p:nvPr/>
          </p:nvSpPr>
          <p:spPr>
            <a:xfrm>
              <a:off x="-3875974" y="3954995"/>
              <a:ext cx="6647945" cy="6729722"/>
            </a:xfrm>
            <a:custGeom>
              <a:avLst/>
              <a:gdLst/>
              <a:ahLst/>
              <a:cxnLst/>
              <a:rect l="l" t="t" r="r" b="b"/>
              <a:pathLst>
                <a:path w="6647945" h="6729722" extrusionOk="0">
                  <a:moveTo>
                    <a:pt x="2" y="6619941"/>
                  </a:moveTo>
                  <a:cubicBezTo>
                    <a:pt x="-335" y="6681276"/>
                    <a:pt x="49942" y="6730847"/>
                    <a:pt x="111319" y="6729703"/>
                  </a:cubicBezTo>
                  <a:cubicBezTo>
                    <a:pt x="6755113" y="6605701"/>
                    <a:pt x="6641977" y="6722085"/>
                    <a:pt x="6643041" y="6531593"/>
                  </a:cubicBezTo>
                  <a:cubicBezTo>
                    <a:pt x="6644577" y="6254262"/>
                    <a:pt x="6647944" y="110633"/>
                    <a:pt x="6647944" y="111535"/>
                  </a:cubicBezTo>
                  <a:cubicBezTo>
                    <a:pt x="6648281" y="50765"/>
                    <a:pt x="6598880" y="1423"/>
                    <a:pt x="6538068" y="1759"/>
                  </a:cubicBezTo>
                  <a:cubicBezTo>
                    <a:pt x="-102236" y="38329"/>
                    <a:pt x="5956" y="-77301"/>
                    <a:pt x="4892" y="115182"/>
                  </a:cubicBezTo>
                  <a:cubicBezTo>
                    <a:pt x="3356" y="396404"/>
                    <a:pt x="-12" y="6620830"/>
                    <a:pt x="2" y="6619941"/>
                  </a:cubicBezTo>
                  <a:close/>
                </a:path>
              </a:pathLst>
            </a:custGeom>
            <a:solidFill>
              <a:schemeClr val="dk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nvGrpSpPr>
            <p:cNvPr id="229" name="Google Shape;229;p4"/>
            <p:cNvGrpSpPr/>
            <p:nvPr/>
          </p:nvGrpSpPr>
          <p:grpSpPr>
            <a:xfrm>
              <a:off x="-3884774" y="4408296"/>
              <a:ext cx="6665916" cy="5895751"/>
              <a:chOff x="-3884774" y="4408296"/>
              <a:chExt cx="6665916" cy="5895751"/>
            </a:xfrm>
          </p:grpSpPr>
          <p:sp>
            <p:nvSpPr>
              <p:cNvPr id="230" name="Google Shape;230;p4"/>
              <p:cNvSpPr/>
              <p:nvPr/>
            </p:nvSpPr>
            <p:spPr>
              <a:xfrm>
                <a:off x="-3881222" y="5975675"/>
                <a:ext cx="6658980" cy="61365"/>
              </a:xfrm>
              <a:custGeom>
                <a:avLst/>
                <a:gdLst/>
                <a:ahLst/>
                <a:cxnLst/>
                <a:rect l="l" t="t" r="r" b="b"/>
                <a:pathLst>
                  <a:path w="6658980" h="61365" extrusionOk="0">
                    <a:moveTo>
                      <a:pt x="6651078" y="24949"/>
                    </a:moveTo>
                    <a:cubicBezTo>
                      <a:pt x="6650822" y="-15147"/>
                      <a:pt x="7161902" y="-3693"/>
                      <a:pt x="7904" y="36417"/>
                    </a:cubicBezTo>
                    <a:cubicBezTo>
                      <a:pt x="8160" y="76512"/>
                      <a:pt x="-502933" y="65058"/>
                      <a:pt x="6651078" y="24949"/>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31" name="Google Shape;231;p4"/>
              <p:cNvSpPr/>
              <p:nvPr/>
            </p:nvSpPr>
            <p:spPr>
              <a:xfrm>
                <a:off x="-3877810" y="6497616"/>
                <a:ext cx="6658952" cy="72551"/>
              </a:xfrm>
              <a:custGeom>
                <a:avLst/>
                <a:gdLst/>
                <a:ahLst/>
                <a:cxnLst/>
                <a:rect l="l" t="t" r="r" b="b"/>
                <a:pathLst>
                  <a:path w="6658952" h="72551" extrusionOk="0">
                    <a:moveTo>
                      <a:pt x="6651047" y="24333"/>
                    </a:moveTo>
                    <a:cubicBezTo>
                      <a:pt x="6650791" y="-15776"/>
                      <a:pt x="7161925" y="-5264"/>
                      <a:pt x="7900" y="48224"/>
                    </a:cubicBezTo>
                    <a:cubicBezTo>
                      <a:pt x="8170" y="88319"/>
                      <a:pt x="-502937" y="77821"/>
                      <a:pt x="6651047" y="24333"/>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32" name="Google Shape;232;p4"/>
              <p:cNvSpPr/>
              <p:nvPr/>
            </p:nvSpPr>
            <p:spPr>
              <a:xfrm>
                <a:off x="-3880065" y="7019497"/>
                <a:ext cx="6659186" cy="83934"/>
              </a:xfrm>
              <a:custGeom>
                <a:avLst/>
                <a:gdLst/>
                <a:ahLst/>
                <a:cxnLst/>
                <a:rect l="l" t="t" r="r" b="b"/>
                <a:pathLst>
                  <a:path w="6659186" h="83934" extrusionOk="0">
                    <a:moveTo>
                      <a:pt x="6651120" y="23817"/>
                    </a:moveTo>
                    <a:cubicBezTo>
                      <a:pt x="6651376" y="-16292"/>
                      <a:pt x="7162348" y="-6749"/>
                      <a:pt x="8067" y="60117"/>
                    </a:cubicBezTo>
                    <a:cubicBezTo>
                      <a:pt x="7811" y="100226"/>
                      <a:pt x="-503161" y="90684"/>
                      <a:pt x="6651120" y="23817"/>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33" name="Google Shape;233;p4"/>
              <p:cNvSpPr/>
              <p:nvPr/>
            </p:nvSpPr>
            <p:spPr>
              <a:xfrm>
                <a:off x="-3881004" y="4408296"/>
                <a:ext cx="6658979" cy="30759"/>
              </a:xfrm>
              <a:custGeom>
                <a:avLst/>
                <a:gdLst/>
                <a:ahLst/>
                <a:cxnLst/>
                <a:rect l="l" t="t" r="r" b="b"/>
                <a:pathLst>
                  <a:path w="6658979" h="30759" extrusionOk="0">
                    <a:moveTo>
                      <a:pt x="7914" y="28274"/>
                    </a:moveTo>
                    <a:cubicBezTo>
                      <a:pt x="7161979" y="28274"/>
                      <a:pt x="6650846" y="42595"/>
                      <a:pt x="6651061" y="2485"/>
                    </a:cubicBezTo>
                    <a:cubicBezTo>
                      <a:pt x="-502990" y="2485"/>
                      <a:pt x="8143" y="-11835"/>
                      <a:pt x="7914" y="28274"/>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34" name="Google Shape;234;p4"/>
              <p:cNvSpPr/>
              <p:nvPr/>
            </p:nvSpPr>
            <p:spPr>
              <a:xfrm>
                <a:off x="-3884631" y="5453569"/>
                <a:ext cx="6659021" cy="50492"/>
              </a:xfrm>
              <a:custGeom>
                <a:avLst/>
                <a:gdLst/>
                <a:ahLst/>
                <a:cxnLst/>
                <a:rect l="l" t="t" r="r" b="b"/>
                <a:pathLst>
                  <a:path w="6659021" h="50492" extrusionOk="0">
                    <a:moveTo>
                      <a:pt x="6651118" y="25717"/>
                    </a:moveTo>
                    <a:cubicBezTo>
                      <a:pt x="6650862" y="-14378"/>
                      <a:pt x="7161955" y="-1969"/>
                      <a:pt x="7904" y="24775"/>
                    </a:cubicBezTo>
                    <a:cubicBezTo>
                      <a:pt x="8160" y="64871"/>
                      <a:pt x="-502933" y="52461"/>
                      <a:pt x="6651118" y="25717"/>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35" name="Google Shape;235;p4"/>
              <p:cNvSpPr/>
              <p:nvPr/>
            </p:nvSpPr>
            <p:spPr>
              <a:xfrm>
                <a:off x="-3883922" y="4931186"/>
                <a:ext cx="6659027" cy="40110"/>
              </a:xfrm>
              <a:custGeom>
                <a:avLst/>
                <a:gdLst/>
                <a:ahLst/>
                <a:cxnLst/>
                <a:rect l="l" t="t" r="r" b="b"/>
                <a:pathLst>
                  <a:path w="6659027" h="40110" extrusionOk="0">
                    <a:moveTo>
                      <a:pt x="6650975" y="26735"/>
                    </a:moveTo>
                    <a:cubicBezTo>
                      <a:pt x="6651190" y="-13360"/>
                      <a:pt x="7162122" y="-8"/>
                      <a:pt x="8057" y="13370"/>
                    </a:cubicBezTo>
                    <a:cubicBezTo>
                      <a:pt x="7828" y="53479"/>
                      <a:pt x="-503104" y="40114"/>
                      <a:pt x="6650975" y="26735"/>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36" name="Google Shape;236;p4"/>
              <p:cNvSpPr/>
              <p:nvPr/>
            </p:nvSpPr>
            <p:spPr>
              <a:xfrm>
                <a:off x="-3881356" y="8584748"/>
                <a:ext cx="6658804" cy="118813"/>
              </a:xfrm>
              <a:custGeom>
                <a:avLst/>
                <a:gdLst/>
                <a:ahLst/>
                <a:cxnLst/>
                <a:rect l="l" t="t" r="r" b="b"/>
                <a:pathLst>
                  <a:path w="6658804" h="118813" extrusionOk="0">
                    <a:moveTo>
                      <a:pt x="6650902" y="22634"/>
                    </a:moveTo>
                    <a:cubicBezTo>
                      <a:pt x="6650646" y="-17476"/>
                      <a:pt x="7161712" y="-10800"/>
                      <a:pt x="7903" y="96189"/>
                    </a:cubicBezTo>
                    <a:cubicBezTo>
                      <a:pt x="8159" y="136285"/>
                      <a:pt x="-502907" y="129609"/>
                      <a:pt x="6650902" y="22634"/>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37" name="Google Shape;237;p4"/>
              <p:cNvSpPr/>
              <p:nvPr/>
            </p:nvSpPr>
            <p:spPr>
              <a:xfrm>
                <a:off x="-3879526" y="9628003"/>
                <a:ext cx="6659297" cy="142473"/>
              </a:xfrm>
              <a:custGeom>
                <a:avLst/>
                <a:gdLst/>
                <a:ahLst/>
                <a:cxnLst/>
                <a:rect l="l" t="t" r="r" b="b"/>
                <a:pathLst>
                  <a:path w="6659297" h="142473" extrusionOk="0">
                    <a:moveTo>
                      <a:pt x="6651241" y="22041"/>
                    </a:moveTo>
                    <a:cubicBezTo>
                      <a:pt x="6651470" y="-18068"/>
                      <a:pt x="7162415" y="-13290"/>
                      <a:pt x="8053" y="120429"/>
                    </a:cubicBezTo>
                    <a:cubicBezTo>
                      <a:pt x="7838" y="160538"/>
                      <a:pt x="-503121" y="155774"/>
                      <a:pt x="6651241" y="22041"/>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38" name="Google Shape;238;p4"/>
              <p:cNvSpPr/>
              <p:nvPr/>
            </p:nvSpPr>
            <p:spPr>
              <a:xfrm>
                <a:off x="-3883481" y="7541322"/>
                <a:ext cx="6659217" cy="95462"/>
              </a:xfrm>
              <a:custGeom>
                <a:avLst/>
                <a:gdLst/>
                <a:ahLst/>
                <a:cxnLst/>
                <a:rect l="l" t="t" r="r" b="b"/>
                <a:pathLst>
                  <a:path w="6659217" h="95462" extrusionOk="0">
                    <a:moveTo>
                      <a:pt x="6651153" y="23370"/>
                    </a:moveTo>
                    <a:cubicBezTo>
                      <a:pt x="6651409" y="-16739"/>
                      <a:pt x="7162314" y="-8152"/>
                      <a:pt x="8060" y="72093"/>
                    </a:cubicBezTo>
                    <a:cubicBezTo>
                      <a:pt x="7818" y="112202"/>
                      <a:pt x="-503100" y="103615"/>
                      <a:pt x="6651153" y="23370"/>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39" name="Google Shape;239;p4"/>
              <p:cNvSpPr/>
              <p:nvPr/>
            </p:nvSpPr>
            <p:spPr>
              <a:xfrm>
                <a:off x="-3882437" y="10149660"/>
                <a:ext cx="6659313" cy="154387"/>
              </a:xfrm>
              <a:custGeom>
                <a:avLst/>
                <a:gdLst/>
                <a:ahLst/>
                <a:cxnLst/>
                <a:rect l="l" t="t" r="r" b="b"/>
                <a:pathLst>
                  <a:path w="6659313" h="154387" extrusionOk="0">
                    <a:moveTo>
                      <a:pt x="6651256" y="21789"/>
                    </a:moveTo>
                    <a:cubicBezTo>
                      <a:pt x="6651485" y="-18320"/>
                      <a:pt x="7162470" y="-14511"/>
                      <a:pt x="8055" y="132601"/>
                    </a:cubicBezTo>
                    <a:cubicBezTo>
                      <a:pt x="7839" y="172710"/>
                      <a:pt x="-503160" y="168888"/>
                      <a:pt x="6651256" y="21789"/>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40" name="Google Shape;240;p4"/>
              <p:cNvSpPr/>
              <p:nvPr/>
            </p:nvSpPr>
            <p:spPr>
              <a:xfrm>
                <a:off x="-3877937" y="9106358"/>
                <a:ext cx="6658770" cy="130601"/>
              </a:xfrm>
              <a:custGeom>
                <a:avLst/>
                <a:gdLst/>
                <a:ahLst/>
                <a:cxnLst/>
                <a:rect l="l" t="t" r="r" b="b"/>
                <a:pathLst>
                  <a:path w="6658770" h="130601" extrusionOk="0">
                    <a:moveTo>
                      <a:pt x="6650864" y="22321"/>
                    </a:moveTo>
                    <a:cubicBezTo>
                      <a:pt x="6650608" y="-17788"/>
                      <a:pt x="7161742" y="-12055"/>
                      <a:pt x="7906" y="108286"/>
                    </a:cubicBezTo>
                    <a:cubicBezTo>
                      <a:pt x="8162" y="148382"/>
                      <a:pt x="-502972" y="142662"/>
                      <a:pt x="6650864" y="22321"/>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41" name="Google Shape;241;p4"/>
              <p:cNvSpPr/>
              <p:nvPr/>
            </p:nvSpPr>
            <p:spPr>
              <a:xfrm>
                <a:off x="-3884774" y="8063094"/>
                <a:ext cx="6658841" cy="107088"/>
              </a:xfrm>
              <a:custGeom>
                <a:avLst/>
                <a:gdLst/>
                <a:ahLst/>
                <a:cxnLst/>
                <a:rect l="l" t="t" r="r" b="b"/>
                <a:pathLst>
                  <a:path w="6658841" h="107088" extrusionOk="0">
                    <a:moveTo>
                      <a:pt x="6650938" y="22976"/>
                    </a:moveTo>
                    <a:cubicBezTo>
                      <a:pt x="6650683" y="-17133"/>
                      <a:pt x="7161762" y="-9488"/>
                      <a:pt x="7899" y="84109"/>
                    </a:cubicBezTo>
                    <a:cubicBezTo>
                      <a:pt x="8169" y="124218"/>
                      <a:pt x="-502911" y="116587"/>
                      <a:pt x="6650938" y="22976"/>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grpSp>
      <p:grpSp>
        <p:nvGrpSpPr>
          <p:cNvPr id="242" name="Google Shape;242;p4"/>
          <p:cNvGrpSpPr/>
          <p:nvPr/>
        </p:nvGrpSpPr>
        <p:grpSpPr>
          <a:xfrm rot="-847344" flipH="1">
            <a:off x="8119421" y="-96277"/>
            <a:ext cx="2049632" cy="2538434"/>
            <a:chOff x="16238833" y="-193857"/>
            <a:chExt cx="4099166" cy="5076747"/>
          </a:xfrm>
        </p:grpSpPr>
        <p:sp>
          <p:nvSpPr>
            <p:cNvPr id="243" name="Google Shape;243;p4"/>
            <p:cNvSpPr/>
            <p:nvPr/>
          </p:nvSpPr>
          <p:spPr>
            <a:xfrm>
              <a:off x="19780406" y="1434297"/>
              <a:ext cx="557593" cy="3394480"/>
            </a:xfrm>
            <a:custGeom>
              <a:avLst/>
              <a:gdLst/>
              <a:ahLst/>
              <a:cxnLst/>
              <a:rect l="l" t="t" r="r" b="b"/>
              <a:pathLst>
                <a:path w="557593" h="3394480" extrusionOk="0">
                  <a:moveTo>
                    <a:pt x="229922" y="3391509"/>
                  </a:moveTo>
                  <a:cubicBezTo>
                    <a:pt x="482273" y="3367527"/>
                    <a:pt x="475740" y="3381518"/>
                    <a:pt x="514228" y="3369923"/>
                  </a:cubicBezTo>
                  <a:cubicBezTo>
                    <a:pt x="595971" y="3345281"/>
                    <a:pt x="547461" y="3302951"/>
                    <a:pt x="489040" y="1577180"/>
                  </a:cubicBezTo>
                  <a:cubicBezTo>
                    <a:pt x="485611" y="1475838"/>
                    <a:pt x="441604" y="129880"/>
                    <a:pt x="419084" y="29025"/>
                  </a:cubicBezTo>
                  <a:cubicBezTo>
                    <a:pt x="397426" y="-67951"/>
                    <a:pt x="297869" y="94840"/>
                    <a:pt x="83874" y="269866"/>
                  </a:cubicBezTo>
                  <a:cubicBezTo>
                    <a:pt x="-55449" y="390155"/>
                    <a:pt x="14659" y="206580"/>
                    <a:pt x="41927" y="850738"/>
                  </a:cubicBezTo>
                  <a:cubicBezTo>
                    <a:pt x="226676" y="3396434"/>
                    <a:pt x="56129" y="3412090"/>
                    <a:pt x="229922" y="3391509"/>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44" name="Google Shape;244;p4"/>
            <p:cNvSpPr/>
            <p:nvPr/>
          </p:nvSpPr>
          <p:spPr>
            <a:xfrm>
              <a:off x="20099591" y="3609062"/>
              <a:ext cx="101" cy="3828"/>
            </a:xfrm>
            <a:custGeom>
              <a:avLst/>
              <a:gdLst/>
              <a:ahLst/>
              <a:cxnLst/>
              <a:rect l="l" t="t" r="r" b="b"/>
              <a:pathLst>
                <a:path w="101" h="3828" extrusionOk="0">
                  <a:moveTo>
                    <a:pt x="0" y="0"/>
                  </a:moveTo>
                  <a:cubicBezTo>
                    <a:pt x="0" y="1218"/>
                    <a:pt x="91" y="2518"/>
                    <a:pt x="102" y="3828"/>
                  </a:cubicBezTo>
                  <a:cubicBezTo>
                    <a:pt x="10" y="2528"/>
                    <a:pt x="0" y="1229"/>
                    <a:pt x="0" y="0"/>
                  </a:cubicBezTo>
                  <a:close/>
                </a:path>
              </a:pathLst>
            </a:custGeom>
            <a:solidFill>
              <a:srgbClr val="FDF5B6"/>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45" name="Google Shape;245;p4"/>
            <p:cNvSpPr/>
            <p:nvPr/>
          </p:nvSpPr>
          <p:spPr>
            <a:xfrm>
              <a:off x="16238833" y="-193857"/>
              <a:ext cx="4098241" cy="5076747"/>
            </a:xfrm>
            <a:custGeom>
              <a:avLst/>
              <a:gdLst/>
              <a:ahLst/>
              <a:cxnLst/>
              <a:rect l="l" t="t" r="r" b="b"/>
              <a:pathLst>
                <a:path w="4098241" h="5076747" extrusionOk="0">
                  <a:moveTo>
                    <a:pt x="3690199" y="2421435"/>
                  </a:moveTo>
                  <a:cubicBezTo>
                    <a:pt x="3677894" y="2236966"/>
                    <a:pt x="3761220" y="2252735"/>
                    <a:pt x="4027205" y="1981596"/>
                  </a:cubicBezTo>
                  <a:cubicBezTo>
                    <a:pt x="4135679" y="1871014"/>
                    <a:pt x="4097029" y="1879076"/>
                    <a:pt x="4060458" y="1202274"/>
                  </a:cubicBezTo>
                  <a:cubicBezTo>
                    <a:pt x="4050750" y="1022669"/>
                    <a:pt x="4023107" y="105736"/>
                    <a:pt x="3995828" y="45384"/>
                  </a:cubicBezTo>
                  <a:cubicBezTo>
                    <a:pt x="3966876" y="-18685"/>
                    <a:pt x="3911286" y="-1048"/>
                    <a:pt x="3586503" y="15299"/>
                  </a:cubicBezTo>
                  <a:cubicBezTo>
                    <a:pt x="1903402" y="100061"/>
                    <a:pt x="27019" y="119342"/>
                    <a:pt x="5179" y="192854"/>
                  </a:cubicBezTo>
                  <a:cubicBezTo>
                    <a:pt x="-21278" y="281890"/>
                    <a:pt x="58710" y="2102148"/>
                    <a:pt x="129975" y="4223986"/>
                  </a:cubicBezTo>
                  <a:cubicBezTo>
                    <a:pt x="160996" y="5152036"/>
                    <a:pt x="114170" y="5067955"/>
                    <a:pt x="435766" y="5076748"/>
                  </a:cubicBezTo>
                  <a:cubicBezTo>
                    <a:pt x="3910149" y="5046034"/>
                    <a:pt x="3743670" y="5094496"/>
                    <a:pt x="3782442" y="5047577"/>
                  </a:cubicBezTo>
                  <a:cubicBezTo>
                    <a:pt x="3869907" y="4941747"/>
                    <a:pt x="3715844" y="2805938"/>
                    <a:pt x="3690199" y="2421435"/>
                  </a:cubicBezTo>
                  <a:close/>
                </a:path>
              </a:pathLst>
            </a:custGeom>
            <a:solidFill>
              <a:schemeClr val="dk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46" name="Google Shape;246;p4"/>
            <p:cNvSpPr/>
            <p:nvPr/>
          </p:nvSpPr>
          <p:spPr>
            <a:xfrm>
              <a:off x="17133697" y="773434"/>
              <a:ext cx="2344284" cy="436279"/>
            </a:xfrm>
            <a:custGeom>
              <a:avLst/>
              <a:gdLst/>
              <a:ahLst/>
              <a:cxnLst/>
              <a:rect l="l" t="t" r="r" b="b"/>
              <a:pathLst>
                <a:path w="2344284" h="436279" extrusionOk="0">
                  <a:moveTo>
                    <a:pt x="2284658" y="496"/>
                  </a:moveTo>
                  <a:cubicBezTo>
                    <a:pt x="2335055" y="-7038"/>
                    <a:pt x="2314533" y="72190"/>
                    <a:pt x="2325053" y="170283"/>
                  </a:cubicBezTo>
                  <a:cubicBezTo>
                    <a:pt x="2346031" y="332475"/>
                    <a:pt x="2353254" y="361088"/>
                    <a:pt x="2329233" y="363687"/>
                  </a:cubicBezTo>
                  <a:cubicBezTo>
                    <a:pt x="2317789" y="364865"/>
                    <a:pt x="60030" y="455454"/>
                    <a:pt x="43637" y="432579"/>
                  </a:cubicBezTo>
                  <a:cubicBezTo>
                    <a:pt x="43150" y="430517"/>
                    <a:pt x="209" y="137640"/>
                    <a:pt x="6" y="135538"/>
                  </a:cubicBezTo>
                  <a:cubicBezTo>
                    <a:pt x="-4022" y="69824"/>
                    <a:pt x="2128780" y="-3667"/>
                    <a:pt x="2284658" y="496"/>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grpSp>
        <p:nvGrpSpPr>
          <p:cNvPr id="247" name="Google Shape;247;p4"/>
          <p:cNvGrpSpPr/>
          <p:nvPr/>
        </p:nvGrpSpPr>
        <p:grpSpPr>
          <a:xfrm rot="-473806">
            <a:off x="6421405" y="4357538"/>
            <a:ext cx="2951972" cy="1080555"/>
            <a:chOff x="12840855" y="8711911"/>
            <a:chExt cx="5903451" cy="2160869"/>
          </a:xfrm>
        </p:grpSpPr>
        <p:sp>
          <p:nvSpPr>
            <p:cNvPr id="248" name="Google Shape;248;p4"/>
            <p:cNvSpPr/>
            <p:nvPr/>
          </p:nvSpPr>
          <p:spPr>
            <a:xfrm>
              <a:off x="16125731" y="8828771"/>
              <a:ext cx="2381180" cy="1937018"/>
            </a:xfrm>
            <a:custGeom>
              <a:avLst/>
              <a:gdLst/>
              <a:ahLst/>
              <a:cxnLst/>
              <a:rect l="l" t="t" r="r" b="b"/>
              <a:pathLst>
                <a:path w="2381180" h="1937018" extrusionOk="0">
                  <a:moveTo>
                    <a:pt x="2359932" y="464201"/>
                  </a:moveTo>
                  <a:cubicBezTo>
                    <a:pt x="2380831" y="572957"/>
                    <a:pt x="2383334" y="686111"/>
                    <a:pt x="2379910" y="795610"/>
                  </a:cubicBezTo>
                  <a:cubicBezTo>
                    <a:pt x="2373664" y="995274"/>
                    <a:pt x="2348397" y="1197826"/>
                    <a:pt x="2267036" y="1380324"/>
                  </a:cubicBezTo>
                  <a:cubicBezTo>
                    <a:pt x="2078456" y="1803336"/>
                    <a:pt x="1598458" y="1933266"/>
                    <a:pt x="1171473" y="1936827"/>
                  </a:cubicBezTo>
                  <a:cubicBezTo>
                    <a:pt x="943423" y="1938725"/>
                    <a:pt x="684119" y="1928256"/>
                    <a:pt x="474842" y="1828660"/>
                  </a:cubicBezTo>
                  <a:cubicBezTo>
                    <a:pt x="172562" y="1684795"/>
                    <a:pt x="109123" y="1366908"/>
                    <a:pt x="49286" y="1068049"/>
                  </a:cubicBezTo>
                  <a:cubicBezTo>
                    <a:pt x="26935" y="956451"/>
                    <a:pt x="14786" y="843050"/>
                    <a:pt x="9071" y="729460"/>
                  </a:cubicBezTo>
                  <a:cubicBezTo>
                    <a:pt x="8422" y="727090"/>
                    <a:pt x="7785" y="724921"/>
                    <a:pt x="7395" y="723353"/>
                  </a:cubicBezTo>
                  <a:cubicBezTo>
                    <a:pt x="-6703" y="673013"/>
                    <a:pt x="1527" y="618747"/>
                    <a:pt x="13995" y="568854"/>
                  </a:cubicBezTo>
                  <a:cubicBezTo>
                    <a:pt x="57019" y="425320"/>
                    <a:pt x="140766" y="309773"/>
                    <a:pt x="265529" y="226222"/>
                  </a:cubicBezTo>
                  <a:cubicBezTo>
                    <a:pt x="439563" y="109673"/>
                    <a:pt x="660057" y="58590"/>
                    <a:pt x="865225" y="29635"/>
                  </a:cubicBezTo>
                  <a:cubicBezTo>
                    <a:pt x="1088553" y="-1889"/>
                    <a:pt x="1314868" y="-1901"/>
                    <a:pt x="1539919" y="1435"/>
                  </a:cubicBezTo>
                  <a:cubicBezTo>
                    <a:pt x="1662404" y="3251"/>
                    <a:pt x="1785491" y="6009"/>
                    <a:pt x="1906063" y="27666"/>
                  </a:cubicBezTo>
                  <a:cubicBezTo>
                    <a:pt x="2058054" y="54959"/>
                    <a:pt x="2217281" y="111771"/>
                    <a:pt x="2291240" y="257499"/>
                  </a:cubicBezTo>
                  <a:cubicBezTo>
                    <a:pt x="2324465" y="322953"/>
                    <a:pt x="2346177" y="392628"/>
                    <a:pt x="2359932" y="464201"/>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49" name="Google Shape;249;p4"/>
            <p:cNvSpPr/>
            <p:nvPr/>
          </p:nvSpPr>
          <p:spPr>
            <a:xfrm>
              <a:off x="13093692" y="8893070"/>
              <a:ext cx="2378879" cy="1932838"/>
            </a:xfrm>
            <a:custGeom>
              <a:avLst/>
              <a:gdLst/>
              <a:ahLst/>
              <a:cxnLst/>
              <a:rect l="l" t="t" r="r" b="b"/>
              <a:pathLst>
                <a:path w="2378879" h="1932838" extrusionOk="0">
                  <a:moveTo>
                    <a:pt x="12499" y="508139"/>
                  </a:moveTo>
                  <a:cubicBezTo>
                    <a:pt x="-3995" y="617650"/>
                    <a:pt x="-1929" y="730804"/>
                    <a:pt x="5911" y="840079"/>
                  </a:cubicBezTo>
                  <a:cubicBezTo>
                    <a:pt x="20209" y="1039330"/>
                    <a:pt x="53635" y="1240692"/>
                    <a:pt x="142281" y="1419771"/>
                  </a:cubicBezTo>
                  <a:cubicBezTo>
                    <a:pt x="347768" y="1834849"/>
                    <a:pt x="832631" y="1945374"/>
                    <a:pt x="1259415" y="1931745"/>
                  </a:cubicBezTo>
                  <a:cubicBezTo>
                    <a:pt x="1487347" y="1924471"/>
                    <a:pt x="1746025" y="1903580"/>
                    <a:pt x="1951111" y="1795638"/>
                  </a:cubicBezTo>
                  <a:cubicBezTo>
                    <a:pt x="2247334" y="1639736"/>
                    <a:pt x="2297903" y="1319550"/>
                    <a:pt x="2345638" y="1018522"/>
                  </a:cubicBezTo>
                  <a:cubicBezTo>
                    <a:pt x="2363467" y="906111"/>
                    <a:pt x="2371035" y="792321"/>
                    <a:pt x="2372168" y="678589"/>
                  </a:cubicBezTo>
                  <a:cubicBezTo>
                    <a:pt x="2372723" y="676196"/>
                    <a:pt x="2373267" y="674003"/>
                    <a:pt x="2373597" y="672423"/>
                  </a:cubicBezTo>
                  <a:cubicBezTo>
                    <a:pt x="2385652" y="621552"/>
                    <a:pt x="2375238" y="567664"/>
                    <a:pt x="2360763" y="518325"/>
                  </a:cubicBezTo>
                  <a:cubicBezTo>
                    <a:pt x="2311989" y="376641"/>
                    <a:pt x="2223638" y="264560"/>
                    <a:pt x="2095615" y="186091"/>
                  </a:cubicBezTo>
                  <a:cubicBezTo>
                    <a:pt x="1917024" y="76639"/>
                    <a:pt x="1694641" y="34469"/>
                    <a:pt x="1488469" y="13778"/>
                  </a:cubicBezTo>
                  <a:cubicBezTo>
                    <a:pt x="1264055" y="-8739"/>
                    <a:pt x="1037917" y="350"/>
                    <a:pt x="813185" y="12741"/>
                  </a:cubicBezTo>
                  <a:cubicBezTo>
                    <a:pt x="690865" y="19484"/>
                    <a:pt x="568003" y="27195"/>
                    <a:pt x="448399" y="53673"/>
                  </a:cubicBezTo>
                  <a:cubicBezTo>
                    <a:pt x="297636" y="87049"/>
                    <a:pt x="140817" y="150228"/>
                    <a:pt x="72809" y="298808"/>
                  </a:cubicBezTo>
                  <a:cubicBezTo>
                    <a:pt x="42241" y="365583"/>
                    <a:pt x="23350" y="436071"/>
                    <a:pt x="12499" y="508139"/>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50" name="Google Shape;250;p4"/>
            <p:cNvSpPr/>
            <p:nvPr/>
          </p:nvSpPr>
          <p:spPr>
            <a:xfrm>
              <a:off x="16961809" y="8841985"/>
              <a:ext cx="791135" cy="1676110"/>
            </a:xfrm>
            <a:custGeom>
              <a:avLst/>
              <a:gdLst/>
              <a:ahLst/>
              <a:cxnLst/>
              <a:rect l="l" t="t" r="r" b="b"/>
              <a:pathLst>
                <a:path w="791135" h="1676110" extrusionOk="0">
                  <a:moveTo>
                    <a:pt x="694856" y="12142"/>
                  </a:moveTo>
                  <a:cubicBezTo>
                    <a:pt x="713712" y="-16105"/>
                    <a:pt x="759357" y="9737"/>
                    <a:pt x="743465" y="40672"/>
                  </a:cubicBezTo>
                  <a:cubicBezTo>
                    <a:pt x="726853" y="70075"/>
                    <a:pt x="711032" y="99748"/>
                    <a:pt x="697017" y="130471"/>
                  </a:cubicBezTo>
                  <a:cubicBezTo>
                    <a:pt x="657003" y="230115"/>
                    <a:pt x="624900" y="333990"/>
                    <a:pt x="605749" y="439693"/>
                  </a:cubicBezTo>
                  <a:cubicBezTo>
                    <a:pt x="576114" y="668960"/>
                    <a:pt x="717112" y="548119"/>
                    <a:pt x="781743" y="672673"/>
                  </a:cubicBezTo>
                  <a:cubicBezTo>
                    <a:pt x="814885" y="783292"/>
                    <a:pt x="752781" y="900219"/>
                    <a:pt x="712425" y="1001453"/>
                  </a:cubicBezTo>
                  <a:cubicBezTo>
                    <a:pt x="643437" y="1126526"/>
                    <a:pt x="431515" y="1741339"/>
                    <a:pt x="263078" y="1670438"/>
                  </a:cubicBezTo>
                  <a:cubicBezTo>
                    <a:pt x="200855" y="1640717"/>
                    <a:pt x="202284" y="1559217"/>
                    <a:pt x="199639" y="1499729"/>
                  </a:cubicBezTo>
                  <a:cubicBezTo>
                    <a:pt x="208848" y="1364835"/>
                    <a:pt x="260031" y="1235707"/>
                    <a:pt x="307200" y="1110092"/>
                  </a:cubicBezTo>
                  <a:cubicBezTo>
                    <a:pt x="330672" y="1045522"/>
                    <a:pt x="362338" y="983416"/>
                    <a:pt x="378360" y="916417"/>
                  </a:cubicBezTo>
                  <a:cubicBezTo>
                    <a:pt x="382587" y="870958"/>
                    <a:pt x="305193" y="897342"/>
                    <a:pt x="279218" y="899688"/>
                  </a:cubicBezTo>
                  <a:cubicBezTo>
                    <a:pt x="225909" y="906031"/>
                    <a:pt x="172601" y="917702"/>
                    <a:pt x="118726" y="916229"/>
                  </a:cubicBezTo>
                  <a:cubicBezTo>
                    <a:pt x="32855" y="919789"/>
                    <a:pt x="-13369" y="854948"/>
                    <a:pt x="3408" y="773472"/>
                  </a:cubicBezTo>
                  <a:cubicBezTo>
                    <a:pt x="57543" y="604142"/>
                    <a:pt x="135433" y="442310"/>
                    <a:pt x="198128" y="276270"/>
                  </a:cubicBezTo>
                  <a:cubicBezTo>
                    <a:pt x="226511" y="199415"/>
                    <a:pt x="260327" y="124541"/>
                    <a:pt x="290127" y="48335"/>
                  </a:cubicBezTo>
                  <a:cubicBezTo>
                    <a:pt x="303103" y="12566"/>
                    <a:pt x="348784" y="19098"/>
                    <a:pt x="359811" y="46767"/>
                  </a:cubicBezTo>
                  <a:cubicBezTo>
                    <a:pt x="365455" y="46260"/>
                    <a:pt x="370969" y="45565"/>
                    <a:pt x="376117" y="44468"/>
                  </a:cubicBezTo>
                  <a:cubicBezTo>
                    <a:pt x="475909" y="29402"/>
                    <a:pt x="577106" y="38904"/>
                    <a:pt x="677417" y="33257"/>
                  </a:cubicBezTo>
                  <a:cubicBezTo>
                    <a:pt x="677417" y="33304"/>
                    <a:pt x="677382" y="33363"/>
                    <a:pt x="677382" y="33410"/>
                  </a:cubicBezTo>
                  <a:lnTo>
                    <a:pt x="677335" y="33410"/>
                  </a:lnTo>
                  <a:cubicBezTo>
                    <a:pt x="677335" y="33457"/>
                    <a:pt x="677287" y="33457"/>
                    <a:pt x="677299" y="33516"/>
                  </a:cubicBezTo>
                  <a:cubicBezTo>
                    <a:pt x="678409" y="33410"/>
                    <a:pt x="679519" y="33363"/>
                    <a:pt x="680593" y="33410"/>
                  </a:cubicBezTo>
                  <a:cubicBezTo>
                    <a:pt x="685304" y="26301"/>
                    <a:pt x="690051" y="19180"/>
                    <a:pt x="694856" y="12142"/>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51" name="Google Shape;251;p4"/>
            <p:cNvSpPr/>
            <p:nvPr/>
          </p:nvSpPr>
          <p:spPr>
            <a:xfrm>
              <a:off x="14125398" y="8918108"/>
              <a:ext cx="793519" cy="1657709"/>
            </a:xfrm>
            <a:custGeom>
              <a:avLst/>
              <a:gdLst/>
              <a:ahLst/>
              <a:cxnLst/>
              <a:rect l="l" t="t" r="r" b="b"/>
              <a:pathLst>
                <a:path w="793519" h="1657709" extrusionOk="0">
                  <a:moveTo>
                    <a:pt x="726432" y="11270"/>
                  </a:moveTo>
                  <a:cubicBezTo>
                    <a:pt x="746421" y="-16199"/>
                    <a:pt x="790980" y="11459"/>
                    <a:pt x="773848" y="41734"/>
                  </a:cubicBezTo>
                  <a:cubicBezTo>
                    <a:pt x="756055" y="70441"/>
                    <a:pt x="739065" y="99454"/>
                    <a:pt x="723811" y="129588"/>
                  </a:cubicBezTo>
                  <a:cubicBezTo>
                    <a:pt x="679806" y="227545"/>
                    <a:pt x="643547" y="330041"/>
                    <a:pt x="620146" y="434896"/>
                  </a:cubicBezTo>
                  <a:cubicBezTo>
                    <a:pt x="581290" y="662783"/>
                    <a:pt x="727046" y="547719"/>
                    <a:pt x="786600" y="674773"/>
                  </a:cubicBezTo>
                  <a:cubicBezTo>
                    <a:pt x="815255" y="786641"/>
                    <a:pt x="748475" y="900974"/>
                    <a:pt x="704069" y="1000499"/>
                  </a:cubicBezTo>
                  <a:cubicBezTo>
                    <a:pt x="630087" y="1122696"/>
                    <a:pt x="393548" y="1728477"/>
                    <a:pt x="228098" y="1650868"/>
                  </a:cubicBezTo>
                  <a:cubicBezTo>
                    <a:pt x="167127" y="1618660"/>
                    <a:pt x="171838" y="1537290"/>
                    <a:pt x="171602" y="1477754"/>
                  </a:cubicBezTo>
                  <a:cubicBezTo>
                    <a:pt x="186242" y="1343344"/>
                    <a:pt x="242597" y="1216373"/>
                    <a:pt x="294795" y="1092751"/>
                  </a:cubicBezTo>
                  <a:cubicBezTo>
                    <a:pt x="320853" y="1029183"/>
                    <a:pt x="355010" y="968385"/>
                    <a:pt x="373712" y="902094"/>
                  </a:cubicBezTo>
                  <a:cubicBezTo>
                    <a:pt x="379769" y="856847"/>
                    <a:pt x="301383" y="880083"/>
                    <a:pt x="275325" y="881392"/>
                  </a:cubicBezTo>
                  <a:cubicBezTo>
                    <a:pt x="221805" y="885577"/>
                    <a:pt x="168071" y="895103"/>
                    <a:pt x="114291" y="891460"/>
                  </a:cubicBezTo>
                  <a:cubicBezTo>
                    <a:pt x="28348" y="891566"/>
                    <a:pt x="-15231" y="824909"/>
                    <a:pt x="4829" y="744176"/>
                  </a:cubicBezTo>
                  <a:cubicBezTo>
                    <a:pt x="65753" y="577157"/>
                    <a:pt x="150113" y="418591"/>
                    <a:pt x="219443" y="255215"/>
                  </a:cubicBezTo>
                  <a:cubicBezTo>
                    <a:pt x="250909" y="179563"/>
                    <a:pt x="287711" y="106115"/>
                    <a:pt x="320558" y="31171"/>
                  </a:cubicBezTo>
                  <a:cubicBezTo>
                    <a:pt x="334962" y="-4044"/>
                    <a:pt x="380348" y="4315"/>
                    <a:pt x="390242" y="32409"/>
                  </a:cubicBezTo>
                  <a:cubicBezTo>
                    <a:pt x="395897" y="32126"/>
                    <a:pt x="401447" y="31654"/>
                    <a:pt x="406630" y="30758"/>
                  </a:cubicBezTo>
                  <a:cubicBezTo>
                    <a:pt x="506953" y="19723"/>
                    <a:pt x="607690" y="33281"/>
                    <a:pt x="708143" y="31678"/>
                  </a:cubicBezTo>
                  <a:cubicBezTo>
                    <a:pt x="708143" y="31725"/>
                    <a:pt x="708096" y="31772"/>
                    <a:pt x="708107" y="31819"/>
                  </a:cubicBezTo>
                  <a:lnTo>
                    <a:pt x="708060" y="31819"/>
                  </a:lnTo>
                  <a:cubicBezTo>
                    <a:pt x="708060" y="31866"/>
                    <a:pt x="708013" y="31866"/>
                    <a:pt x="708013" y="31914"/>
                  </a:cubicBezTo>
                  <a:cubicBezTo>
                    <a:pt x="709123" y="31855"/>
                    <a:pt x="710233" y="31855"/>
                    <a:pt x="711307" y="31937"/>
                  </a:cubicBezTo>
                  <a:cubicBezTo>
                    <a:pt x="716325" y="25040"/>
                    <a:pt x="721355" y="18108"/>
                    <a:pt x="726432" y="11270"/>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52" name="Google Shape;252;p4"/>
            <p:cNvSpPr/>
            <p:nvPr/>
          </p:nvSpPr>
          <p:spPr>
            <a:xfrm>
              <a:off x="16726570" y="10066569"/>
              <a:ext cx="342351" cy="681255"/>
            </a:xfrm>
            <a:custGeom>
              <a:avLst/>
              <a:gdLst/>
              <a:ahLst/>
              <a:cxnLst/>
              <a:rect l="l" t="t" r="r" b="b"/>
              <a:pathLst>
                <a:path w="342351" h="681255" extrusionOk="0">
                  <a:moveTo>
                    <a:pt x="134156" y="680472"/>
                  </a:moveTo>
                  <a:cubicBezTo>
                    <a:pt x="103801" y="675002"/>
                    <a:pt x="100436" y="641626"/>
                    <a:pt x="108795" y="617175"/>
                  </a:cubicBezTo>
                  <a:cubicBezTo>
                    <a:pt x="100412" y="621372"/>
                    <a:pt x="90660" y="622386"/>
                    <a:pt x="81061" y="619109"/>
                  </a:cubicBezTo>
                  <a:cubicBezTo>
                    <a:pt x="75925" y="617364"/>
                    <a:pt x="71521" y="614641"/>
                    <a:pt x="67932" y="611233"/>
                  </a:cubicBezTo>
                  <a:cubicBezTo>
                    <a:pt x="52276" y="636380"/>
                    <a:pt x="10881" y="631016"/>
                    <a:pt x="2167" y="602674"/>
                  </a:cubicBezTo>
                  <a:cubicBezTo>
                    <a:pt x="-3110" y="588445"/>
                    <a:pt x="2439" y="574156"/>
                    <a:pt x="6229" y="560292"/>
                  </a:cubicBezTo>
                  <a:cubicBezTo>
                    <a:pt x="47671" y="440277"/>
                    <a:pt x="86468" y="319083"/>
                    <a:pt x="130296" y="199869"/>
                  </a:cubicBezTo>
                  <a:cubicBezTo>
                    <a:pt x="157629" y="134828"/>
                    <a:pt x="182411" y="63066"/>
                    <a:pt x="237349" y="15697"/>
                  </a:cubicBezTo>
                  <a:cubicBezTo>
                    <a:pt x="266169" y="-9697"/>
                    <a:pt x="318734" y="-4522"/>
                    <a:pt x="334449" y="32992"/>
                  </a:cubicBezTo>
                  <a:cubicBezTo>
                    <a:pt x="346952" y="62217"/>
                    <a:pt x="341179" y="95958"/>
                    <a:pt x="339963" y="126811"/>
                  </a:cubicBezTo>
                  <a:cubicBezTo>
                    <a:pt x="334236" y="231146"/>
                    <a:pt x="304944" y="331874"/>
                    <a:pt x="272297" y="430551"/>
                  </a:cubicBezTo>
                  <a:cubicBezTo>
                    <a:pt x="256630" y="478686"/>
                    <a:pt x="240466" y="526586"/>
                    <a:pt x="222354" y="573791"/>
                  </a:cubicBezTo>
                  <a:cubicBezTo>
                    <a:pt x="209461" y="596249"/>
                    <a:pt x="208221" y="633079"/>
                    <a:pt x="180251" y="641780"/>
                  </a:cubicBezTo>
                  <a:cubicBezTo>
                    <a:pt x="177205" y="664745"/>
                    <a:pt x="158963" y="685600"/>
                    <a:pt x="134156" y="680472"/>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53" name="Google Shape;253;p4"/>
            <p:cNvSpPr/>
            <p:nvPr/>
          </p:nvSpPr>
          <p:spPr>
            <a:xfrm>
              <a:off x="13795250" y="10178096"/>
              <a:ext cx="362896" cy="675197"/>
            </a:xfrm>
            <a:custGeom>
              <a:avLst/>
              <a:gdLst/>
              <a:ahLst/>
              <a:cxnLst/>
              <a:rect l="l" t="t" r="r" b="b"/>
              <a:pathLst>
                <a:path w="362896" h="675197" extrusionOk="0">
                  <a:moveTo>
                    <a:pt x="130446" y="674083"/>
                  </a:moveTo>
                  <a:cubicBezTo>
                    <a:pt x="100339" y="667398"/>
                    <a:pt x="98320" y="633916"/>
                    <a:pt x="107659" y="609819"/>
                  </a:cubicBezTo>
                  <a:cubicBezTo>
                    <a:pt x="99111" y="613674"/>
                    <a:pt x="89335" y="614299"/>
                    <a:pt x="79866" y="610632"/>
                  </a:cubicBezTo>
                  <a:cubicBezTo>
                    <a:pt x="74800" y="608675"/>
                    <a:pt x="70515" y="605787"/>
                    <a:pt x="67067" y="602239"/>
                  </a:cubicBezTo>
                  <a:cubicBezTo>
                    <a:pt x="50407" y="626725"/>
                    <a:pt x="9260" y="619698"/>
                    <a:pt x="1692" y="591051"/>
                  </a:cubicBezTo>
                  <a:cubicBezTo>
                    <a:pt x="-3007" y="576620"/>
                    <a:pt x="3121" y="562568"/>
                    <a:pt x="7454" y="548857"/>
                  </a:cubicBezTo>
                  <a:cubicBezTo>
                    <a:pt x="53702" y="430610"/>
                    <a:pt x="97363" y="311066"/>
                    <a:pt x="145972" y="193715"/>
                  </a:cubicBezTo>
                  <a:cubicBezTo>
                    <a:pt x="175903" y="129829"/>
                    <a:pt x="203566" y="59117"/>
                    <a:pt x="260370" y="13999"/>
                  </a:cubicBezTo>
                  <a:cubicBezTo>
                    <a:pt x="290194" y="-10216"/>
                    <a:pt x="342510" y="-2930"/>
                    <a:pt x="356690" y="35185"/>
                  </a:cubicBezTo>
                  <a:cubicBezTo>
                    <a:pt x="368001" y="64894"/>
                    <a:pt x="360870" y="98375"/>
                    <a:pt x="358414" y="129146"/>
                  </a:cubicBezTo>
                  <a:cubicBezTo>
                    <a:pt x="348484" y="233163"/>
                    <a:pt x="315154" y="332629"/>
                    <a:pt x="278552" y="429914"/>
                  </a:cubicBezTo>
                  <a:cubicBezTo>
                    <a:pt x="260960" y="477378"/>
                    <a:pt x="242872" y="524594"/>
                    <a:pt x="222871" y="571032"/>
                  </a:cubicBezTo>
                  <a:cubicBezTo>
                    <a:pt x="209080" y="592949"/>
                    <a:pt x="206365" y="629696"/>
                    <a:pt x="178052" y="637276"/>
                  </a:cubicBezTo>
                  <a:cubicBezTo>
                    <a:pt x="174097" y="660100"/>
                    <a:pt x="155028" y="680213"/>
                    <a:pt x="130446" y="674083"/>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54" name="Google Shape;254;p4"/>
            <p:cNvSpPr/>
            <p:nvPr/>
          </p:nvSpPr>
          <p:spPr>
            <a:xfrm>
              <a:off x="16118980" y="9537165"/>
              <a:ext cx="233731" cy="565067"/>
            </a:xfrm>
            <a:custGeom>
              <a:avLst/>
              <a:gdLst/>
              <a:ahLst/>
              <a:cxnLst/>
              <a:rect l="l" t="t" r="r" b="b"/>
              <a:pathLst>
                <a:path w="233731" h="565067" extrusionOk="0">
                  <a:moveTo>
                    <a:pt x="83939" y="1933"/>
                  </a:moveTo>
                  <a:cubicBezTo>
                    <a:pt x="104211" y="-2465"/>
                    <a:pt x="125794" y="400"/>
                    <a:pt x="144308" y="13026"/>
                  </a:cubicBezTo>
                  <a:cubicBezTo>
                    <a:pt x="200237" y="51153"/>
                    <a:pt x="215775" y="143723"/>
                    <a:pt x="224972" y="206017"/>
                  </a:cubicBezTo>
                  <a:cubicBezTo>
                    <a:pt x="236508" y="284121"/>
                    <a:pt x="234689" y="363558"/>
                    <a:pt x="230581" y="442157"/>
                  </a:cubicBezTo>
                  <a:cubicBezTo>
                    <a:pt x="228762" y="476888"/>
                    <a:pt x="225374" y="514567"/>
                    <a:pt x="201831" y="540209"/>
                  </a:cubicBezTo>
                  <a:cubicBezTo>
                    <a:pt x="184439" y="559154"/>
                    <a:pt x="157095" y="568421"/>
                    <a:pt x="131745" y="563964"/>
                  </a:cubicBezTo>
                  <a:cubicBezTo>
                    <a:pt x="83006" y="555393"/>
                    <a:pt x="60762" y="501776"/>
                    <a:pt x="47220" y="460195"/>
                  </a:cubicBezTo>
                  <a:cubicBezTo>
                    <a:pt x="17088" y="367684"/>
                    <a:pt x="3038" y="270517"/>
                    <a:pt x="251" y="173432"/>
                  </a:cubicBezTo>
                  <a:cubicBezTo>
                    <a:pt x="-988" y="130554"/>
                    <a:pt x="1633" y="81322"/>
                    <a:pt x="24763" y="43773"/>
                  </a:cubicBezTo>
                  <a:cubicBezTo>
                    <a:pt x="37904" y="22434"/>
                    <a:pt x="60018" y="7120"/>
                    <a:pt x="83939" y="1933"/>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55" name="Google Shape;255;p4"/>
            <p:cNvSpPr/>
            <p:nvPr/>
          </p:nvSpPr>
          <p:spPr>
            <a:xfrm>
              <a:off x="15259970" y="9554024"/>
              <a:ext cx="227674" cy="566454"/>
            </a:xfrm>
            <a:custGeom>
              <a:avLst/>
              <a:gdLst/>
              <a:ahLst/>
              <a:cxnLst/>
              <a:rect l="l" t="t" r="r" b="b"/>
              <a:pathLst>
                <a:path w="227674" h="566454" extrusionOk="0">
                  <a:moveTo>
                    <a:pt x="137042" y="1284"/>
                  </a:moveTo>
                  <a:cubicBezTo>
                    <a:pt x="116605" y="-2300"/>
                    <a:pt x="95163" y="1437"/>
                    <a:pt x="77170" y="14794"/>
                  </a:cubicBezTo>
                  <a:cubicBezTo>
                    <a:pt x="22834" y="55138"/>
                    <a:pt x="11039" y="148261"/>
                    <a:pt x="4356" y="210874"/>
                  </a:cubicBezTo>
                  <a:cubicBezTo>
                    <a:pt x="-4015" y="289379"/>
                    <a:pt x="1003" y="368674"/>
                    <a:pt x="8288" y="447049"/>
                  </a:cubicBezTo>
                  <a:cubicBezTo>
                    <a:pt x="11511" y="481686"/>
                    <a:pt x="16411" y="519188"/>
                    <a:pt x="40970" y="543863"/>
                  </a:cubicBezTo>
                  <a:cubicBezTo>
                    <a:pt x="59105" y="562089"/>
                    <a:pt x="86804" y="570248"/>
                    <a:pt x="111953" y="564777"/>
                  </a:cubicBezTo>
                  <a:cubicBezTo>
                    <a:pt x="160302" y="554250"/>
                    <a:pt x="180374" y="499783"/>
                    <a:pt x="192228" y="457695"/>
                  </a:cubicBezTo>
                  <a:cubicBezTo>
                    <a:pt x="218593" y="364041"/>
                    <a:pt x="228723" y="266390"/>
                    <a:pt x="227590" y="169270"/>
                  </a:cubicBezTo>
                  <a:cubicBezTo>
                    <a:pt x="227094" y="126380"/>
                    <a:pt x="222489" y="77290"/>
                    <a:pt x="197872" y="40707"/>
                  </a:cubicBezTo>
                  <a:cubicBezTo>
                    <a:pt x="183869" y="19923"/>
                    <a:pt x="161152" y="5516"/>
                    <a:pt x="137042" y="1284"/>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56" name="Google Shape;256;p4"/>
            <p:cNvSpPr/>
            <p:nvPr/>
          </p:nvSpPr>
          <p:spPr>
            <a:xfrm>
              <a:off x="17774870" y="9019567"/>
              <a:ext cx="755113" cy="1344703"/>
            </a:xfrm>
            <a:custGeom>
              <a:avLst/>
              <a:gdLst/>
              <a:ahLst/>
              <a:cxnLst/>
              <a:rect l="l" t="t" r="r" b="b"/>
              <a:pathLst>
                <a:path w="755113" h="1344703" extrusionOk="0">
                  <a:moveTo>
                    <a:pt x="753701" y="128220"/>
                  </a:moveTo>
                  <a:cubicBezTo>
                    <a:pt x="737030" y="256464"/>
                    <a:pt x="534104" y="291961"/>
                    <a:pt x="419117" y="472408"/>
                  </a:cubicBezTo>
                  <a:cubicBezTo>
                    <a:pt x="290150" y="674807"/>
                    <a:pt x="338664" y="931920"/>
                    <a:pt x="296313" y="1166127"/>
                  </a:cubicBezTo>
                  <a:cubicBezTo>
                    <a:pt x="255072" y="1394167"/>
                    <a:pt x="53929" y="1370058"/>
                    <a:pt x="10645" y="1279516"/>
                  </a:cubicBezTo>
                  <a:cubicBezTo>
                    <a:pt x="-14078" y="1227796"/>
                    <a:pt x="-2378" y="1243181"/>
                    <a:pt x="117663" y="648317"/>
                  </a:cubicBezTo>
                  <a:cubicBezTo>
                    <a:pt x="133555" y="569552"/>
                    <a:pt x="111358" y="475910"/>
                    <a:pt x="228529" y="330017"/>
                  </a:cubicBezTo>
                  <a:cubicBezTo>
                    <a:pt x="317554" y="219174"/>
                    <a:pt x="446509" y="136213"/>
                    <a:pt x="596775" y="29637"/>
                  </a:cubicBezTo>
                  <a:cubicBezTo>
                    <a:pt x="704737" y="-46934"/>
                    <a:pt x="765307" y="38880"/>
                    <a:pt x="753701" y="128220"/>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57" name="Google Shape;257;p4"/>
            <p:cNvSpPr/>
            <p:nvPr/>
          </p:nvSpPr>
          <p:spPr>
            <a:xfrm>
              <a:off x="13055042" y="9126475"/>
              <a:ext cx="800424" cy="1321823"/>
            </a:xfrm>
            <a:custGeom>
              <a:avLst/>
              <a:gdLst/>
              <a:ahLst/>
              <a:cxnLst/>
              <a:rect l="l" t="t" r="r" b="b"/>
              <a:pathLst>
                <a:path w="800424" h="1321823" extrusionOk="0">
                  <a:moveTo>
                    <a:pt x="2422" y="131389"/>
                  </a:moveTo>
                  <a:cubicBezTo>
                    <a:pt x="24253" y="258855"/>
                    <a:pt x="228453" y="286171"/>
                    <a:pt x="350619" y="461843"/>
                  </a:cubicBezTo>
                  <a:cubicBezTo>
                    <a:pt x="487650" y="658890"/>
                    <a:pt x="449537" y="917747"/>
                    <a:pt x="501311" y="1150056"/>
                  </a:cubicBezTo>
                  <a:cubicBezTo>
                    <a:pt x="551726" y="1376257"/>
                    <a:pt x="751735" y="1344072"/>
                    <a:pt x="791324" y="1251856"/>
                  </a:cubicBezTo>
                  <a:cubicBezTo>
                    <a:pt x="813946" y="1199182"/>
                    <a:pt x="802871" y="1215027"/>
                    <a:pt x="658921" y="625479"/>
                  </a:cubicBezTo>
                  <a:cubicBezTo>
                    <a:pt x="639865" y="547410"/>
                    <a:pt x="658272" y="452966"/>
                    <a:pt x="535303" y="311895"/>
                  </a:cubicBezTo>
                  <a:cubicBezTo>
                    <a:pt x="441875" y="204718"/>
                    <a:pt x="309685" y="127027"/>
                    <a:pt x="155227" y="26570"/>
                  </a:cubicBezTo>
                  <a:cubicBezTo>
                    <a:pt x="44277" y="-45580"/>
                    <a:pt x="-12785" y="42604"/>
                    <a:pt x="2422" y="131389"/>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58" name="Google Shape;258;p4"/>
            <p:cNvSpPr/>
            <p:nvPr/>
          </p:nvSpPr>
          <p:spPr>
            <a:xfrm>
              <a:off x="15456883" y="9208311"/>
              <a:ext cx="678544" cy="259634"/>
            </a:xfrm>
            <a:custGeom>
              <a:avLst/>
              <a:gdLst/>
              <a:ahLst/>
              <a:cxnLst/>
              <a:rect l="l" t="t" r="r" b="b"/>
              <a:pathLst>
                <a:path w="678544" h="259634" extrusionOk="0">
                  <a:moveTo>
                    <a:pt x="284219" y="3975"/>
                  </a:moveTo>
                  <a:cubicBezTo>
                    <a:pt x="318365" y="-505"/>
                    <a:pt x="352971" y="-1200"/>
                    <a:pt x="387282" y="1900"/>
                  </a:cubicBezTo>
                  <a:cubicBezTo>
                    <a:pt x="387459" y="1912"/>
                    <a:pt x="387624" y="1936"/>
                    <a:pt x="387801" y="1947"/>
                  </a:cubicBezTo>
                  <a:cubicBezTo>
                    <a:pt x="457674" y="8373"/>
                    <a:pt x="527453" y="23793"/>
                    <a:pt x="589829" y="56791"/>
                  </a:cubicBezTo>
                  <a:cubicBezTo>
                    <a:pt x="615379" y="72884"/>
                    <a:pt x="685736" y="92018"/>
                    <a:pt x="655345" y="132066"/>
                  </a:cubicBezTo>
                  <a:cubicBezTo>
                    <a:pt x="655782" y="134188"/>
                    <a:pt x="656018" y="136322"/>
                    <a:pt x="656066" y="138491"/>
                  </a:cubicBezTo>
                  <a:cubicBezTo>
                    <a:pt x="656314" y="138585"/>
                    <a:pt x="656502" y="138727"/>
                    <a:pt x="656692" y="138833"/>
                  </a:cubicBezTo>
                  <a:cubicBezTo>
                    <a:pt x="657317" y="139069"/>
                    <a:pt x="657955" y="139316"/>
                    <a:pt x="658533" y="139611"/>
                  </a:cubicBezTo>
                  <a:cubicBezTo>
                    <a:pt x="658533" y="139658"/>
                    <a:pt x="658486" y="139705"/>
                    <a:pt x="658439" y="139753"/>
                  </a:cubicBezTo>
                  <a:cubicBezTo>
                    <a:pt x="673682" y="147439"/>
                    <a:pt x="682395" y="164439"/>
                    <a:pt x="676881" y="181640"/>
                  </a:cubicBezTo>
                  <a:cubicBezTo>
                    <a:pt x="674803" y="188159"/>
                    <a:pt x="670978" y="193571"/>
                    <a:pt x="666043" y="197638"/>
                  </a:cubicBezTo>
                  <a:cubicBezTo>
                    <a:pt x="686079" y="222089"/>
                    <a:pt x="658451" y="258082"/>
                    <a:pt x="629465" y="244512"/>
                  </a:cubicBezTo>
                  <a:cubicBezTo>
                    <a:pt x="577880" y="219967"/>
                    <a:pt x="523391" y="202283"/>
                    <a:pt x="468029" y="188607"/>
                  </a:cubicBezTo>
                  <a:cubicBezTo>
                    <a:pt x="467604" y="188501"/>
                    <a:pt x="467179" y="188407"/>
                    <a:pt x="466754" y="188301"/>
                  </a:cubicBezTo>
                  <a:cubicBezTo>
                    <a:pt x="383066" y="168188"/>
                    <a:pt x="295140" y="169957"/>
                    <a:pt x="212339" y="193417"/>
                  </a:cubicBezTo>
                  <a:cubicBezTo>
                    <a:pt x="211914" y="193535"/>
                    <a:pt x="211500" y="193653"/>
                    <a:pt x="211075" y="193771"/>
                  </a:cubicBezTo>
                  <a:cubicBezTo>
                    <a:pt x="156315" y="209663"/>
                    <a:pt x="102582" y="229528"/>
                    <a:pt x="52036" y="256125"/>
                  </a:cubicBezTo>
                  <a:cubicBezTo>
                    <a:pt x="23617" y="270861"/>
                    <a:pt x="-5440" y="236000"/>
                    <a:pt x="13593" y="210771"/>
                  </a:cubicBezTo>
                  <a:cubicBezTo>
                    <a:pt x="8492" y="206916"/>
                    <a:pt x="4454" y="201658"/>
                    <a:pt x="2117" y="195221"/>
                  </a:cubicBezTo>
                  <a:cubicBezTo>
                    <a:pt x="-4094" y="178256"/>
                    <a:pt x="3923" y="160914"/>
                    <a:pt x="18847" y="152626"/>
                  </a:cubicBezTo>
                  <a:cubicBezTo>
                    <a:pt x="18800" y="152579"/>
                    <a:pt x="18741" y="152532"/>
                    <a:pt x="18741" y="152485"/>
                  </a:cubicBezTo>
                  <a:cubicBezTo>
                    <a:pt x="19308" y="152167"/>
                    <a:pt x="19933" y="151907"/>
                    <a:pt x="20547" y="151636"/>
                  </a:cubicBezTo>
                  <a:cubicBezTo>
                    <a:pt x="20736" y="151530"/>
                    <a:pt x="20925" y="151377"/>
                    <a:pt x="21161" y="151271"/>
                  </a:cubicBezTo>
                  <a:cubicBezTo>
                    <a:pt x="21126" y="149101"/>
                    <a:pt x="21279" y="146968"/>
                    <a:pt x="21622" y="144822"/>
                  </a:cubicBezTo>
                  <a:cubicBezTo>
                    <a:pt x="-10363" y="106023"/>
                    <a:pt x="59168" y="84072"/>
                    <a:pt x="84057" y="66965"/>
                  </a:cubicBezTo>
                  <a:cubicBezTo>
                    <a:pt x="145051" y="31480"/>
                    <a:pt x="214145" y="13277"/>
                    <a:pt x="283711" y="4046"/>
                  </a:cubicBezTo>
                  <a:cubicBezTo>
                    <a:pt x="283877" y="4022"/>
                    <a:pt x="284042" y="3999"/>
                    <a:pt x="284219" y="3975"/>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59" name="Google Shape;259;p4"/>
            <p:cNvSpPr/>
            <p:nvPr/>
          </p:nvSpPr>
          <p:spPr>
            <a:xfrm>
              <a:off x="18492259" y="9312262"/>
              <a:ext cx="51796" cy="468555"/>
            </a:xfrm>
            <a:custGeom>
              <a:avLst/>
              <a:gdLst/>
              <a:ahLst/>
              <a:cxnLst/>
              <a:rect l="l" t="t" r="r" b="b"/>
              <a:pathLst>
                <a:path w="51796" h="468555" extrusionOk="0">
                  <a:moveTo>
                    <a:pt x="6157" y="468387"/>
                  </a:moveTo>
                  <a:cubicBezTo>
                    <a:pt x="-9157" y="462869"/>
                    <a:pt x="8849" y="431427"/>
                    <a:pt x="9416" y="419155"/>
                  </a:cubicBezTo>
                  <a:cubicBezTo>
                    <a:pt x="13536" y="401034"/>
                    <a:pt x="16181" y="382655"/>
                    <a:pt x="18802" y="364264"/>
                  </a:cubicBezTo>
                  <a:cubicBezTo>
                    <a:pt x="31978" y="247172"/>
                    <a:pt x="36713" y="127122"/>
                    <a:pt x="19522" y="10290"/>
                  </a:cubicBezTo>
                  <a:cubicBezTo>
                    <a:pt x="17102" y="-498"/>
                    <a:pt x="33950" y="-4435"/>
                    <a:pt x="36312" y="6517"/>
                  </a:cubicBezTo>
                  <a:cubicBezTo>
                    <a:pt x="58627" y="121451"/>
                    <a:pt x="53514" y="240535"/>
                    <a:pt x="41636" y="356483"/>
                  </a:cubicBezTo>
                  <a:cubicBezTo>
                    <a:pt x="38732" y="375499"/>
                    <a:pt x="29676" y="473150"/>
                    <a:pt x="6157" y="468387"/>
                  </a:cubicBezTo>
                  <a:close/>
                </a:path>
              </a:pathLst>
            </a:custGeom>
            <a:solidFill>
              <a:srgbClr val="5470D6"/>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60" name="Google Shape;260;p4"/>
            <p:cNvSpPr/>
            <p:nvPr/>
          </p:nvSpPr>
          <p:spPr>
            <a:xfrm>
              <a:off x="13055007" y="9421881"/>
              <a:ext cx="63862" cy="467363"/>
            </a:xfrm>
            <a:custGeom>
              <a:avLst/>
              <a:gdLst/>
              <a:ahLst/>
              <a:cxnLst/>
              <a:rect l="l" t="t" r="r" b="b"/>
              <a:pathLst>
                <a:path w="63862" h="467363" extrusionOk="0">
                  <a:moveTo>
                    <a:pt x="58114" y="467123"/>
                  </a:moveTo>
                  <a:cubicBezTo>
                    <a:pt x="73204" y="460992"/>
                    <a:pt x="53935" y="430305"/>
                    <a:pt x="52872" y="418067"/>
                  </a:cubicBezTo>
                  <a:cubicBezTo>
                    <a:pt x="48031" y="400124"/>
                    <a:pt x="44643" y="381862"/>
                    <a:pt x="41278" y="363589"/>
                  </a:cubicBezTo>
                  <a:cubicBezTo>
                    <a:pt x="23378" y="247122"/>
                    <a:pt x="13815" y="127367"/>
                    <a:pt x="26271" y="9933"/>
                  </a:cubicBezTo>
                  <a:cubicBezTo>
                    <a:pt x="28255" y="-936"/>
                    <a:pt x="11265" y="-4202"/>
                    <a:pt x="9340" y="6844"/>
                  </a:cubicBezTo>
                  <a:cubicBezTo>
                    <a:pt x="-8323" y="122580"/>
                    <a:pt x="1595" y="241369"/>
                    <a:pt x="18148" y="356739"/>
                  </a:cubicBezTo>
                  <a:cubicBezTo>
                    <a:pt x="21820" y="375614"/>
                    <a:pt x="34808" y="472829"/>
                    <a:pt x="58114" y="467123"/>
                  </a:cubicBezTo>
                  <a:close/>
                </a:path>
              </a:pathLst>
            </a:custGeom>
            <a:solidFill>
              <a:srgbClr val="5470D6"/>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61" name="Google Shape;261;p4"/>
            <p:cNvSpPr/>
            <p:nvPr/>
          </p:nvSpPr>
          <p:spPr>
            <a:xfrm>
              <a:off x="16024456" y="8711911"/>
              <a:ext cx="2719849" cy="2100106"/>
            </a:xfrm>
            <a:custGeom>
              <a:avLst/>
              <a:gdLst/>
              <a:ahLst/>
              <a:cxnLst/>
              <a:rect l="l" t="t" r="r" b="b"/>
              <a:pathLst>
                <a:path w="2719849" h="2100106" extrusionOk="0">
                  <a:moveTo>
                    <a:pt x="2694465" y="302150"/>
                  </a:moveTo>
                  <a:cubicBezTo>
                    <a:pt x="2600778" y="97818"/>
                    <a:pt x="2293349" y="74581"/>
                    <a:pt x="2102774" y="47737"/>
                  </a:cubicBezTo>
                  <a:cubicBezTo>
                    <a:pt x="799799" y="-135775"/>
                    <a:pt x="-197790" y="229363"/>
                    <a:pt x="33449" y="808124"/>
                  </a:cubicBezTo>
                  <a:cubicBezTo>
                    <a:pt x="138873" y="1625606"/>
                    <a:pt x="267273" y="2009819"/>
                    <a:pt x="924468" y="2080815"/>
                  </a:cubicBezTo>
                  <a:cubicBezTo>
                    <a:pt x="2019476" y="2199097"/>
                    <a:pt x="2588876" y="1778655"/>
                    <a:pt x="2545309" y="676437"/>
                  </a:cubicBezTo>
                  <a:cubicBezTo>
                    <a:pt x="2644912" y="641682"/>
                    <a:pt x="2775614" y="479131"/>
                    <a:pt x="2694465" y="302150"/>
                  </a:cubicBezTo>
                  <a:close/>
                  <a:moveTo>
                    <a:pt x="2430675" y="1105450"/>
                  </a:moveTo>
                  <a:cubicBezTo>
                    <a:pt x="2311402" y="1871425"/>
                    <a:pt x="1827071" y="2054442"/>
                    <a:pt x="1053801" y="2007827"/>
                  </a:cubicBezTo>
                  <a:cubicBezTo>
                    <a:pt x="784061" y="1991569"/>
                    <a:pt x="518346" y="1940274"/>
                    <a:pt x="354903" y="1703392"/>
                  </a:cubicBezTo>
                  <a:cubicBezTo>
                    <a:pt x="220624" y="1508786"/>
                    <a:pt x="165851" y="1245318"/>
                    <a:pt x="149959" y="1013446"/>
                  </a:cubicBezTo>
                  <a:cubicBezTo>
                    <a:pt x="131281" y="741007"/>
                    <a:pt x="191779" y="509076"/>
                    <a:pt x="444860" y="366532"/>
                  </a:cubicBezTo>
                  <a:cubicBezTo>
                    <a:pt x="555845" y="304025"/>
                    <a:pt x="679959" y="268515"/>
                    <a:pt x="804404" y="241105"/>
                  </a:cubicBezTo>
                  <a:cubicBezTo>
                    <a:pt x="1098030" y="176441"/>
                    <a:pt x="1400972" y="154289"/>
                    <a:pt x="1700914" y="175002"/>
                  </a:cubicBezTo>
                  <a:cubicBezTo>
                    <a:pt x="1915953" y="189845"/>
                    <a:pt x="2262498" y="199748"/>
                    <a:pt x="2377474" y="421611"/>
                  </a:cubicBezTo>
                  <a:cubicBezTo>
                    <a:pt x="2486404" y="631826"/>
                    <a:pt x="2465990" y="878647"/>
                    <a:pt x="2430675" y="1105450"/>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62" name="Google Shape;262;p4"/>
            <p:cNvSpPr/>
            <p:nvPr/>
          </p:nvSpPr>
          <p:spPr>
            <a:xfrm>
              <a:off x="12840855" y="8776485"/>
              <a:ext cx="2727433" cy="2096295"/>
            </a:xfrm>
            <a:custGeom>
              <a:avLst/>
              <a:gdLst/>
              <a:ahLst/>
              <a:cxnLst/>
              <a:rect l="l" t="t" r="r" b="b"/>
              <a:pathLst>
                <a:path w="2727433" h="2096295" extrusionOk="0">
                  <a:moveTo>
                    <a:pt x="21016" y="355422"/>
                  </a:moveTo>
                  <a:cubicBezTo>
                    <a:pt x="106379" y="147482"/>
                    <a:pt x="412627" y="111902"/>
                    <a:pt x="601962" y="77418"/>
                  </a:cubicBezTo>
                  <a:cubicBezTo>
                    <a:pt x="1896483" y="-158356"/>
                    <a:pt x="2907993" y="166345"/>
                    <a:pt x="2700285" y="753947"/>
                  </a:cubicBezTo>
                  <a:cubicBezTo>
                    <a:pt x="2627921" y="1575014"/>
                    <a:pt x="2515141" y="1964072"/>
                    <a:pt x="1861334" y="2061440"/>
                  </a:cubicBezTo>
                  <a:cubicBezTo>
                    <a:pt x="771982" y="2223685"/>
                    <a:pt x="186088" y="1826479"/>
                    <a:pt x="185155" y="723401"/>
                  </a:cubicBezTo>
                  <a:cubicBezTo>
                    <a:pt x="84230" y="692690"/>
                    <a:pt x="-52931" y="535527"/>
                    <a:pt x="21016" y="355422"/>
                  </a:cubicBezTo>
                  <a:close/>
                  <a:moveTo>
                    <a:pt x="317003" y="1147463"/>
                  </a:moveTo>
                  <a:cubicBezTo>
                    <a:pt x="467092" y="1908014"/>
                    <a:pt x="958401" y="2071402"/>
                    <a:pt x="1729168" y="1993722"/>
                  </a:cubicBezTo>
                  <a:cubicBezTo>
                    <a:pt x="1998034" y="1966631"/>
                    <a:pt x="2261458" y="1904690"/>
                    <a:pt x="2415220" y="1661429"/>
                  </a:cubicBezTo>
                  <a:cubicBezTo>
                    <a:pt x="2541542" y="1461577"/>
                    <a:pt x="2585629" y="1196129"/>
                    <a:pt x="2592170" y="963797"/>
                  </a:cubicBezTo>
                  <a:cubicBezTo>
                    <a:pt x="2599844" y="690827"/>
                    <a:pt x="2530030" y="461514"/>
                    <a:pt x="2271412" y="329273"/>
                  </a:cubicBezTo>
                  <a:cubicBezTo>
                    <a:pt x="2157994" y="271281"/>
                    <a:pt x="2032546" y="240794"/>
                    <a:pt x="1907109" y="218418"/>
                  </a:cubicBezTo>
                  <a:cubicBezTo>
                    <a:pt x="1611110" y="165614"/>
                    <a:pt x="1307531" y="155675"/>
                    <a:pt x="1008651" y="188426"/>
                  </a:cubicBezTo>
                  <a:cubicBezTo>
                    <a:pt x="794391" y="211910"/>
                    <a:pt x="448532" y="235736"/>
                    <a:pt x="342588" y="462044"/>
                  </a:cubicBezTo>
                  <a:cubicBezTo>
                    <a:pt x="242206" y="676468"/>
                    <a:pt x="272562" y="922263"/>
                    <a:pt x="317003" y="1147463"/>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grpSp>
        <p:nvGrpSpPr>
          <p:cNvPr id="263" name="Google Shape;263;p4"/>
          <p:cNvGrpSpPr/>
          <p:nvPr/>
        </p:nvGrpSpPr>
        <p:grpSpPr>
          <a:xfrm rot="-242198">
            <a:off x="-1015781" y="2556917"/>
            <a:ext cx="2107754" cy="3203023"/>
            <a:chOff x="-2031318" y="5113412"/>
            <a:chExt cx="4215167" cy="6405527"/>
          </a:xfrm>
        </p:grpSpPr>
        <p:sp>
          <p:nvSpPr>
            <p:cNvPr id="264" name="Google Shape;264;p4"/>
            <p:cNvSpPr/>
            <p:nvPr/>
          </p:nvSpPr>
          <p:spPr>
            <a:xfrm>
              <a:off x="-2031318" y="5113412"/>
              <a:ext cx="4215167" cy="6405527"/>
            </a:xfrm>
            <a:custGeom>
              <a:avLst/>
              <a:gdLst/>
              <a:ahLst/>
              <a:cxnLst/>
              <a:rect l="l" t="t" r="r" b="b"/>
              <a:pathLst>
                <a:path w="4215167" h="6405527" extrusionOk="0">
                  <a:moveTo>
                    <a:pt x="4213274" y="6358357"/>
                  </a:moveTo>
                  <a:cubicBezTo>
                    <a:pt x="4214658" y="6381840"/>
                    <a:pt x="4419871" y="6371834"/>
                    <a:pt x="119701" y="6405528"/>
                  </a:cubicBezTo>
                  <a:cubicBezTo>
                    <a:pt x="42839" y="6405528"/>
                    <a:pt x="27756" y="954102"/>
                    <a:pt x="0" y="121191"/>
                  </a:cubicBezTo>
                  <a:cubicBezTo>
                    <a:pt x="0" y="61363"/>
                    <a:pt x="674202" y="81643"/>
                    <a:pt x="897663" y="70651"/>
                  </a:cubicBezTo>
                  <a:cubicBezTo>
                    <a:pt x="2408709" y="-3653"/>
                    <a:pt x="3169435" y="-31888"/>
                    <a:pt x="4102248" y="48194"/>
                  </a:cubicBezTo>
                  <a:cubicBezTo>
                    <a:pt x="4168217" y="53856"/>
                    <a:pt x="4036176" y="2424876"/>
                    <a:pt x="4213274" y="6358357"/>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65" name="Google Shape;265;p4"/>
            <p:cNvSpPr/>
            <p:nvPr/>
          </p:nvSpPr>
          <p:spPr>
            <a:xfrm>
              <a:off x="-1853156" y="5311159"/>
              <a:ext cx="3853375" cy="6010015"/>
            </a:xfrm>
            <a:custGeom>
              <a:avLst/>
              <a:gdLst/>
              <a:ahLst/>
              <a:cxnLst/>
              <a:rect l="l" t="t" r="r" b="b"/>
              <a:pathLst>
                <a:path w="3853375" h="6010015" extrusionOk="0">
                  <a:moveTo>
                    <a:pt x="0" y="84684"/>
                  </a:moveTo>
                  <a:cubicBezTo>
                    <a:pt x="150789" y="71501"/>
                    <a:pt x="305718" y="73782"/>
                    <a:pt x="479176" y="74102"/>
                  </a:cubicBezTo>
                  <a:cubicBezTo>
                    <a:pt x="1073338" y="74102"/>
                    <a:pt x="2461608" y="-62285"/>
                    <a:pt x="3768351" y="35003"/>
                  </a:cubicBezTo>
                  <a:cubicBezTo>
                    <a:pt x="3806461" y="2690825"/>
                    <a:pt x="3696320" y="2534696"/>
                    <a:pt x="3853376" y="5980653"/>
                  </a:cubicBezTo>
                  <a:cubicBezTo>
                    <a:pt x="2107515" y="5994758"/>
                    <a:pt x="2232483" y="5992990"/>
                    <a:pt x="95072" y="6010016"/>
                  </a:cubicBezTo>
                  <a:cubicBezTo>
                    <a:pt x="9406" y="3428691"/>
                    <a:pt x="27500" y="1167039"/>
                    <a:pt x="0" y="84684"/>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66" name="Google Shape;266;p4"/>
            <p:cNvSpPr/>
            <p:nvPr/>
          </p:nvSpPr>
          <p:spPr>
            <a:xfrm>
              <a:off x="-1851008" y="5309016"/>
              <a:ext cx="3845777" cy="6012250"/>
            </a:xfrm>
            <a:custGeom>
              <a:avLst/>
              <a:gdLst/>
              <a:ahLst/>
              <a:cxnLst/>
              <a:rect l="l" t="t" r="r" b="b"/>
              <a:pathLst>
                <a:path w="3845777" h="6012250" extrusionOk="0">
                  <a:moveTo>
                    <a:pt x="3819601" y="5860207"/>
                  </a:moveTo>
                  <a:cubicBezTo>
                    <a:pt x="3850830" y="5860207"/>
                    <a:pt x="3845743" y="5863256"/>
                    <a:pt x="3845064" y="5848293"/>
                  </a:cubicBezTo>
                  <a:cubicBezTo>
                    <a:pt x="3822920" y="5848318"/>
                    <a:pt x="3814949" y="5848293"/>
                    <a:pt x="3790474" y="5848331"/>
                  </a:cubicBezTo>
                  <a:cubicBezTo>
                    <a:pt x="3791639" y="5573880"/>
                    <a:pt x="3767420" y="5615567"/>
                    <a:pt x="3834363" y="5615721"/>
                  </a:cubicBezTo>
                  <a:cubicBezTo>
                    <a:pt x="3833697" y="5601296"/>
                    <a:pt x="3837323" y="5603807"/>
                    <a:pt x="3819601" y="5603807"/>
                  </a:cubicBezTo>
                  <a:cubicBezTo>
                    <a:pt x="3778825" y="5603807"/>
                    <a:pt x="3787078" y="5640216"/>
                    <a:pt x="3783451" y="5408605"/>
                  </a:cubicBezTo>
                  <a:cubicBezTo>
                    <a:pt x="3782772" y="5364650"/>
                    <a:pt x="3773532" y="5372068"/>
                    <a:pt x="3819601" y="5372068"/>
                  </a:cubicBezTo>
                  <a:cubicBezTo>
                    <a:pt x="3825932" y="5372068"/>
                    <a:pt x="3824714" y="5374463"/>
                    <a:pt x="3824214" y="5360179"/>
                  </a:cubicBezTo>
                  <a:cubicBezTo>
                    <a:pt x="3769176" y="5360179"/>
                    <a:pt x="3784002" y="5383508"/>
                    <a:pt x="3781644" y="5233605"/>
                  </a:cubicBezTo>
                  <a:cubicBezTo>
                    <a:pt x="3779568" y="5106020"/>
                    <a:pt x="3767676" y="5126877"/>
                    <a:pt x="3816603" y="5126890"/>
                  </a:cubicBezTo>
                  <a:cubicBezTo>
                    <a:pt x="3816115" y="5110991"/>
                    <a:pt x="3822817" y="5115078"/>
                    <a:pt x="3779709" y="5114937"/>
                  </a:cubicBezTo>
                  <a:cubicBezTo>
                    <a:pt x="3777198" y="4961025"/>
                    <a:pt x="3778991" y="5064961"/>
                    <a:pt x="3776672" y="4882404"/>
                  </a:cubicBezTo>
                  <a:cubicBezTo>
                    <a:pt x="3815334" y="4882314"/>
                    <a:pt x="3809529" y="4886324"/>
                    <a:pt x="3809080" y="4870464"/>
                  </a:cubicBezTo>
                  <a:cubicBezTo>
                    <a:pt x="3770342" y="4870476"/>
                    <a:pt x="3773097" y="4909678"/>
                    <a:pt x="3772008" y="4636944"/>
                  </a:cubicBezTo>
                  <a:cubicBezTo>
                    <a:pt x="3808785" y="4637353"/>
                    <a:pt x="3802737" y="4640121"/>
                    <a:pt x="3802340" y="4625247"/>
                  </a:cubicBezTo>
                  <a:cubicBezTo>
                    <a:pt x="3767394" y="4625132"/>
                    <a:pt x="3771969" y="4626092"/>
                    <a:pt x="3771956" y="4621506"/>
                  </a:cubicBezTo>
                  <a:cubicBezTo>
                    <a:pt x="3771790" y="4566624"/>
                    <a:pt x="3771546" y="4559936"/>
                    <a:pt x="3768906" y="4392483"/>
                  </a:cubicBezTo>
                  <a:cubicBezTo>
                    <a:pt x="3801468" y="4392829"/>
                    <a:pt x="3796112" y="4395622"/>
                    <a:pt x="3795702" y="4380774"/>
                  </a:cubicBezTo>
                  <a:cubicBezTo>
                    <a:pt x="3757899" y="4380620"/>
                    <a:pt x="3769176" y="4410290"/>
                    <a:pt x="3765626" y="4184303"/>
                  </a:cubicBezTo>
                  <a:cubicBezTo>
                    <a:pt x="3764934" y="4140387"/>
                    <a:pt x="3758834" y="4147996"/>
                    <a:pt x="3789192" y="4148330"/>
                  </a:cubicBezTo>
                  <a:cubicBezTo>
                    <a:pt x="3788756" y="4133136"/>
                    <a:pt x="3793639" y="4136710"/>
                    <a:pt x="3764896" y="4135993"/>
                  </a:cubicBezTo>
                  <a:cubicBezTo>
                    <a:pt x="3761897" y="3932412"/>
                    <a:pt x="3762794" y="3983156"/>
                    <a:pt x="3759757" y="3902037"/>
                  </a:cubicBezTo>
                  <a:cubicBezTo>
                    <a:pt x="3786168" y="3901883"/>
                    <a:pt x="3781836" y="3905073"/>
                    <a:pt x="3781350" y="3890046"/>
                  </a:cubicBezTo>
                  <a:cubicBezTo>
                    <a:pt x="3754144" y="3890136"/>
                    <a:pt x="3759103" y="3901294"/>
                    <a:pt x="3758053" y="3834549"/>
                  </a:cubicBezTo>
                  <a:cubicBezTo>
                    <a:pt x="3754746" y="3622743"/>
                    <a:pt x="3748877" y="3657333"/>
                    <a:pt x="3773366" y="3656987"/>
                  </a:cubicBezTo>
                  <a:cubicBezTo>
                    <a:pt x="3772815" y="3642075"/>
                    <a:pt x="3776365" y="3644958"/>
                    <a:pt x="3755618" y="3645355"/>
                  </a:cubicBezTo>
                  <a:cubicBezTo>
                    <a:pt x="3751389" y="3383740"/>
                    <a:pt x="3745417" y="3413475"/>
                    <a:pt x="3765049" y="3413423"/>
                  </a:cubicBezTo>
                  <a:cubicBezTo>
                    <a:pt x="3764665" y="3398447"/>
                    <a:pt x="3767689" y="3401496"/>
                    <a:pt x="3751389" y="3401535"/>
                  </a:cubicBezTo>
                  <a:cubicBezTo>
                    <a:pt x="3747147" y="3138716"/>
                    <a:pt x="3743047" y="3168476"/>
                    <a:pt x="3761051" y="3168322"/>
                  </a:cubicBezTo>
                  <a:cubicBezTo>
                    <a:pt x="3760923" y="3154025"/>
                    <a:pt x="3764268" y="3156369"/>
                    <a:pt x="3747865" y="3156536"/>
                  </a:cubicBezTo>
                  <a:cubicBezTo>
                    <a:pt x="3746109" y="3038341"/>
                    <a:pt x="3748121" y="3026196"/>
                    <a:pt x="3745802" y="2923772"/>
                  </a:cubicBezTo>
                  <a:cubicBezTo>
                    <a:pt x="3763537" y="2923772"/>
                    <a:pt x="3760539" y="2926846"/>
                    <a:pt x="3760615" y="2911870"/>
                  </a:cubicBezTo>
                  <a:cubicBezTo>
                    <a:pt x="3740804" y="2911883"/>
                    <a:pt x="3745007" y="2945704"/>
                    <a:pt x="3740612" y="2697939"/>
                  </a:cubicBezTo>
                  <a:cubicBezTo>
                    <a:pt x="3740202" y="2675109"/>
                    <a:pt x="3739497" y="2678107"/>
                    <a:pt x="3742573" y="2678133"/>
                  </a:cubicBezTo>
                  <a:cubicBezTo>
                    <a:pt x="3766715" y="2678363"/>
                    <a:pt x="3762615" y="2681387"/>
                    <a:pt x="3762807" y="2666410"/>
                  </a:cubicBezTo>
                  <a:cubicBezTo>
                    <a:pt x="3734615" y="2666205"/>
                    <a:pt x="3737947" y="2688522"/>
                    <a:pt x="3738651" y="2522965"/>
                  </a:cubicBezTo>
                  <a:cubicBezTo>
                    <a:pt x="3738984" y="2416210"/>
                    <a:pt x="3729707" y="2433774"/>
                    <a:pt x="3766343" y="2433019"/>
                  </a:cubicBezTo>
                  <a:cubicBezTo>
                    <a:pt x="3766587" y="2418107"/>
                    <a:pt x="3771341" y="2420887"/>
                    <a:pt x="3742483" y="2421719"/>
                  </a:cubicBezTo>
                  <a:cubicBezTo>
                    <a:pt x="3735627" y="2421911"/>
                    <a:pt x="3738421" y="2449237"/>
                    <a:pt x="3732872" y="2188686"/>
                  </a:cubicBezTo>
                  <a:cubicBezTo>
                    <a:pt x="3743598" y="2188494"/>
                    <a:pt x="3756105" y="2188251"/>
                    <a:pt x="3770226" y="2188084"/>
                  </a:cubicBezTo>
                  <a:cubicBezTo>
                    <a:pt x="3770444" y="2173185"/>
                    <a:pt x="3775967" y="2175990"/>
                    <a:pt x="3742534" y="2176618"/>
                  </a:cubicBezTo>
                  <a:cubicBezTo>
                    <a:pt x="3730822" y="2176823"/>
                    <a:pt x="3732641" y="2177899"/>
                    <a:pt x="3732551" y="2173390"/>
                  </a:cubicBezTo>
                  <a:cubicBezTo>
                    <a:pt x="3726888" y="1915003"/>
                    <a:pt x="3725029" y="1944187"/>
                    <a:pt x="3742585" y="1944366"/>
                  </a:cubicBezTo>
                  <a:cubicBezTo>
                    <a:pt x="3779337" y="1944815"/>
                    <a:pt x="3773123" y="1947659"/>
                    <a:pt x="3773238" y="1932759"/>
                  </a:cubicBezTo>
                  <a:cubicBezTo>
                    <a:pt x="3755784" y="1932631"/>
                    <a:pt x="3739600" y="1932426"/>
                    <a:pt x="3728835" y="1932311"/>
                  </a:cubicBezTo>
                  <a:cubicBezTo>
                    <a:pt x="3728399" y="1903499"/>
                    <a:pt x="3725734" y="1700123"/>
                    <a:pt x="3725721" y="1699227"/>
                  </a:cubicBezTo>
                  <a:cubicBezTo>
                    <a:pt x="3747519" y="1699150"/>
                    <a:pt x="3758373" y="1699086"/>
                    <a:pt x="3773814" y="1699047"/>
                  </a:cubicBezTo>
                  <a:cubicBezTo>
                    <a:pt x="3773763" y="1684058"/>
                    <a:pt x="3780145" y="1687095"/>
                    <a:pt x="3742598" y="1687248"/>
                  </a:cubicBezTo>
                  <a:cubicBezTo>
                    <a:pt x="3717635" y="1687351"/>
                    <a:pt x="3727990" y="1720134"/>
                    <a:pt x="3722851" y="1474213"/>
                  </a:cubicBezTo>
                  <a:cubicBezTo>
                    <a:pt x="3722351" y="1450129"/>
                    <a:pt x="3717238" y="1453985"/>
                    <a:pt x="3742534" y="1454459"/>
                  </a:cubicBezTo>
                  <a:cubicBezTo>
                    <a:pt x="3776839" y="1455099"/>
                    <a:pt x="3771162" y="1457930"/>
                    <a:pt x="3770867" y="1443018"/>
                  </a:cubicBezTo>
                  <a:cubicBezTo>
                    <a:pt x="3751735" y="1442788"/>
                    <a:pt x="3740548" y="1442480"/>
                    <a:pt x="3722210" y="1442211"/>
                  </a:cubicBezTo>
                  <a:cubicBezTo>
                    <a:pt x="3718032" y="1222976"/>
                    <a:pt x="3717981" y="1214136"/>
                    <a:pt x="3717904" y="1208845"/>
                  </a:cubicBezTo>
                  <a:cubicBezTo>
                    <a:pt x="3734615" y="1209114"/>
                    <a:pt x="3747775" y="1209486"/>
                    <a:pt x="3764332" y="1209755"/>
                  </a:cubicBezTo>
                  <a:cubicBezTo>
                    <a:pt x="3763781" y="1194702"/>
                    <a:pt x="3768599" y="1197968"/>
                    <a:pt x="3742726" y="1197405"/>
                  </a:cubicBezTo>
                  <a:cubicBezTo>
                    <a:pt x="3708178" y="1196662"/>
                    <a:pt x="3718840" y="1233212"/>
                    <a:pt x="3714457" y="964115"/>
                  </a:cubicBezTo>
                  <a:cubicBezTo>
                    <a:pt x="3732756" y="964461"/>
                    <a:pt x="3743995" y="964871"/>
                    <a:pt x="3759655" y="965243"/>
                  </a:cubicBezTo>
                  <a:cubicBezTo>
                    <a:pt x="3759565" y="950228"/>
                    <a:pt x="3762961" y="953444"/>
                    <a:pt x="3742765" y="952893"/>
                  </a:cubicBezTo>
                  <a:cubicBezTo>
                    <a:pt x="3702616" y="951740"/>
                    <a:pt x="3714816" y="987777"/>
                    <a:pt x="3709370" y="719232"/>
                  </a:cubicBezTo>
                  <a:cubicBezTo>
                    <a:pt x="3729835" y="719578"/>
                    <a:pt x="3740291" y="720039"/>
                    <a:pt x="3760449" y="720526"/>
                  </a:cubicBezTo>
                  <a:cubicBezTo>
                    <a:pt x="3760628" y="705499"/>
                    <a:pt x="3764011" y="708765"/>
                    <a:pt x="3742765" y="708125"/>
                  </a:cubicBezTo>
                  <a:cubicBezTo>
                    <a:pt x="3702424" y="706972"/>
                    <a:pt x="3709190" y="712570"/>
                    <a:pt x="3708806" y="687832"/>
                  </a:cubicBezTo>
                  <a:cubicBezTo>
                    <a:pt x="3704846" y="433071"/>
                    <a:pt x="3697786" y="474759"/>
                    <a:pt x="3742649" y="474643"/>
                  </a:cubicBezTo>
                  <a:cubicBezTo>
                    <a:pt x="3768407" y="474566"/>
                    <a:pt x="3764075" y="477680"/>
                    <a:pt x="3764306" y="462691"/>
                  </a:cubicBezTo>
                  <a:cubicBezTo>
                    <a:pt x="3743713" y="462729"/>
                    <a:pt x="3731283" y="462793"/>
                    <a:pt x="3706243" y="462819"/>
                  </a:cubicBezTo>
                  <a:cubicBezTo>
                    <a:pt x="3704398" y="370425"/>
                    <a:pt x="3703347" y="365865"/>
                    <a:pt x="3702950" y="230208"/>
                  </a:cubicBezTo>
                  <a:cubicBezTo>
                    <a:pt x="3730552" y="230362"/>
                    <a:pt x="3740920" y="230631"/>
                    <a:pt x="3766843" y="230862"/>
                  </a:cubicBezTo>
                  <a:cubicBezTo>
                    <a:pt x="3766920" y="215821"/>
                    <a:pt x="3771752" y="219050"/>
                    <a:pt x="3742713" y="218678"/>
                  </a:cubicBezTo>
                  <a:cubicBezTo>
                    <a:pt x="3690173" y="218051"/>
                    <a:pt x="3703731" y="252192"/>
                    <a:pt x="3700079" y="32828"/>
                  </a:cubicBezTo>
                  <a:cubicBezTo>
                    <a:pt x="3683459" y="31675"/>
                    <a:pt x="3691186" y="8641"/>
                    <a:pt x="3692403" y="218243"/>
                  </a:cubicBezTo>
                  <a:cubicBezTo>
                    <a:pt x="3671400" y="218166"/>
                    <a:pt x="3518381" y="217538"/>
                    <a:pt x="3487985" y="217641"/>
                  </a:cubicBezTo>
                  <a:cubicBezTo>
                    <a:pt x="3483064" y="-2043"/>
                    <a:pt x="3493905" y="20017"/>
                    <a:pt x="3475785" y="19082"/>
                  </a:cubicBezTo>
                  <a:cubicBezTo>
                    <a:pt x="3478105" y="254280"/>
                    <a:pt x="3490433" y="217359"/>
                    <a:pt x="3434881" y="218140"/>
                  </a:cubicBezTo>
                  <a:cubicBezTo>
                    <a:pt x="3377421" y="218947"/>
                    <a:pt x="3376267" y="218537"/>
                    <a:pt x="3281221" y="218781"/>
                  </a:cubicBezTo>
                  <a:cubicBezTo>
                    <a:pt x="3273661" y="218794"/>
                    <a:pt x="3275519" y="227159"/>
                    <a:pt x="3274519" y="163309"/>
                  </a:cubicBezTo>
                  <a:cubicBezTo>
                    <a:pt x="3271892" y="-10614"/>
                    <a:pt x="3276608" y="9858"/>
                    <a:pt x="3261692" y="9320"/>
                  </a:cubicBezTo>
                  <a:cubicBezTo>
                    <a:pt x="3263576" y="134125"/>
                    <a:pt x="3264178" y="176953"/>
                    <a:pt x="3264972" y="218819"/>
                  </a:cubicBezTo>
                  <a:cubicBezTo>
                    <a:pt x="3217161" y="218909"/>
                    <a:pt x="3205564" y="218871"/>
                    <a:pt x="3061784" y="218768"/>
                  </a:cubicBezTo>
                  <a:cubicBezTo>
                    <a:pt x="3056556" y="-20517"/>
                    <a:pt x="3064706" y="3824"/>
                    <a:pt x="3048021" y="3478"/>
                  </a:cubicBezTo>
                  <a:cubicBezTo>
                    <a:pt x="3051571" y="236178"/>
                    <a:pt x="3051481" y="218755"/>
                    <a:pt x="3050571" y="218755"/>
                  </a:cubicBezTo>
                  <a:cubicBezTo>
                    <a:pt x="2972992" y="218755"/>
                    <a:pt x="2973837" y="217602"/>
                    <a:pt x="2896822" y="217602"/>
                  </a:cubicBezTo>
                  <a:cubicBezTo>
                    <a:pt x="2832518" y="217602"/>
                    <a:pt x="2849510" y="259418"/>
                    <a:pt x="2845589" y="954"/>
                  </a:cubicBezTo>
                  <a:cubicBezTo>
                    <a:pt x="2831314" y="865"/>
                    <a:pt x="2834043" y="-26487"/>
                    <a:pt x="2838003" y="218127"/>
                  </a:cubicBezTo>
                  <a:cubicBezTo>
                    <a:pt x="2730014" y="220331"/>
                    <a:pt x="2738664" y="219447"/>
                    <a:pt x="2634968" y="218640"/>
                  </a:cubicBezTo>
                  <a:cubicBezTo>
                    <a:pt x="2629996" y="-25167"/>
                    <a:pt x="2635788" y="954"/>
                    <a:pt x="2620321" y="1095"/>
                  </a:cubicBezTo>
                  <a:cubicBezTo>
                    <a:pt x="2624537" y="255587"/>
                    <a:pt x="2637377" y="218486"/>
                    <a:pt x="2589374" y="218486"/>
                  </a:cubicBezTo>
                  <a:cubicBezTo>
                    <a:pt x="2391068" y="218486"/>
                    <a:pt x="2421618" y="235948"/>
                    <a:pt x="2420478" y="163283"/>
                  </a:cubicBezTo>
                  <a:cubicBezTo>
                    <a:pt x="2419145" y="77667"/>
                    <a:pt x="2418671" y="80601"/>
                    <a:pt x="2417402" y="4349"/>
                  </a:cubicBezTo>
                  <a:cubicBezTo>
                    <a:pt x="2402383" y="4682"/>
                    <a:pt x="2406317" y="-22515"/>
                    <a:pt x="2410931" y="219063"/>
                  </a:cubicBezTo>
                  <a:cubicBezTo>
                    <a:pt x="2359339" y="218806"/>
                    <a:pt x="2301673" y="216449"/>
                    <a:pt x="2207858" y="218461"/>
                  </a:cubicBezTo>
                  <a:cubicBezTo>
                    <a:pt x="2207243" y="147705"/>
                    <a:pt x="2205128" y="57272"/>
                    <a:pt x="2204347" y="9948"/>
                  </a:cubicBezTo>
                  <a:cubicBezTo>
                    <a:pt x="2187175" y="10473"/>
                    <a:pt x="2195479" y="-12946"/>
                    <a:pt x="2197363" y="218678"/>
                  </a:cubicBezTo>
                  <a:cubicBezTo>
                    <a:pt x="2105828" y="220574"/>
                    <a:pt x="2060080" y="218281"/>
                    <a:pt x="1992995" y="218051"/>
                  </a:cubicBezTo>
                  <a:cubicBezTo>
                    <a:pt x="1990548" y="108939"/>
                    <a:pt x="1991650" y="90619"/>
                    <a:pt x="1990753" y="16943"/>
                  </a:cubicBezTo>
                  <a:cubicBezTo>
                    <a:pt x="1976541" y="17429"/>
                    <a:pt x="1980450" y="6835"/>
                    <a:pt x="1980668" y="75989"/>
                  </a:cubicBezTo>
                  <a:cubicBezTo>
                    <a:pt x="1980821" y="125234"/>
                    <a:pt x="1981539" y="174736"/>
                    <a:pt x="1982500" y="218038"/>
                  </a:cubicBezTo>
                  <a:cubicBezTo>
                    <a:pt x="1973145" y="218025"/>
                    <a:pt x="1827085" y="217948"/>
                    <a:pt x="1820805" y="217935"/>
                  </a:cubicBezTo>
                  <a:cubicBezTo>
                    <a:pt x="1765728" y="217935"/>
                    <a:pt x="1780183" y="251628"/>
                    <a:pt x="1778146" y="24668"/>
                  </a:cubicBezTo>
                  <a:cubicBezTo>
                    <a:pt x="1763973" y="25206"/>
                    <a:pt x="1767907" y="15905"/>
                    <a:pt x="1767779" y="75950"/>
                  </a:cubicBezTo>
                  <a:cubicBezTo>
                    <a:pt x="1767676" y="124005"/>
                    <a:pt x="1768304" y="171316"/>
                    <a:pt x="1769419" y="218102"/>
                  </a:cubicBezTo>
                  <a:cubicBezTo>
                    <a:pt x="1571421" y="219614"/>
                    <a:pt x="1764921" y="218012"/>
                    <a:pt x="1566923" y="219293"/>
                  </a:cubicBezTo>
                  <a:cubicBezTo>
                    <a:pt x="1566500" y="178810"/>
                    <a:pt x="1565795" y="140159"/>
                    <a:pt x="1564052" y="33136"/>
                  </a:cubicBezTo>
                  <a:cubicBezTo>
                    <a:pt x="1549367" y="33738"/>
                    <a:pt x="1553249" y="14239"/>
                    <a:pt x="1555684" y="163475"/>
                  </a:cubicBezTo>
                  <a:cubicBezTo>
                    <a:pt x="1556812" y="235038"/>
                    <a:pt x="1596870" y="219626"/>
                    <a:pt x="1359672" y="219626"/>
                  </a:cubicBezTo>
                  <a:cubicBezTo>
                    <a:pt x="1351022" y="219626"/>
                    <a:pt x="1355533" y="240841"/>
                    <a:pt x="1350023" y="42206"/>
                  </a:cubicBezTo>
                  <a:cubicBezTo>
                    <a:pt x="1332723" y="42949"/>
                    <a:pt x="1342091" y="16827"/>
                    <a:pt x="1343475" y="219588"/>
                  </a:cubicBezTo>
                  <a:cubicBezTo>
                    <a:pt x="1278133" y="219255"/>
                    <a:pt x="1235447" y="215476"/>
                    <a:pt x="1139133" y="218076"/>
                  </a:cubicBezTo>
                  <a:cubicBezTo>
                    <a:pt x="1138326" y="180284"/>
                    <a:pt x="1138300" y="166601"/>
                    <a:pt x="1136173" y="51776"/>
                  </a:cubicBezTo>
                  <a:cubicBezTo>
                    <a:pt x="1122371" y="52416"/>
                    <a:pt x="1124576" y="26320"/>
                    <a:pt x="1128625" y="218371"/>
                  </a:cubicBezTo>
                  <a:cubicBezTo>
                    <a:pt x="1078571" y="219818"/>
                    <a:pt x="1026287" y="219626"/>
                    <a:pt x="975529" y="218999"/>
                  </a:cubicBezTo>
                  <a:cubicBezTo>
                    <a:pt x="911007" y="218268"/>
                    <a:pt x="924680" y="248836"/>
                    <a:pt x="923873" y="61704"/>
                  </a:cubicBezTo>
                  <a:cubicBezTo>
                    <a:pt x="911276" y="62307"/>
                    <a:pt x="911276" y="37850"/>
                    <a:pt x="915249" y="218563"/>
                  </a:cubicBezTo>
                  <a:cubicBezTo>
                    <a:pt x="904036" y="218537"/>
                    <a:pt x="910546" y="218550"/>
                    <a:pt x="744969" y="218512"/>
                  </a:cubicBezTo>
                  <a:cubicBezTo>
                    <a:pt x="700733" y="218512"/>
                    <a:pt x="711740" y="244582"/>
                    <a:pt x="709293" y="71953"/>
                  </a:cubicBezTo>
                  <a:cubicBezTo>
                    <a:pt x="694031" y="72632"/>
                    <a:pt x="698106" y="50264"/>
                    <a:pt x="701027" y="218397"/>
                  </a:cubicBezTo>
                  <a:cubicBezTo>
                    <a:pt x="646437" y="218076"/>
                    <a:pt x="638684" y="217333"/>
                    <a:pt x="498364" y="218051"/>
                  </a:cubicBezTo>
                  <a:cubicBezTo>
                    <a:pt x="497339" y="182474"/>
                    <a:pt x="496494" y="130705"/>
                    <a:pt x="496545" y="76117"/>
                  </a:cubicBezTo>
                  <a:cubicBezTo>
                    <a:pt x="483256" y="76142"/>
                    <a:pt x="485114" y="62986"/>
                    <a:pt x="486690" y="163488"/>
                  </a:cubicBezTo>
                  <a:cubicBezTo>
                    <a:pt x="487754" y="232130"/>
                    <a:pt x="498390" y="218179"/>
                    <a:pt x="437636" y="218179"/>
                  </a:cubicBezTo>
                  <a:cubicBezTo>
                    <a:pt x="361505" y="218179"/>
                    <a:pt x="360954" y="219332"/>
                    <a:pt x="285540" y="219345"/>
                  </a:cubicBezTo>
                  <a:cubicBezTo>
                    <a:pt x="284322" y="156942"/>
                    <a:pt x="284463" y="142388"/>
                    <a:pt x="282810" y="76078"/>
                  </a:cubicBezTo>
                  <a:cubicBezTo>
                    <a:pt x="268291" y="76142"/>
                    <a:pt x="271918" y="57643"/>
                    <a:pt x="275032" y="219332"/>
                  </a:cubicBezTo>
                  <a:cubicBezTo>
                    <a:pt x="274109" y="219332"/>
                    <a:pt x="72087" y="217884"/>
                    <a:pt x="71164" y="217871"/>
                  </a:cubicBezTo>
                  <a:cubicBezTo>
                    <a:pt x="70139" y="182731"/>
                    <a:pt x="69537" y="137520"/>
                    <a:pt x="68781" y="81818"/>
                  </a:cubicBezTo>
                  <a:cubicBezTo>
                    <a:pt x="54813" y="82625"/>
                    <a:pt x="58029" y="70723"/>
                    <a:pt x="59490" y="163475"/>
                  </a:cubicBezTo>
                  <a:cubicBezTo>
                    <a:pt x="60464" y="225865"/>
                    <a:pt x="63296" y="217769"/>
                    <a:pt x="53634" y="217615"/>
                  </a:cubicBezTo>
                  <a:cubicBezTo>
                    <a:pt x="-9286" y="216680"/>
                    <a:pt x="402" y="213387"/>
                    <a:pt x="710" y="229017"/>
                  </a:cubicBezTo>
                  <a:cubicBezTo>
                    <a:pt x="27864" y="229119"/>
                    <a:pt x="42831" y="229388"/>
                    <a:pt x="61028" y="229645"/>
                  </a:cubicBezTo>
                  <a:cubicBezTo>
                    <a:pt x="65474" y="366172"/>
                    <a:pt x="64347" y="372514"/>
                    <a:pt x="65269" y="463690"/>
                  </a:cubicBezTo>
                  <a:cubicBezTo>
                    <a:pt x="46560" y="463869"/>
                    <a:pt x="31516" y="464061"/>
                    <a:pt x="4490" y="464151"/>
                  </a:cubicBezTo>
                  <a:cubicBezTo>
                    <a:pt x="4682" y="479716"/>
                    <a:pt x="-4442" y="476322"/>
                    <a:pt x="53608" y="475707"/>
                  </a:cubicBezTo>
                  <a:cubicBezTo>
                    <a:pt x="70767" y="475540"/>
                    <a:pt x="64321" y="443256"/>
                    <a:pt x="68204" y="687973"/>
                  </a:cubicBezTo>
                  <a:cubicBezTo>
                    <a:pt x="68614" y="714031"/>
                    <a:pt x="80045" y="707523"/>
                    <a:pt x="6796" y="707484"/>
                  </a:cubicBezTo>
                  <a:cubicBezTo>
                    <a:pt x="6899" y="723344"/>
                    <a:pt x="-4327" y="719373"/>
                    <a:pt x="68729" y="719411"/>
                  </a:cubicBezTo>
                  <a:cubicBezTo>
                    <a:pt x="69767" y="777586"/>
                    <a:pt x="72266" y="860179"/>
                    <a:pt x="72407" y="952714"/>
                  </a:cubicBezTo>
                  <a:cubicBezTo>
                    <a:pt x="51020" y="952803"/>
                    <a:pt x="34463" y="952944"/>
                    <a:pt x="8027" y="953008"/>
                  </a:cubicBezTo>
                  <a:cubicBezTo>
                    <a:pt x="8078" y="968535"/>
                    <a:pt x="-508" y="965025"/>
                    <a:pt x="53583" y="964730"/>
                  </a:cubicBezTo>
                  <a:cubicBezTo>
                    <a:pt x="80019" y="964589"/>
                    <a:pt x="71690" y="928488"/>
                    <a:pt x="76008" y="1197379"/>
                  </a:cubicBezTo>
                  <a:cubicBezTo>
                    <a:pt x="52839" y="1197494"/>
                    <a:pt x="35950" y="1197674"/>
                    <a:pt x="8770" y="1197764"/>
                  </a:cubicBezTo>
                  <a:cubicBezTo>
                    <a:pt x="8808" y="1213560"/>
                    <a:pt x="697" y="1209793"/>
                    <a:pt x="53583" y="1209447"/>
                  </a:cubicBezTo>
                  <a:cubicBezTo>
                    <a:pt x="85529" y="1209229"/>
                    <a:pt x="76162" y="1181865"/>
                    <a:pt x="79378" y="1387008"/>
                  </a:cubicBezTo>
                  <a:cubicBezTo>
                    <a:pt x="80403" y="1452396"/>
                    <a:pt x="87592" y="1441212"/>
                    <a:pt x="53467" y="1441853"/>
                  </a:cubicBezTo>
                  <a:cubicBezTo>
                    <a:pt x="1542" y="1442826"/>
                    <a:pt x="9552" y="1438368"/>
                    <a:pt x="9628" y="1454382"/>
                  </a:cubicBezTo>
                  <a:cubicBezTo>
                    <a:pt x="41140" y="1454151"/>
                    <a:pt x="54300" y="1453664"/>
                    <a:pt x="80788" y="1453318"/>
                  </a:cubicBezTo>
                  <a:cubicBezTo>
                    <a:pt x="83825" y="1560035"/>
                    <a:pt x="82749" y="1511160"/>
                    <a:pt x="85171" y="1686544"/>
                  </a:cubicBezTo>
                  <a:cubicBezTo>
                    <a:pt x="59734" y="1686915"/>
                    <a:pt x="42690" y="1687671"/>
                    <a:pt x="11243" y="1688004"/>
                  </a:cubicBezTo>
                  <a:cubicBezTo>
                    <a:pt x="11371" y="1702634"/>
                    <a:pt x="2773" y="1700405"/>
                    <a:pt x="53659" y="1699111"/>
                  </a:cubicBezTo>
                  <a:cubicBezTo>
                    <a:pt x="96832" y="1698061"/>
                    <a:pt x="85196" y="1662523"/>
                    <a:pt x="88989" y="1931453"/>
                  </a:cubicBezTo>
                  <a:cubicBezTo>
                    <a:pt x="57478" y="1931299"/>
                    <a:pt x="48124" y="1931043"/>
                    <a:pt x="14344" y="1930915"/>
                  </a:cubicBezTo>
                  <a:cubicBezTo>
                    <a:pt x="14588" y="1946660"/>
                    <a:pt x="7271" y="1942663"/>
                    <a:pt x="53493" y="1943111"/>
                  </a:cubicBezTo>
                  <a:cubicBezTo>
                    <a:pt x="98241" y="1943521"/>
                    <a:pt x="89182" y="1932196"/>
                    <a:pt x="89668" y="1998698"/>
                  </a:cubicBezTo>
                  <a:cubicBezTo>
                    <a:pt x="91232" y="2212515"/>
                    <a:pt x="109006" y="2176785"/>
                    <a:pt x="53544" y="2176926"/>
                  </a:cubicBezTo>
                  <a:cubicBezTo>
                    <a:pt x="13204" y="2176990"/>
                    <a:pt x="19316" y="2173031"/>
                    <a:pt x="19714" y="2188878"/>
                  </a:cubicBezTo>
                  <a:cubicBezTo>
                    <a:pt x="40166" y="2188853"/>
                    <a:pt x="58798" y="2188801"/>
                    <a:pt x="92667" y="2188763"/>
                  </a:cubicBezTo>
                  <a:cubicBezTo>
                    <a:pt x="98741" y="2468454"/>
                    <a:pt x="104316" y="2422321"/>
                    <a:pt x="53595" y="2421847"/>
                  </a:cubicBezTo>
                  <a:cubicBezTo>
                    <a:pt x="20457" y="2421540"/>
                    <a:pt x="25903" y="2418581"/>
                    <a:pt x="26339" y="2433518"/>
                  </a:cubicBezTo>
                  <a:cubicBezTo>
                    <a:pt x="52224" y="2433685"/>
                    <a:pt x="66090" y="2433928"/>
                    <a:pt x="95268" y="2434044"/>
                  </a:cubicBezTo>
                  <a:cubicBezTo>
                    <a:pt x="95281" y="2434530"/>
                    <a:pt x="98062" y="2548613"/>
                    <a:pt x="100407" y="2667307"/>
                  </a:cubicBezTo>
                  <a:cubicBezTo>
                    <a:pt x="69370" y="2667064"/>
                    <a:pt x="56030" y="2666500"/>
                    <a:pt x="31875" y="2666090"/>
                  </a:cubicBezTo>
                  <a:cubicBezTo>
                    <a:pt x="32144" y="2681143"/>
                    <a:pt x="27735" y="2677876"/>
                    <a:pt x="53442" y="2678453"/>
                  </a:cubicBezTo>
                  <a:cubicBezTo>
                    <a:pt x="113709" y="2679836"/>
                    <a:pt x="100369" y="2636356"/>
                    <a:pt x="104726" y="2912306"/>
                  </a:cubicBezTo>
                  <a:cubicBezTo>
                    <a:pt x="75021" y="2912242"/>
                    <a:pt x="63552" y="2912088"/>
                    <a:pt x="35373" y="2911934"/>
                  </a:cubicBezTo>
                  <a:cubicBezTo>
                    <a:pt x="35540" y="2926949"/>
                    <a:pt x="31887" y="2923823"/>
                    <a:pt x="53506" y="2923964"/>
                  </a:cubicBezTo>
                  <a:cubicBezTo>
                    <a:pt x="124768" y="2924451"/>
                    <a:pt x="102009" y="2888400"/>
                    <a:pt x="105981" y="3135167"/>
                  </a:cubicBezTo>
                  <a:cubicBezTo>
                    <a:pt x="106391" y="3161891"/>
                    <a:pt x="119155" y="3155204"/>
                    <a:pt x="37359" y="3155229"/>
                  </a:cubicBezTo>
                  <a:cubicBezTo>
                    <a:pt x="37449" y="3171089"/>
                    <a:pt x="24916" y="3167118"/>
                    <a:pt x="106481" y="3167105"/>
                  </a:cubicBezTo>
                  <a:cubicBezTo>
                    <a:pt x="106507" y="3168348"/>
                    <a:pt x="109249" y="3339785"/>
                    <a:pt x="110723" y="3402137"/>
                  </a:cubicBezTo>
                  <a:cubicBezTo>
                    <a:pt x="76380" y="3401957"/>
                    <a:pt x="58670" y="3401304"/>
                    <a:pt x="38320" y="3400868"/>
                  </a:cubicBezTo>
                  <a:cubicBezTo>
                    <a:pt x="38359" y="3415178"/>
                    <a:pt x="23763" y="3413603"/>
                    <a:pt x="111005" y="3414038"/>
                  </a:cubicBezTo>
                  <a:cubicBezTo>
                    <a:pt x="111030" y="3415178"/>
                    <a:pt x="115580" y="3645214"/>
                    <a:pt x="115592" y="3646149"/>
                  </a:cubicBezTo>
                  <a:cubicBezTo>
                    <a:pt x="77866" y="3646213"/>
                    <a:pt x="61092" y="3646495"/>
                    <a:pt x="38859" y="3646700"/>
                  </a:cubicBezTo>
                  <a:cubicBezTo>
                    <a:pt x="38884" y="3661663"/>
                    <a:pt x="35886" y="3658640"/>
                    <a:pt x="53608" y="3658448"/>
                  </a:cubicBezTo>
                  <a:cubicBezTo>
                    <a:pt x="122602" y="3657704"/>
                    <a:pt x="115785" y="3657513"/>
                    <a:pt x="115823" y="3659767"/>
                  </a:cubicBezTo>
                  <a:cubicBezTo>
                    <a:pt x="117079" y="3739759"/>
                    <a:pt x="119475" y="3821084"/>
                    <a:pt x="119757" y="3890033"/>
                  </a:cubicBezTo>
                  <a:cubicBezTo>
                    <a:pt x="23725" y="3890123"/>
                    <a:pt x="39474" y="3887650"/>
                    <a:pt x="39525" y="3902472"/>
                  </a:cubicBezTo>
                  <a:cubicBezTo>
                    <a:pt x="62463" y="3902268"/>
                    <a:pt x="79071" y="3901973"/>
                    <a:pt x="119796" y="3901922"/>
                  </a:cubicBezTo>
                  <a:cubicBezTo>
                    <a:pt x="119988" y="4048186"/>
                    <a:pt x="121820" y="4066288"/>
                    <a:pt x="123422" y="4134071"/>
                  </a:cubicBezTo>
                  <a:cubicBezTo>
                    <a:pt x="82403" y="4134109"/>
                    <a:pt x="65500" y="4134481"/>
                    <a:pt x="40858" y="4134814"/>
                  </a:cubicBezTo>
                  <a:cubicBezTo>
                    <a:pt x="40973" y="4149111"/>
                    <a:pt x="37731" y="4146766"/>
                    <a:pt x="53621" y="4146536"/>
                  </a:cubicBezTo>
                  <a:cubicBezTo>
                    <a:pt x="145181" y="4145178"/>
                    <a:pt x="121641" y="4103081"/>
                    <a:pt x="125639" y="4359417"/>
                  </a:cubicBezTo>
                  <a:cubicBezTo>
                    <a:pt x="126075" y="4387422"/>
                    <a:pt x="139774" y="4380428"/>
                    <a:pt x="53531" y="4380671"/>
                  </a:cubicBezTo>
                  <a:cubicBezTo>
                    <a:pt x="41345" y="4380697"/>
                    <a:pt x="43433" y="4377635"/>
                    <a:pt x="43651" y="4392611"/>
                  </a:cubicBezTo>
                  <a:cubicBezTo>
                    <a:pt x="65128" y="4392572"/>
                    <a:pt x="80250" y="4392483"/>
                    <a:pt x="126139" y="4392483"/>
                  </a:cubicBezTo>
                  <a:cubicBezTo>
                    <a:pt x="126792" y="4439705"/>
                    <a:pt x="127484" y="4529138"/>
                    <a:pt x="129637" y="4623825"/>
                  </a:cubicBezTo>
                  <a:cubicBezTo>
                    <a:pt x="89412" y="4623838"/>
                    <a:pt x="73509" y="4624222"/>
                    <a:pt x="48021" y="4624735"/>
                  </a:cubicBezTo>
                  <a:cubicBezTo>
                    <a:pt x="48418" y="4641517"/>
                    <a:pt x="35437" y="4635727"/>
                    <a:pt x="129881" y="4635714"/>
                  </a:cubicBezTo>
                  <a:cubicBezTo>
                    <a:pt x="129906" y="4636675"/>
                    <a:pt x="134443" y="4869298"/>
                    <a:pt x="134468" y="4870361"/>
                  </a:cubicBezTo>
                  <a:cubicBezTo>
                    <a:pt x="100394" y="4870399"/>
                    <a:pt x="81326" y="4870092"/>
                    <a:pt x="54992" y="4869490"/>
                  </a:cubicBezTo>
                  <a:cubicBezTo>
                    <a:pt x="55479" y="4884286"/>
                    <a:pt x="42357" y="4882262"/>
                    <a:pt x="130406" y="4882262"/>
                  </a:cubicBezTo>
                  <a:cubicBezTo>
                    <a:pt x="135442" y="4882262"/>
                    <a:pt x="134661" y="4881737"/>
                    <a:pt x="134686" y="4883915"/>
                  </a:cubicBezTo>
                  <a:cubicBezTo>
                    <a:pt x="138684" y="5143313"/>
                    <a:pt x="141068" y="5115411"/>
                    <a:pt x="130406" y="5115411"/>
                  </a:cubicBezTo>
                  <a:cubicBezTo>
                    <a:pt x="51596" y="5115411"/>
                    <a:pt x="63040" y="5112029"/>
                    <a:pt x="63552" y="5127389"/>
                  </a:cubicBezTo>
                  <a:cubicBezTo>
                    <a:pt x="83402" y="5127338"/>
                    <a:pt x="101278" y="5127312"/>
                    <a:pt x="138454" y="5127312"/>
                  </a:cubicBezTo>
                  <a:cubicBezTo>
                    <a:pt x="142208" y="5290346"/>
                    <a:pt x="141158" y="5291794"/>
                    <a:pt x="141785" y="5358398"/>
                  </a:cubicBezTo>
                  <a:cubicBezTo>
                    <a:pt x="111351" y="5358308"/>
                    <a:pt x="89284" y="5358526"/>
                    <a:pt x="71241" y="5358846"/>
                  </a:cubicBezTo>
                  <a:cubicBezTo>
                    <a:pt x="71766" y="5374502"/>
                    <a:pt x="61361" y="5370274"/>
                    <a:pt x="130419" y="5370274"/>
                  </a:cubicBezTo>
                  <a:cubicBezTo>
                    <a:pt x="146206" y="5370274"/>
                    <a:pt x="141619" y="5343435"/>
                    <a:pt x="145374" y="5583629"/>
                  </a:cubicBezTo>
                  <a:cubicBezTo>
                    <a:pt x="145784" y="5609046"/>
                    <a:pt x="149679" y="5604704"/>
                    <a:pt x="130419" y="5604704"/>
                  </a:cubicBezTo>
                  <a:cubicBezTo>
                    <a:pt x="69242" y="5604704"/>
                    <a:pt x="79250" y="5600066"/>
                    <a:pt x="79788" y="5616272"/>
                  </a:cubicBezTo>
                  <a:cubicBezTo>
                    <a:pt x="101445" y="5616592"/>
                    <a:pt x="124050" y="5616644"/>
                    <a:pt x="145925" y="5616579"/>
                  </a:cubicBezTo>
                  <a:cubicBezTo>
                    <a:pt x="150346" y="5886098"/>
                    <a:pt x="156638" y="5850125"/>
                    <a:pt x="130419" y="5850125"/>
                  </a:cubicBezTo>
                  <a:cubicBezTo>
                    <a:pt x="79494" y="5850125"/>
                    <a:pt x="87426" y="5846256"/>
                    <a:pt x="87938" y="5862039"/>
                  </a:cubicBezTo>
                  <a:cubicBezTo>
                    <a:pt x="109505" y="5862001"/>
                    <a:pt x="128407" y="5862014"/>
                    <a:pt x="149090" y="5862014"/>
                  </a:cubicBezTo>
                  <a:cubicBezTo>
                    <a:pt x="149256" y="5903803"/>
                    <a:pt x="150128" y="5954702"/>
                    <a:pt x="151127" y="6011634"/>
                  </a:cubicBezTo>
                  <a:cubicBezTo>
                    <a:pt x="167389" y="6011506"/>
                    <a:pt x="160277" y="6030889"/>
                    <a:pt x="159585" y="5862014"/>
                  </a:cubicBezTo>
                  <a:lnTo>
                    <a:pt x="362440" y="5862026"/>
                  </a:lnTo>
                  <a:cubicBezTo>
                    <a:pt x="363311" y="5924006"/>
                    <a:pt x="363862" y="5966245"/>
                    <a:pt x="365387" y="6009930"/>
                  </a:cubicBezTo>
                  <a:cubicBezTo>
                    <a:pt x="380765" y="6009802"/>
                    <a:pt x="375267" y="6029967"/>
                    <a:pt x="372948" y="5862026"/>
                  </a:cubicBezTo>
                  <a:cubicBezTo>
                    <a:pt x="545727" y="5862039"/>
                    <a:pt x="498813" y="5860502"/>
                    <a:pt x="576649" y="5860220"/>
                  </a:cubicBezTo>
                  <a:cubicBezTo>
                    <a:pt x="578007" y="5916602"/>
                    <a:pt x="578148" y="5947374"/>
                    <a:pt x="579430" y="6008239"/>
                  </a:cubicBezTo>
                  <a:cubicBezTo>
                    <a:pt x="593487" y="6008124"/>
                    <a:pt x="589938" y="6019897"/>
                    <a:pt x="588579" y="5933576"/>
                  </a:cubicBezTo>
                  <a:cubicBezTo>
                    <a:pt x="587285" y="5851547"/>
                    <a:pt x="585517" y="5860194"/>
                    <a:pt x="591322" y="5860194"/>
                  </a:cubicBezTo>
                  <a:cubicBezTo>
                    <a:pt x="666005" y="5860194"/>
                    <a:pt x="667504" y="5861463"/>
                    <a:pt x="744943" y="5861463"/>
                  </a:cubicBezTo>
                  <a:cubicBezTo>
                    <a:pt x="802352" y="5861476"/>
                    <a:pt x="789358" y="5846922"/>
                    <a:pt x="790717" y="5933807"/>
                  </a:cubicBezTo>
                  <a:cubicBezTo>
                    <a:pt x="792024" y="6017629"/>
                    <a:pt x="789499" y="6006612"/>
                    <a:pt x="802955" y="6006497"/>
                  </a:cubicBezTo>
                  <a:cubicBezTo>
                    <a:pt x="801404" y="5961120"/>
                    <a:pt x="800584" y="5903278"/>
                    <a:pt x="800571" y="5861476"/>
                  </a:cubicBezTo>
                  <a:cubicBezTo>
                    <a:pt x="886121" y="5861501"/>
                    <a:pt x="926500" y="5861617"/>
                    <a:pt x="975516" y="5861219"/>
                  </a:cubicBezTo>
                  <a:cubicBezTo>
                    <a:pt x="1010256" y="5860938"/>
                    <a:pt x="1002798" y="5846525"/>
                    <a:pt x="1004157" y="5933794"/>
                  </a:cubicBezTo>
                  <a:cubicBezTo>
                    <a:pt x="1005438" y="6015708"/>
                    <a:pt x="1001901" y="6004934"/>
                    <a:pt x="1015844" y="6004831"/>
                  </a:cubicBezTo>
                  <a:cubicBezTo>
                    <a:pt x="1014947" y="5954215"/>
                    <a:pt x="1014152" y="5903060"/>
                    <a:pt x="1013575" y="5860976"/>
                  </a:cubicBezTo>
                  <a:cubicBezTo>
                    <a:pt x="1074829" y="5860745"/>
                    <a:pt x="1123986" y="5861130"/>
                    <a:pt x="1217494" y="5861091"/>
                  </a:cubicBezTo>
                  <a:cubicBezTo>
                    <a:pt x="1217686" y="5905661"/>
                    <a:pt x="1218647" y="5963567"/>
                    <a:pt x="1219609" y="6003256"/>
                  </a:cubicBezTo>
                  <a:cubicBezTo>
                    <a:pt x="1235960" y="6003140"/>
                    <a:pt x="1228643" y="6021678"/>
                    <a:pt x="1228002" y="5861066"/>
                  </a:cubicBezTo>
                  <a:cubicBezTo>
                    <a:pt x="1228950" y="5861066"/>
                    <a:pt x="1429384" y="5860182"/>
                    <a:pt x="1430409" y="5860169"/>
                  </a:cubicBezTo>
                  <a:cubicBezTo>
                    <a:pt x="1431729" y="5930310"/>
                    <a:pt x="1431818" y="5952255"/>
                    <a:pt x="1432946" y="6001590"/>
                  </a:cubicBezTo>
                  <a:cubicBezTo>
                    <a:pt x="1447567" y="6001488"/>
                    <a:pt x="1443890" y="6021909"/>
                    <a:pt x="1440929" y="5860105"/>
                  </a:cubicBezTo>
                  <a:cubicBezTo>
                    <a:pt x="1584081" y="5859131"/>
                    <a:pt x="1572369" y="5861002"/>
                    <a:pt x="1645143" y="5861347"/>
                  </a:cubicBezTo>
                  <a:cubicBezTo>
                    <a:pt x="1646578" y="5905136"/>
                    <a:pt x="1647373" y="5958801"/>
                    <a:pt x="1647578" y="5999938"/>
                  </a:cubicBezTo>
                  <a:cubicBezTo>
                    <a:pt x="1661225" y="5999835"/>
                    <a:pt x="1658560" y="6010865"/>
                    <a:pt x="1657355" y="5933576"/>
                  </a:cubicBezTo>
                  <a:cubicBezTo>
                    <a:pt x="1656048" y="5850420"/>
                    <a:pt x="1651332" y="5861411"/>
                    <a:pt x="1667094" y="5861411"/>
                  </a:cubicBezTo>
                  <a:cubicBezTo>
                    <a:pt x="1805223" y="5861527"/>
                    <a:pt x="1828738" y="5861591"/>
                    <a:pt x="1858583" y="5861463"/>
                  </a:cubicBezTo>
                  <a:cubicBezTo>
                    <a:pt x="1859506" y="5919510"/>
                    <a:pt x="1860198" y="5958507"/>
                    <a:pt x="1860569" y="5998310"/>
                  </a:cubicBezTo>
                  <a:cubicBezTo>
                    <a:pt x="1874217" y="5998208"/>
                    <a:pt x="1871410" y="6009110"/>
                    <a:pt x="1870231" y="5933576"/>
                  </a:cubicBezTo>
                  <a:cubicBezTo>
                    <a:pt x="1868886" y="5848895"/>
                    <a:pt x="1859531" y="5861540"/>
                    <a:pt x="1897732" y="5861181"/>
                  </a:cubicBezTo>
                  <a:cubicBezTo>
                    <a:pt x="1971121" y="5860489"/>
                    <a:pt x="2013101" y="5860796"/>
                    <a:pt x="2051366" y="5861360"/>
                  </a:cubicBezTo>
                  <a:cubicBezTo>
                    <a:pt x="2078123" y="5861757"/>
                    <a:pt x="2071075" y="5848075"/>
                    <a:pt x="2072420" y="5933807"/>
                  </a:cubicBezTo>
                  <a:cubicBezTo>
                    <a:pt x="2073573" y="6007470"/>
                    <a:pt x="2070729" y="5996696"/>
                    <a:pt x="2084184" y="5996594"/>
                  </a:cubicBezTo>
                  <a:cubicBezTo>
                    <a:pt x="2083236" y="5960210"/>
                    <a:pt x="2082287" y="5905379"/>
                    <a:pt x="2082313" y="5861745"/>
                  </a:cubicBezTo>
                  <a:cubicBezTo>
                    <a:pt x="2200861" y="5862808"/>
                    <a:pt x="2191942" y="5859887"/>
                    <a:pt x="2284758" y="5859887"/>
                  </a:cubicBezTo>
                  <a:cubicBezTo>
                    <a:pt x="2284938" y="5902868"/>
                    <a:pt x="2285834" y="5958276"/>
                    <a:pt x="2286693" y="5995044"/>
                  </a:cubicBezTo>
                  <a:cubicBezTo>
                    <a:pt x="2302763" y="5994916"/>
                    <a:pt x="2295894" y="6013658"/>
                    <a:pt x="2295266" y="5859900"/>
                  </a:cubicBezTo>
                  <a:cubicBezTo>
                    <a:pt x="2315206" y="5859925"/>
                    <a:pt x="2231885" y="5859567"/>
                    <a:pt x="2499428" y="5860861"/>
                  </a:cubicBezTo>
                  <a:cubicBezTo>
                    <a:pt x="2500197" y="5898692"/>
                    <a:pt x="2501158" y="5954817"/>
                    <a:pt x="2501440" y="5993404"/>
                  </a:cubicBezTo>
                  <a:cubicBezTo>
                    <a:pt x="2515164" y="5993301"/>
                    <a:pt x="2512307" y="6003678"/>
                    <a:pt x="2511218" y="5933589"/>
                  </a:cubicBezTo>
                  <a:cubicBezTo>
                    <a:pt x="2509962" y="5852854"/>
                    <a:pt x="2508744" y="5860912"/>
                    <a:pt x="2512538" y="5860925"/>
                  </a:cubicBezTo>
                  <a:cubicBezTo>
                    <a:pt x="2753926" y="5862219"/>
                    <a:pt x="2712497" y="5838492"/>
                    <a:pt x="2714022" y="5933794"/>
                  </a:cubicBezTo>
                  <a:cubicBezTo>
                    <a:pt x="2715072" y="6001449"/>
                    <a:pt x="2711779" y="5991790"/>
                    <a:pt x="2725529" y="5991687"/>
                  </a:cubicBezTo>
                  <a:cubicBezTo>
                    <a:pt x="2724440" y="5935498"/>
                    <a:pt x="2724350" y="5914898"/>
                    <a:pt x="2723171" y="5860233"/>
                  </a:cubicBezTo>
                  <a:cubicBezTo>
                    <a:pt x="2819921" y="5859990"/>
                    <a:pt x="2815167" y="5861719"/>
                    <a:pt x="2926154" y="5861463"/>
                  </a:cubicBezTo>
                  <a:cubicBezTo>
                    <a:pt x="2927410" y="5918216"/>
                    <a:pt x="2927436" y="5938470"/>
                    <a:pt x="2928499" y="5990124"/>
                  </a:cubicBezTo>
                  <a:cubicBezTo>
                    <a:pt x="2942352" y="5990022"/>
                    <a:pt x="2939059" y="5999502"/>
                    <a:pt x="2937995" y="5933589"/>
                  </a:cubicBezTo>
                  <a:cubicBezTo>
                    <a:pt x="2936650" y="5846948"/>
                    <a:pt x="2926846" y="5861553"/>
                    <a:pt x="2973709" y="5861245"/>
                  </a:cubicBezTo>
                  <a:cubicBezTo>
                    <a:pt x="3019176" y="5860938"/>
                    <a:pt x="3056338" y="5860809"/>
                    <a:pt x="3127421" y="5861194"/>
                  </a:cubicBezTo>
                  <a:cubicBezTo>
                    <a:pt x="3144579" y="5861284"/>
                    <a:pt x="3139787" y="5848344"/>
                    <a:pt x="3141145" y="5933807"/>
                  </a:cubicBezTo>
                  <a:cubicBezTo>
                    <a:pt x="3142209" y="5999425"/>
                    <a:pt x="3138531" y="5988523"/>
                    <a:pt x="3152524" y="5988420"/>
                  </a:cubicBezTo>
                  <a:cubicBezTo>
                    <a:pt x="3151794" y="5943556"/>
                    <a:pt x="3151115" y="5904572"/>
                    <a:pt x="3150666" y="5861309"/>
                  </a:cubicBezTo>
                  <a:cubicBezTo>
                    <a:pt x="3298662" y="5861886"/>
                    <a:pt x="3258322" y="5860143"/>
                    <a:pt x="3353227" y="5860067"/>
                  </a:cubicBezTo>
                  <a:cubicBezTo>
                    <a:pt x="3355123" y="6006561"/>
                    <a:pt x="3351150" y="5986883"/>
                    <a:pt x="3365759" y="5986768"/>
                  </a:cubicBezTo>
                  <a:cubicBezTo>
                    <a:pt x="3364952" y="5949257"/>
                    <a:pt x="3364234" y="5898025"/>
                    <a:pt x="3363747" y="5860067"/>
                  </a:cubicBezTo>
                  <a:cubicBezTo>
                    <a:pt x="3430947" y="5860092"/>
                    <a:pt x="3417914" y="5860643"/>
                    <a:pt x="3566948" y="5860592"/>
                  </a:cubicBezTo>
                  <a:cubicBezTo>
                    <a:pt x="3569127" y="6004357"/>
                    <a:pt x="3564513" y="5985153"/>
                    <a:pt x="3579430" y="5985026"/>
                  </a:cubicBezTo>
                  <a:cubicBezTo>
                    <a:pt x="3578700" y="5946579"/>
                    <a:pt x="3578238" y="5913655"/>
                    <a:pt x="3577443" y="5860579"/>
                  </a:cubicBezTo>
                  <a:cubicBezTo>
                    <a:pt x="3678166" y="5860540"/>
                    <a:pt x="3701245" y="5860592"/>
                    <a:pt x="3742649" y="5860374"/>
                  </a:cubicBezTo>
                  <a:cubicBezTo>
                    <a:pt x="3790294" y="5860118"/>
                    <a:pt x="3779133" y="5845500"/>
                    <a:pt x="3780504" y="5933833"/>
                  </a:cubicBezTo>
                  <a:cubicBezTo>
                    <a:pt x="3781414" y="5992405"/>
                    <a:pt x="3778095" y="5983347"/>
                    <a:pt x="3791909" y="5983232"/>
                  </a:cubicBezTo>
                  <a:cubicBezTo>
                    <a:pt x="3788820" y="5840850"/>
                    <a:pt x="3781824" y="5860207"/>
                    <a:pt x="3819601" y="5860207"/>
                  </a:cubicBezTo>
                  <a:close/>
                  <a:moveTo>
                    <a:pt x="3766216" y="4883966"/>
                  </a:moveTo>
                  <a:cubicBezTo>
                    <a:pt x="3770303" y="5151538"/>
                    <a:pt x="3778005" y="5114988"/>
                    <a:pt x="3742662" y="5114745"/>
                  </a:cubicBezTo>
                  <a:cubicBezTo>
                    <a:pt x="3529030" y="5113297"/>
                    <a:pt x="3565488" y="5128926"/>
                    <a:pt x="3564398" y="5058709"/>
                  </a:cubicBezTo>
                  <a:cubicBezTo>
                    <a:pt x="3561079" y="4846263"/>
                    <a:pt x="3551699" y="4881225"/>
                    <a:pt x="3588644" y="4881929"/>
                  </a:cubicBezTo>
                  <a:cubicBezTo>
                    <a:pt x="3719852" y="4884402"/>
                    <a:pt x="3766151" y="4880354"/>
                    <a:pt x="3766216" y="4883966"/>
                  </a:cubicBezTo>
                  <a:close/>
                  <a:moveTo>
                    <a:pt x="3765985" y="4870528"/>
                  </a:moveTo>
                  <a:cubicBezTo>
                    <a:pt x="3591066" y="4870950"/>
                    <a:pt x="3655523" y="4870797"/>
                    <a:pt x="3561861" y="4869592"/>
                  </a:cubicBezTo>
                  <a:cubicBezTo>
                    <a:pt x="3560913" y="4802411"/>
                    <a:pt x="3561605" y="4717794"/>
                    <a:pt x="3558568" y="4635765"/>
                  </a:cubicBezTo>
                  <a:cubicBezTo>
                    <a:pt x="3736332" y="4635854"/>
                    <a:pt x="3684394" y="4635714"/>
                    <a:pt x="3761500" y="4636828"/>
                  </a:cubicBezTo>
                  <a:cubicBezTo>
                    <a:pt x="3761999" y="4749104"/>
                    <a:pt x="3764690" y="4796210"/>
                    <a:pt x="3765985" y="4870528"/>
                  </a:cubicBezTo>
                  <a:close/>
                  <a:moveTo>
                    <a:pt x="3761461" y="4624901"/>
                  </a:moveTo>
                  <a:cubicBezTo>
                    <a:pt x="3549674" y="4621724"/>
                    <a:pt x="3558234" y="4626938"/>
                    <a:pt x="3558030" y="4621275"/>
                  </a:cubicBezTo>
                  <a:cubicBezTo>
                    <a:pt x="3555671" y="4561384"/>
                    <a:pt x="3555031" y="4508500"/>
                    <a:pt x="3554762" y="4446712"/>
                  </a:cubicBezTo>
                  <a:cubicBezTo>
                    <a:pt x="3554480" y="4380607"/>
                    <a:pt x="3545228" y="4391727"/>
                    <a:pt x="3588720" y="4391612"/>
                  </a:cubicBezTo>
                  <a:cubicBezTo>
                    <a:pt x="3650384" y="4391445"/>
                    <a:pt x="3693736" y="4391343"/>
                    <a:pt x="3742560" y="4392124"/>
                  </a:cubicBezTo>
                  <a:cubicBezTo>
                    <a:pt x="3763460" y="4392470"/>
                    <a:pt x="3760385" y="4359687"/>
                    <a:pt x="3761461" y="4624901"/>
                  </a:cubicBezTo>
                  <a:close/>
                  <a:moveTo>
                    <a:pt x="1640927" y="4883761"/>
                  </a:moveTo>
                  <a:cubicBezTo>
                    <a:pt x="1640863" y="4880174"/>
                    <a:pt x="1617361" y="4879367"/>
                    <a:pt x="1843654" y="4880674"/>
                  </a:cubicBezTo>
                  <a:cubicBezTo>
                    <a:pt x="1845205" y="4970390"/>
                    <a:pt x="1843821" y="5010129"/>
                    <a:pt x="1846486" y="5114681"/>
                  </a:cubicBezTo>
                  <a:cubicBezTo>
                    <a:pt x="1732385" y="5114783"/>
                    <a:pt x="1706205" y="5116320"/>
                    <a:pt x="1642695" y="5115744"/>
                  </a:cubicBezTo>
                  <a:cubicBezTo>
                    <a:pt x="1639838" y="4955555"/>
                    <a:pt x="1642452" y="4981586"/>
                    <a:pt x="1640927" y="4883761"/>
                  </a:cubicBezTo>
                  <a:close/>
                  <a:moveTo>
                    <a:pt x="354982" y="4637417"/>
                  </a:moveTo>
                  <a:cubicBezTo>
                    <a:pt x="562719" y="4637417"/>
                    <a:pt x="468750" y="4636828"/>
                    <a:pt x="557465" y="4636187"/>
                  </a:cubicBezTo>
                  <a:cubicBezTo>
                    <a:pt x="557645" y="4686228"/>
                    <a:pt x="558414" y="4709403"/>
                    <a:pt x="559413" y="4796543"/>
                  </a:cubicBezTo>
                  <a:cubicBezTo>
                    <a:pt x="560528" y="4893677"/>
                    <a:pt x="601612" y="4867632"/>
                    <a:pt x="360825" y="4868939"/>
                  </a:cubicBezTo>
                  <a:cubicBezTo>
                    <a:pt x="351830" y="4868990"/>
                    <a:pt x="361710" y="4860996"/>
                    <a:pt x="354982" y="4637417"/>
                  </a:cubicBezTo>
                  <a:close/>
                  <a:moveTo>
                    <a:pt x="343910" y="3902076"/>
                  </a:moveTo>
                  <a:cubicBezTo>
                    <a:pt x="431754" y="3903382"/>
                    <a:pt x="407163" y="3903139"/>
                    <a:pt x="545420" y="3902703"/>
                  </a:cubicBezTo>
                  <a:cubicBezTo>
                    <a:pt x="550430" y="4144345"/>
                    <a:pt x="543920" y="3861413"/>
                    <a:pt x="550430" y="4134430"/>
                  </a:cubicBezTo>
                  <a:cubicBezTo>
                    <a:pt x="477515" y="4135390"/>
                    <a:pt x="522187" y="4136684"/>
                    <a:pt x="346319" y="4135839"/>
                  </a:cubicBezTo>
                  <a:cubicBezTo>
                    <a:pt x="345858" y="4047314"/>
                    <a:pt x="347767" y="4113817"/>
                    <a:pt x="343910" y="3902076"/>
                  </a:cubicBezTo>
                  <a:close/>
                  <a:moveTo>
                    <a:pt x="329519" y="2960168"/>
                  </a:moveTo>
                  <a:cubicBezTo>
                    <a:pt x="328750" y="2910564"/>
                    <a:pt x="295971" y="2924643"/>
                    <a:pt x="514511" y="2923170"/>
                  </a:cubicBezTo>
                  <a:cubicBezTo>
                    <a:pt x="538730" y="2923016"/>
                    <a:pt x="529440" y="2891244"/>
                    <a:pt x="533259" y="3135257"/>
                  </a:cubicBezTo>
                  <a:cubicBezTo>
                    <a:pt x="533669" y="3160648"/>
                    <a:pt x="561656" y="3157548"/>
                    <a:pt x="360877" y="3155396"/>
                  </a:cubicBezTo>
                  <a:cubicBezTo>
                    <a:pt x="318294" y="3154922"/>
                    <a:pt x="333056" y="3186258"/>
                    <a:pt x="329519" y="2960168"/>
                  </a:cubicBezTo>
                  <a:close/>
                  <a:moveTo>
                    <a:pt x="309618" y="1736469"/>
                  </a:moveTo>
                  <a:cubicBezTo>
                    <a:pt x="308888" y="1689734"/>
                    <a:pt x="271456" y="1697728"/>
                    <a:pt x="511961" y="1699649"/>
                  </a:cubicBezTo>
                  <a:cubicBezTo>
                    <a:pt x="516164" y="1949542"/>
                    <a:pt x="515741" y="1932567"/>
                    <a:pt x="514588" y="1932542"/>
                  </a:cubicBezTo>
                  <a:cubicBezTo>
                    <a:pt x="282695" y="1927866"/>
                    <a:pt x="311476" y="1946736"/>
                    <a:pt x="310913" y="1911263"/>
                  </a:cubicBezTo>
                  <a:cubicBezTo>
                    <a:pt x="309567" y="1822418"/>
                    <a:pt x="311002" y="1822918"/>
                    <a:pt x="309618" y="1736469"/>
                  </a:cubicBezTo>
                  <a:close/>
                  <a:moveTo>
                    <a:pt x="504900" y="1209422"/>
                  </a:moveTo>
                  <a:cubicBezTo>
                    <a:pt x="505169" y="1226140"/>
                    <a:pt x="508129" y="1441712"/>
                    <a:pt x="508129" y="1442621"/>
                  </a:cubicBezTo>
                  <a:cubicBezTo>
                    <a:pt x="265459" y="1438227"/>
                    <a:pt x="305838" y="1462043"/>
                    <a:pt x="304672" y="1386868"/>
                  </a:cubicBezTo>
                  <a:cubicBezTo>
                    <a:pt x="303301" y="1299240"/>
                    <a:pt x="301942" y="1299471"/>
                    <a:pt x="300571" y="1212202"/>
                  </a:cubicBezTo>
                  <a:cubicBezTo>
                    <a:pt x="300456" y="1205117"/>
                    <a:pt x="289935" y="1210959"/>
                    <a:pt x="504900" y="1209422"/>
                  </a:cubicBezTo>
                  <a:close/>
                  <a:moveTo>
                    <a:pt x="300328" y="1196918"/>
                  </a:moveTo>
                  <a:cubicBezTo>
                    <a:pt x="298521" y="1083668"/>
                    <a:pt x="296957" y="1025301"/>
                    <a:pt x="297047" y="965384"/>
                  </a:cubicBezTo>
                  <a:cubicBezTo>
                    <a:pt x="373448" y="965448"/>
                    <a:pt x="369437" y="966101"/>
                    <a:pt x="500082" y="965858"/>
                  </a:cubicBezTo>
                  <a:cubicBezTo>
                    <a:pt x="500274" y="1081080"/>
                    <a:pt x="503196" y="1113095"/>
                    <a:pt x="504708" y="1197507"/>
                  </a:cubicBezTo>
                  <a:cubicBezTo>
                    <a:pt x="395104" y="1198327"/>
                    <a:pt x="369193" y="1197046"/>
                    <a:pt x="300328" y="1196918"/>
                  </a:cubicBezTo>
                  <a:close/>
                  <a:moveTo>
                    <a:pt x="508257" y="1454523"/>
                  </a:moveTo>
                  <a:cubicBezTo>
                    <a:pt x="509513" y="1574947"/>
                    <a:pt x="510282" y="1602516"/>
                    <a:pt x="511756" y="1687761"/>
                  </a:cubicBezTo>
                  <a:cubicBezTo>
                    <a:pt x="461151" y="1687364"/>
                    <a:pt x="410969" y="1687415"/>
                    <a:pt x="360813" y="1687684"/>
                  </a:cubicBezTo>
                  <a:cubicBezTo>
                    <a:pt x="295022" y="1688043"/>
                    <a:pt x="308772" y="1728628"/>
                    <a:pt x="305851" y="1474290"/>
                  </a:cubicBezTo>
                  <a:cubicBezTo>
                    <a:pt x="305543" y="1447259"/>
                    <a:pt x="273084" y="1450423"/>
                    <a:pt x="508257" y="1454523"/>
                  </a:cubicBezTo>
                  <a:close/>
                  <a:moveTo>
                    <a:pt x="2214534" y="1387085"/>
                  </a:moveTo>
                  <a:cubicBezTo>
                    <a:pt x="2215675" y="1459955"/>
                    <a:pt x="2249672" y="1439444"/>
                    <a:pt x="2051378" y="1441827"/>
                  </a:cubicBezTo>
                  <a:cubicBezTo>
                    <a:pt x="2003811" y="1442403"/>
                    <a:pt x="2014101" y="1453101"/>
                    <a:pt x="2013063" y="1386855"/>
                  </a:cubicBezTo>
                  <a:cubicBezTo>
                    <a:pt x="2011692" y="1299381"/>
                    <a:pt x="2010141" y="1299317"/>
                    <a:pt x="2008783" y="1212189"/>
                  </a:cubicBezTo>
                  <a:cubicBezTo>
                    <a:pt x="2008680" y="1205681"/>
                    <a:pt x="1996212" y="1211907"/>
                    <a:pt x="2205180" y="1209652"/>
                  </a:cubicBezTo>
                  <a:cubicBezTo>
                    <a:pt x="2219891" y="1209498"/>
                    <a:pt x="2211446" y="1189782"/>
                    <a:pt x="2214534" y="1387085"/>
                  </a:cubicBezTo>
                  <a:close/>
                  <a:moveTo>
                    <a:pt x="2428961" y="1441929"/>
                  </a:moveTo>
                  <a:cubicBezTo>
                    <a:pt x="2366349" y="1441904"/>
                    <a:pt x="2443903" y="1441840"/>
                    <a:pt x="2226106" y="1441494"/>
                  </a:cubicBezTo>
                  <a:cubicBezTo>
                    <a:pt x="2223030" y="1319635"/>
                    <a:pt x="2225657" y="1309860"/>
                    <a:pt x="2224068" y="1209460"/>
                  </a:cubicBezTo>
                  <a:cubicBezTo>
                    <a:pt x="2345269" y="1208320"/>
                    <a:pt x="2427179" y="1211215"/>
                    <a:pt x="2427192" y="1212342"/>
                  </a:cubicBezTo>
                  <a:cubicBezTo>
                    <a:pt x="2428704" y="1308669"/>
                    <a:pt x="2425642" y="1323517"/>
                    <a:pt x="2428961" y="1441929"/>
                  </a:cubicBezTo>
                  <a:close/>
                  <a:moveTo>
                    <a:pt x="3279491" y="1197712"/>
                  </a:moveTo>
                  <a:cubicBezTo>
                    <a:pt x="3034912" y="1197802"/>
                    <a:pt x="3077303" y="1211433"/>
                    <a:pt x="3076572" y="1124843"/>
                  </a:cubicBezTo>
                  <a:cubicBezTo>
                    <a:pt x="3076188" y="1072535"/>
                    <a:pt x="3075265" y="1013669"/>
                    <a:pt x="3074201" y="964987"/>
                  </a:cubicBezTo>
                  <a:cubicBezTo>
                    <a:pt x="3129612" y="964705"/>
                    <a:pt x="3191494" y="961950"/>
                    <a:pt x="3276903" y="964487"/>
                  </a:cubicBezTo>
                  <a:cubicBezTo>
                    <a:pt x="3280529" y="1059186"/>
                    <a:pt x="3278659" y="1133093"/>
                    <a:pt x="3279491" y="1197712"/>
                  </a:cubicBezTo>
                  <a:close/>
                  <a:moveTo>
                    <a:pt x="3285540" y="1561879"/>
                  </a:moveTo>
                  <a:cubicBezTo>
                    <a:pt x="3287744" y="1704748"/>
                    <a:pt x="3290102" y="1687236"/>
                    <a:pt x="3281119" y="1687440"/>
                  </a:cubicBezTo>
                  <a:cubicBezTo>
                    <a:pt x="3227541" y="1688594"/>
                    <a:pt x="3181639" y="1688606"/>
                    <a:pt x="3127523" y="1687440"/>
                  </a:cubicBezTo>
                  <a:cubicBezTo>
                    <a:pt x="3068499" y="1686172"/>
                    <a:pt x="3088772" y="1724324"/>
                    <a:pt x="3081455" y="1474175"/>
                  </a:cubicBezTo>
                  <a:cubicBezTo>
                    <a:pt x="3080801" y="1451807"/>
                    <a:pt x="3048085" y="1451461"/>
                    <a:pt x="3281157" y="1454292"/>
                  </a:cubicBezTo>
                  <a:cubicBezTo>
                    <a:pt x="3287590" y="1454369"/>
                    <a:pt x="3283656" y="1441494"/>
                    <a:pt x="3285540" y="1561879"/>
                  </a:cubicBezTo>
                  <a:close/>
                  <a:moveTo>
                    <a:pt x="3511820" y="4135045"/>
                  </a:moveTo>
                  <a:cubicBezTo>
                    <a:pt x="3302429" y="4135045"/>
                    <a:pt x="3335952" y="4144602"/>
                    <a:pt x="3335555" y="4096957"/>
                  </a:cubicBezTo>
                  <a:cubicBezTo>
                    <a:pt x="3333684" y="3872495"/>
                    <a:pt x="3324496" y="3903446"/>
                    <a:pt x="3358083" y="3903446"/>
                  </a:cubicBezTo>
                  <a:cubicBezTo>
                    <a:pt x="3562015" y="3903446"/>
                    <a:pt x="3536514" y="3891160"/>
                    <a:pt x="3536719" y="3922137"/>
                  </a:cubicBezTo>
                  <a:cubicBezTo>
                    <a:pt x="3537988" y="4167136"/>
                    <a:pt x="3553045" y="4135045"/>
                    <a:pt x="3511820" y="4135045"/>
                  </a:cubicBezTo>
                  <a:close/>
                  <a:moveTo>
                    <a:pt x="3539781" y="4146895"/>
                  </a:moveTo>
                  <a:cubicBezTo>
                    <a:pt x="3541703" y="4270291"/>
                    <a:pt x="3542870" y="4318858"/>
                    <a:pt x="3543690" y="4379800"/>
                  </a:cubicBezTo>
                  <a:cubicBezTo>
                    <a:pt x="3415480" y="4379941"/>
                    <a:pt x="3423643" y="4380812"/>
                    <a:pt x="3340489" y="4380620"/>
                  </a:cubicBezTo>
                  <a:cubicBezTo>
                    <a:pt x="3337695" y="4224683"/>
                    <a:pt x="3337349" y="4248217"/>
                    <a:pt x="3336055" y="4146779"/>
                  </a:cubicBezTo>
                  <a:cubicBezTo>
                    <a:pt x="3399192" y="4146639"/>
                    <a:pt x="3480604" y="4147100"/>
                    <a:pt x="3539781" y="4146895"/>
                  </a:cubicBezTo>
                  <a:close/>
                  <a:moveTo>
                    <a:pt x="3511820" y="3889867"/>
                  </a:moveTo>
                  <a:cubicBezTo>
                    <a:pt x="3296945" y="3889867"/>
                    <a:pt x="3333954" y="3910134"/>
                    <a:pt x="3332774" y="3834536"/>
                  </a:cubicBezTo>
                  <a:cubicBezTo>
                    <a:pt x="3329455" y="3622512"/>
                    <a:pt x="3318909" y="3658012"/>
                    <a:pt x="3358083" y="3658012"/>
                  </a:cubicBezTo>
                  <a:cubicBezTo>
                    <a:pt x="3546881" y="3658012"/>
                    <a:pt x="3532452" y="3654988"/>
                    <a:pt x="3532516" y="3659844"/>
                  </a:cubicBezTo>
                  <a:cubicBezTo>
                    <a:pt x="3536642" y="3925789"/>
                    <a:pt x="3546355" y="3889867"/>
                    <a:pt x="3511820" y="3889867"/>
                  </a:cubicBezTo>
                  <a:close/>
                  <a:moveTo>
                    <a:pt x="3328251" y="3572152"/>
                  </a:moveTo>
                  <a:cubicBezTo>
                    <a:pt x="3326969" y="3510800"/>
                    <a:pt x="3326111" y="3453624"/>
                    <a:pt x="3325714" y="3412552"/>
                  </a:cubicBezTo>
                  <a:cubicBezTo>
                    <a:pt x="3368886" y="3412526"/>
                    <a:pt x="3335107" y="3412526"/>
                    <a:pt x="3511820" y="3412591"/>
                  </a:cubicBezTo>
                  <a:cubicBezTo>
                    <a:pt x="3534771" y="3412591"/>
                    <a:pt x="3527800" y="3376553"/>
                    <a:pt x="3532298" y="3645342"/>
                  </a:cubicBezTo>
                  <a:cubicBezTo>
                    <a:pt x="3289243" y="3644599"/>
                    <a:pt x="3330301" y="3669978"/>
                    <a:pt x="3328251" y="3572152"/>
                  </a:cubicBezTo>
                  <a:close/>
                  <a:moveTo>
                    <a:pt x="3511820" y="3400689"/>
                  </a:moveTo>
                  <a:cubicBezTo>
                    <a:pt x="3333761" y="3400625"/>
                    <a:pt x="3368437" y="3400638"/>
                    <a:pt x="3325598" y="3400651"/>
                  </a:cubicBezTo>
                  <a:cubicBezTo>
                    <a:pt x="3324624" y="3283621"/>
                    <a:pt x="3322369" y="3213609"/>
                    <a:pt x="3321510" y="3168668"/>
                  </a:cubicBezTo>
                  <a:cubicBezTo>
                    <a:pt x="3471915" y="3168207"/>
                    <a:pt x="3439866" y="3166606"/>
                    <a:pt x="3524237" y="3166862"/>
                  </a:cubicBezTo>
                  <a:cubicBezTo>
                    <a:pt x="3529568" y="3428527"/>
                    <a:pt x="3536129" y="3400689"/>
                    <a:pt x="3511820" y="3400689"/>
                  </a:cubicBezTo>
                  <a:close/>
                  <a:moveTo>
                    <a:pt x="2693185" y="3902780"/>
                  </a:moveTo>
                  <a:cubicBezTo>
                    <a:pt x="2924232" y="3904471"/>
                    <a:pt x="2894541" y="3890712"/>
                    <a:pt x="2895425" y="3921971"/>
                  </a:cubicBezTo>
                  <a:cubicBezTo>
                    <a:pt x="2897873" y="4009009"/>
                    <a:pt x="2899321" y="4135211"/>
                    <a:pt x="2896796" y="4135211"/>
                  </a:cubicBezTo>
                  <a:cubicBezTo>
                    <a:pt x="2820421" y="4135211"/>
                    <a:pt x="2818435" y="4136300"/>
                    <a:pt x="2743047" y="4136300"/>
                  </a:cubicBezTo>
                  <a:cubicBezTo>
                    <a:pt x="2676744" y="4136313"/>
                    <a:pt x="2698977" y="4178359"/>
                    <a:pt x="2693185" y="3902780"/>
                  </a:cubicBezTo>
                  <a:close/>
                  <a:moveTo>
                    <a:pt x="1838720" y="3901691"/>
                  </a:moveTo>
                  <a:cubicBezTo>
                    <a:pt x="2073766" y="3902678"/>
                    <a:pt x="2040691" y="3897117"/>
                    <a:pt x="2041498" y="3922317"/>
                  </a:cubicBezTo>
                  <a:cubicBezTo>
                    <a:pt x="2042844" y="3965093"/>
                    <a:pt x="2043972" y="4010841"/>
                    <a:pt x="2044510" y="4097034"/>
                  </a:cubicBezTo>
                  <a:cubicBezTo>
                    <a:pt x="2044856" y="4151840"/>
                    <a:pt x="2076329" y="4135787"/>
                    <a:pt x="1841642" y="4134455"/>
                  </a:cubicBezTo>
                  <a:cubicBezTo>
                    <a:pt x="1841258" y="4066211"/>
                    <a:pt x="1842718" y="4075422"/>
                    <a:pt x="1838720" y="3901691"/>
                  </a:cubicBezTo>
                  <a:close/>
                  <a:moveTo>
                    <a:pt x="553864" y="3659601"/>
                  </a:moveTo>
                  <a:cubicBezTo>
                    <a:pt x="553839" y="3658204"/>
                    <a:pt x="537769" y="3656756"/>
                    <a:pt x="744969" y="3656756"/>
                  </a:cubicBezTo>
                  <a:cubicBezTo>
                    <a:pt x="758770" y="3656756"/>
                    <a:pt x="755118" y="3629456"/>
                    <a:pt x="758334" y="3834753"/>
                  </a:cubicBezTo>
                  <a:cubicBezTo>
                    <a:pt x="759462" y="3907802"/>
                    <a:pt x="794343" y="3890738"/>
                    <a:pt x="591347" y="3890738"/>
                  </a:cubicBezTo>
                  <a:cubicBezTo>
                    <a:pt x="539166" y="3890738"/>
                    <a:pt x="558029" y="3925917"/>
                    <a:pt x="553864" y="3659601"/>
                  </a:cubicBezTo>
                  <a:close/>
                  <a:moveTo>
                    <a:pt x="730091" y="1943841"/>
                  </a:moveTo>
                  <a:cubicBezTo>
                    <a:pt x="730629" y="2007410"/>
                    <a:pt x="731859" y="2174017"/>
                    <a:pt x="731898" y="2176913"/>
                  </a:cubicBezTo>
                  <a:cubicBezTo>
                    <a:pt x="565859" y="2177054"/>
                    <a:pt x="557107" y="2177015"/>
                    <a:pt x="529030" y="2177400"/>
                  </a:cubicBezTo>
                  <a:cubicBezTo>
                    <a:pt x="525583" y="2000556"/>
                    <a:pt x="527159" y="2028548"/>
                    <a:pt x="526172" y="1944674"/>
                  </a:cubicBezTo>
                  <a:cubicBezTo>
                    <a:pt x="613888" y="1946301"/>
                    <a:pt x="673438" y="1943995"/>
                    <a:pt x="730091" y="1943841"/>
                  </a:cubicBezTo>
                  <a:close/>
                  <a:moveTo>
                    <a:pt x="526031" y="1932772"/>
                  </a:moveTo>
                  <a:cubicBezTo>
                    <a:pt x="522302" y="1651582"/>
                    <a:pt x="502542" y="1699995"/>
                    <a:pt x="591360" y="1699995"/>
                  </a:cubicBezTo>
                  <a:cubicBezTo>
                    <a:pt x="663647" y="1699995"/>
                    <a:pt x="666133" y="1699227"/>
                    <a:pt x="725119" y="1699073"/>
                  </a:cubicBezTo>
                  <a:cubicBezTo>
                    <a:pt x="729565" y="1914875"/>
                    <a:pt x="729232" y="1867820"/>
                    <a:pt x="729963" y="1931965"/>
                  </a:cubicBezTo>
                  <a:cubicBezTo>
                    <a:pt x="667684" y="1932106"/>
                    <a:pt x="613042" y="1934399"/>
                    <a:pt x="526031" y="1932772"/>
                  </a:cubicBezTo>
                  <a:close/>
                  <a:moveTo>
                    <a:pt x="732064" y="2188801"/>
                  </a:moveTo>
                  <a:cubicBezTo>
                    <a:pt x="734576" y="2366657"/>
                    <a:pt x="734884" y="2323817"/>
                    <a:pt x="736588" y="2420681"/>
                  </a:cubicBezTo>
                  <a:cubicBezTo>
                    <a:pt x="735678" y="2420681"/>
                    <a:pt x="547342" y="2421668"/>
                    <a:pt x="533976" y="2421860"/>
                  </a:cubicBezTo>
                  <a:cubicBezTo>
                    <a:pt x="532874" y="2356344"/>
                    <a:pt x="534284" y="2449993"/>
                    <a:pt x="529273" y="2189288"/>
                  </a:cubicBezTo>
                  <a:cubicBezTo>
                    <a:pt x="561925" y="2188866"/>
                    <a:pt x="567961" y="2188942"/>
                    <a:pt x="732064" y="2188801"/>
                  </a:cubicBezTo>
                  <a:close/>
                  <a:moveTo>
                    <a:pt x="1154690" y="1911468"/>
                  </a:moveTo>
                  <a:cubicBezTo>
                    <a:pt x="1155049" y="1934630"/>
                    <a:pt x="1184087" y="1937781"/>
                    <a:pt x="975619" y="1932081"/>
                  </a:cubicBezTo>
                  <a:cubicBezTo>
                    <a:pt x="945773" y="1931222"/>
                    <a:pt x="953039" y="1964877"/>
                    <a:pt x="949464" y="1736494"/>
                  </a:cubicBezTo>
                  <a:cubicBezTo>
                    <a:pt x="948695" y="1687005"/>
                    <a:pt x="916889" y="1700367"/>
                    <a:pt x="1129176" y="1699521"/>
                  </a:cubicBezTo>
                  <a:cubicBezTo>
                    <a:pt x="1164903" y="1699419"/>
                    <a:pt x="1150897" y="1668762"/>
                    <a:pt x="1154690" y="1911468"/>
                  </a:cubicBezTo>
                  <a:close/>
                  <a:moveTo>
                    <a:pt x="1587131" y="2177374"/>
                  </a:moveTo>
                  <a:cubicBezTo>
                    <a:pt x="1384943" y="2173569"/>
                    <a:pt x="1384468" y="2183690"/>
                    <a:pt x="1384097" y="2173479"/>
                  </a:cubicBezTo>
                  <a:cubicBezTo>
                    <a:pt x="1381905" y="2114485"/>
                    <a:pt x="1381175" y="2058052"/>
                    <a:pt x="1380855" y="1998711"/>
                  </a:cubicBezTo>
                  <a:cubicBezTo>
                    <a:pt x="1380496" y="1928084"/>
                    <a:pt x="1340232" y="1943213"/>
                    <a:pt x="1584004" y="1943008"/>
                  </a:cubicBezTo>
                  <a:cubicBezTo>
                    <a:pt x="1584581" y="2007883"/>
                    <a:pt x="1582390" y="2063868"/>
                    <a:pt x="1587131" y="2177374"/>
                  </a:cubicBezTo>
                  <a:close/>
                  <a:moveTo>
                    <a:pt x="1799866" y="2178143"/>
                  </a:moveTo>
                  <a:cubicBezTo>
                    <a:pt x="1660585" y="2178194"/>
                    <a:pt x="1641324" y="2178386"/>
                    <a:pt x="1597652" y="2177579"/>
                  </a:cubicBezTo>
                  <a:cubicBezTo>
                    <a:pt x="1592885" y="2063765"/>
                    <a:pt x="1595051" y="2004527"/>
                    <a:pt x="1594500" y="1943008"/>
                  </a:cubicBezTo>
                  <a:cubicBezTo>
                    <a:pt x="1839976" y="1942803"/>
                    <a:pt x="1798226" y="1931235"/>
                    <a:pt x="1797867" y="1998698"/>
                  </a:cubicBezTo>
                  <a:cubicBezTo>
                    <a:pt x="1797637" y="2043024"/>
                    <a:pt x="1797765" y="2056847"/>
                    <a:pt x="1799866" y="2178143"/>
                  </a:cubicBezTo>
                  <a:close/>
                  <a:moveTo>
                    <a:pt x="3281183" y="3156984"/>
                  </a:moveTo>
                  <a:cubicBezTo>
                    <a:pt x="3079801" y="3158342"/>
                    <a:pt x="3107250" y="3162813"/>
                    <a:pt x="3106815" y="3135026"/>
                  </a:cubicBezTo>
                  <a:cubicBezTo>
                    <a:pt x="3102983" y="2890489"/>
                    <a:pt x="3096076" y="2923887"/>
                    <a:pt x="3127548" y="2923016"/>
                  </a:cubicBezTo>
                  <a:cubicBezTo>
                    <a:pt x="3174899" y="2921786"/>
                    <a:pt x="3220083" y="2921491"/>
                    <a:pt x="3281093" y="2922888"/>
                  </a:cubicBezTo>
                  <a:cubicBezTo>
                    <a:pt x="3313911" y="2923644"/>
                    <a:pt x="3307401" y="2915919"/>
                    <a:pt x="3308094" y="2960360"/>
                  </a:cubicBezTo>
                  <a:cubicBezTo>
                    <a:pt x="3311695" y="3190857"/>
                    <a:pt x="3320331" y="3156728"/>
                    <a:pt x="3281183" y="3156984"/>
                  </a:cubicBezTo>
                  <a:close/>
                  <a:moveTo>
                    <a:pt x="3311015" y="3168719"/>
                  </a:moveTo>
                  <a:cubicBezTo>
                    <a:pt x="3312335" y="3240000"/>
                    <a:pt x="3313668" y="3256257"/>
                    <a:pt x="3315103" y="3400676"/>
                  </a:cubicBezTo>
                  <a:cubicBezTo>
                    <a:pt x="3088733" y="3400792"/>
                    <a:pt x="3111800" y="3402956"/>
                    <a:pt x="3111736" y="3397371"/>
                  </a:cubicBezTo>
                  <a:cubicBezTo>
                    <a:pt x="3108993" y="3134667"/>
                    <a:pt x="3097242" y="3168630"/>
                    <a:pt x="3127382" y="3168873"/>
                  </a:cubicBezTo>
                  <a:cubicBezTo>
                    <a:pt x="3211061" y="3169526"/>
                    <a:pt x="3280157" y="3168847"/>
                    <a:pt x="3311015" y="3168719"/>
                  </a:cubicBezTo>
                  <a:close/>
                  <a:moveTo>
                    <a:pt x="2681332" y="3168130"/>
                  </a:moveTo>
                  <a:cubicBezTo>
                    <a:pt x="2922900" y="3167925"/>
                    <a:pt x="2883661" y="3153846"/>
                    <a:pt x="2885455" y="3222718"/>
                  </a:cubicBezTo>
                  <a:cubicBezTo>
                    <a:pt x="2887019" y="3284723"/>
                    <a:pt x="2888056" y="3339337"/>
                    <a:pt x="2887621" y="3397563"/>
                  </a:cubicBezTo>
                  <a:cubicBezTo>
                    <a:pt x="2887570" y="3403559"/>
                    <a:pt x="2909611" y="3401739"/>
                    <a:pt x="2683600" y="3401868"/>
                  </a:cubicBezTo>
                  <a:cubicBezTo>
                    <a:pt x="2679845" y="3157048"/>
                    <a:pt x="2682434" y="3273834"/>
                    <a:pt x="2681332" y="3168130"/>
                  </a:cubicBezTo>
                  <a:close/>
                  <a:moveTo>
                    <a:pt x="2040589" y="3168053"/>
                  </a:moveTo>
                  <a:cubicBezTo>
                    <a:pt x="2148629" y="3169578"/>
                    <a:pt x="2192313" y="3168309"/>
                    <a:pt x="2243854" y="3168028"/>
                  </a:cubicBezTo>
                  <a:cubicBezTo>
                    <a:pt x="2247045" y="3387609"/>
                    <a:pt x="2247147" y="3400522"/>
                    <a:pt x="2247160" y="3402085"/>
                  </a:cubicBezTo>
                  <a:cubicBezTo>
                    <a:pt x="2019880" y="3402047"/>
                    <a:pt x="2043241" y="3404430"/>
                    <a:pt x="2043062" y="3397281"/>
                  </a:cubicBezTo>
                  <a:cubicBezTo>
                    <a:pt x="2039538" y="3250569"/>
                    <a:pt x="2041242" y="3235657"/>
                    <a:pt x="2040589" y="3168053"/>
                  </a:cubicBezTo>
                  <a:close/>
                  <a:moveTo>
                    <a:pt x="976913" y="3413462"/>
                  </a:moveTo>
                  <a:cubicBezTo>
                    <a:pt x="1106686" y="3414858"/>
                    <a:pt x="1113235" y="3412706"/>
                    <a:pt x="1178346" y="3412245"/>
                  </a:cubicBezTo>
                  <a:cubicBezTo>
                    <a:pt x="1182421" y="3631416"/>
                    <a:pt x="1182331" y="3563415"/>
                    <a:pt x="1183817" y="3646597"/>
                  </a:cubicBezTo>
                  <a:cubicBezTo>
                    <a:pt x="1089668" y="3646354"/>
                    <a:pt x="1173822" y="3645764"/>
                    <a:pt x="978848" y="3645906"/>
                  </a:cubicBezTo>
                  <a:cubicBezTo>
                    <a:pt x="977643" y="3551949"/>
                    <a:pt x="980603" y="3567054"/>
                    <a:pt x="976913" y="3413462"/>
                  </a:cubicBezTo>
                  <a:close/>
                  <a:moveTo>
                    <a:pt x="1165659" y="2610759"/>
                  </a:moveTo>
                  <a:cubicBezTo>
                    <a:pt x="1166723" y="2678594"/>
                    <a:pt x="1176782" y="2667089"/>
                    <a:pt x="1129099" y="2667461"/>
                  </a:cubicBezTo>
                  <a:cubicBezTo>
                    <a:pt x="1060913" y="2668012"/>
                    <a:pt x="1016920" y="2667832"/>
                    <a:pt x="975529" y="2667384"/>
                  </a:cubicBezTo>
                  <a:cubicBezTo>
                    <a:pt x="959998" y="2667217"/>
                    <a:pt x="965790" y="2695146"/>
                    <a:pt x="961599" y="2435658"/>
                  </a:cubicBezTo>
                  <a:cubicBezTo>
                    <a:pt x="961587" y="2434748"/>
                    <a:pt x="944992" y="2429419"/>
                    <a:pt x="1129035" y="2433877"/>
                  </a:cubicBezTo>
                  <a:cubicBezTo>
                    <a:pt x="1179819" y="2435094"/>
                    <a:pt x="1162353" y="2398890"/>
                    <a:pt x="1165659" y="2610759"/>
                  </a:cubicBezTo>
                  <a:close/>
                  <a:moveTo>
                    <a:pt x="975439" y="2679273"/>
                  </a:moveTo>
                  <a:cubicBezTo>
                    <a:pt x="1196760" y="2681656"/>
                    <a:pt x="1166864" y="2669831"/>
                    <a:pt x="1167786" y="2698015"/>
                  </a:cubicBezTo>
                  <a:cubicBezTo>
                    <a:pt x="1169606" y="2752462"/>
                    <a:pt x="1169516" y="2759803"/>
                    <a:pt x="1171951" y="2912267"/>
                  </a:cubicBezTo>
                  <a:cubicBezTo>
                    <a:pt x="996801" y="2911986"/>
                    <a:pt x="1009116" y="2911845"/>
                    <a:pt x="968532" y="2911230"/>
                  </a:cubicBezTo>
                  <a:cubicBezTo>
                    <a:pt x="965559" y="2650166"/>
                    <a:pt x="960433" y="2679119"/>
                    <a:pt x="975439" y="2679273"/>
                  </a:cubicBezTo>
                  <a:close/>
                  <a:moveTo>
                    <a:pt x="975414" y="2923272"/>
                  </a:moveTo>
                  <a:cubicBezTo>
                    <a:pt x="1206717" y="2927000"/>
                    <a:pt x="1171874" y="2908270"/>
                    <a:pt x="1172707" y="2960373"/>
                  </a:cubicBezTo>
                  <a:cubicBezTo>
                    <a:pt x="1176385" y="3195328"/>
                    <a:pt x="1186329" y="3155460"/>
                    <a:pt x="1129150" y="3155383"/>
                  </a:cubicBezTo>
                  <a:cubicBezTo>
                    <a:pt x="939776" y="3154858"/>
                    <a:pt x="971428" y="3166183"/>
                    <a:pt x="970928" y="3135039"/>
                  </a:cubicBezTo>
                  <a:cubicBezTo>
                    <a:pt x="967199" y="2896869"/>
                    <a:pt x="966905" y="2923131"/>
                    <a:pt x="975414" y="2923272"/>
                  </a:cubicBezTo>
                  <a:close/>
                  <a:moveTo>
                    <a:pt x="975606" y="3168181"/>
                  </a:moveTo>
                  <a:cubicBezTo>
                    <a:pt x="1022046" y="3166990"/>
                    <a:pt x="1036257" y="3167156"/>
                    <a:pt x="1129150" y="3167271"/>
                  </a:cubicBezTo>
                  <a:cubicBezTo>
                    <a:pt x="1189712" y="3167438"/>
                    <a:pt x="1172912" y="3123176"/>
                    <a:pt x="1178064" y="3397550"/>
                  </a:cubicBezTo>
                  <a:cubicBezTo>
                    <a:pt x="1178076" y="3398498"/>
                    <a:pt x="1201437" y="3403982"/>
                    <a:pt x="976618" y="3401547"/>
                  </a:cubicBezTo>
                  <a:cubicBezTo>
                    <a:pt x="976605" y="3400651"/>
                    <a:pt x="970390" y="3168309"/>
                    <a:pt x="975606" y="3168181"/>
                  </a:cubicBezTo>
                  <a:close/>
                  <a:moveTo>
                    <a:pt x="1359672" y="2666346"/>
                  </a:moveTo>
                  <a:cubicBezTo>
                    <a:pt x="1140363" y="2666346"/>
                    <a:pt x="1177359" y="2684397"/>
                    <a:pt x="1176154" y="2610541"/>
                  </a:cubicBezTo>
                  <a:cubicBezTo>
                    <a:pt x="1174822" y="2525361"/>
                    <a:pt x="1176628" y="2522632"/>
                    <a:pt x="1175270" y="2435645"/>
                  </a:cubicBezTo>
                  <a:cubicBezTo>
                    <a:pt x="1175257" y="2434735"/>
                    <a:pt x="1378638" y="2432160"/>
                    <a:pt x="1378689" y="2435824"/>
                  </a:cubicBezTo>
                  <a:cubicBezTo>
                    <a:pt x="1382879" y="2703242"/>
                    <a:pt x="1387992" y="2666346"/>
                    <a:pt x="1359672" y="2666346"/>
                  </a:cubicBezTo>
                  <a:close/>
                  <a:moveTo>
                    <a:pt x="1381419" y="2678274"/>
                  </a:moveTo>
                  <a:cubicBezTo>
                    <a:pt x="1385660" y="2947165"/>
                    <a:pt x="1393644" y="2910858"/>
                    <a:pt x="1359672" y="2910858"/>
                  </a:cubicBezTo>
                  <a:cubicBezTo>
                    <a:pt x="1282669" y="2910858"/>
                    <a:pt x="1282874" y="2912306"/>
                    <a:pt x="1206012" y="2912306"/>
                  </a:cubicBezTo>
                  <a:cubicBezTo>
                    <a:pt x="1170234" y="2912306"/>
                    <a:pt x="1185957" y="2947716"/>
                    <a:pt x="1177705" y="2679093"/>
                  </a:cubicBezTo>
                  <a:cubicBezTo>
                    <a:pt x="1343500" y="2678607"/>
                    <a:pt x="1293767" y="2678068"/>
                    <a:pt x="1381419" y="2678274"/>
                  </a:cubicBezTo>
                  <a:close/>
                  <a:moveTo>
                    <a:pt x="1206012" y="2924195"/>
                  </a:moveTo>
                  <a:cubicBezTo>
                    <a:pt x="1283002" y="2924195"/>
                    <a:pt x="1282810" y="2922747"/>
                    <a:pt x="1359672" y="2922747"/>
                  </a:cubicBezTo>
                  <a:cubicBezTo>
                    <a:pt x="1392606" y="2922747"/>
                    <a:pt x="1383905" y="2885659"/>
                    <a:pt x="1388518" y="3157266"/>
                  </a:cubicBezTo>
                  <a:cubicBezTo>
                    <a:pt x="1301635" y="3158124"/>
                    <a:pt x="1300136" y="3155524"/>
                    <a:pt x="1185740" y="3155460"/>
                  </a:cubicBezTo>
                  <a:cubicBezTo>
                    <a:pt x="1182139" y="2887260"/>
                    <a:pt x="1175475" y="2924195"/>
                    <a:pt x="1206012" y="2924195"/>
                  </a:cubicBezTo>
                  <a:close/>
                  <a:moveTo>
                    <a:pt x="1206012" y="3167361"/>
                  </a:moveTo>
                  <a:cubicBezTo>
                    <a:pt x="1282336" y="3167361"/>
                    <a:pt x="1281618" y="3169296"/>
                    <a:pt x="1359672" y="3169296"/>
                  </a:cubicBezTo>
                  <a:cubicBezTo>
                    <a:pt x="1397629" y="3169296"/>
                    <a:pt x="1389684" y="3132374"/>
                    <a:pt x="1392721" y="3397486"/>
                  </a:cubicBezTo>
                  <a:cubicBezTo>
                    <a:pt x="1392772" y="3401881"/>
                    <a:pt x="1188649" y="3401727"/>
                    <a:pt x="1188572" y="3397307"/>
                  </a:cubicBezTo>
                  <a:cubicBezTo>
                    <a:pt x="1183535" y="3130606"/>
                    <a:pt x="1180216" y="3167361"/>
                    <a:pt x="1206012" y="3167361"/>
                  </a:cubicBezTo>
                  <a:close/>
                  <a:moveTo>
                    <a:pt x="1389133" y="2433006"/>
                  </a:moveTo>
                  <a:cubicBezTo>
                    <a:pt x="1429806" y="2433352"/>
                    <a:pt x="1501350" y="2436401"/>
                    <a:pt x="1590540" y="2433736"/>
                  </a:cubicBezTo>
                  <a:cubicBezTo>
                    <a:pt x="1591988" y="2523977"/>
                    <a:pt x="1594448" y="2583049"/>
                    <a:pt x="1594846" y="2666961"/>
                  </a:cubicBezTo>
                  <a:cubicBezTo>
                    <a:pt x="1425616" y="2667333"/>
                    <a:pt x="1468545" y="2666641"/>
                    <a:pt x="1391721" y="2666398"/>
                  </a:cubicBezTo>
                  <a:cubicBezTo>
                    <a:pt x="1389466" y="2523093"/>
                    <a:pt x="1390466" y="2515202"/>
                    <a:pt x="1389133" y="2433006"/>
                  </a:cubicBezTo>
                  <a:close/>
                  <a:moveTo>
                    <a:pt x="1391914" y="2678299"/>
                  </a:moveTo>
                  <a:cubicBezTo>
                    <a:pt x="1466354" y="2678568"/>
                    <a:pt x="1433190" y="2679209"/>
                    <a:pt x="1594897" y="2678863"/>
                  </a:cubicBezTo>
                  <a:cubicBezTo>
                    <a:pt x="1595217" y="2839642"/>
                    <a:pt x="1597396" y="2846880"/>
                    <a:pt x="1599177" y="2911614"/>
                  </a:cubicBezTo>
                  <a:cubicBezTo>
                    <a:pt x="1426616" y="2912011"/>
                    <a:pt x="1466021" y="2911281"/>
                    <a:pt x="1395105" y="2910935"/>
                  </a:cubicBezTo>
                  <a:cubicBezTo>
                    <a:pt x="1393913" y="2813725"/>
                    <a:pt x="1395579" y="2910384"/>
                    <a:pt x="1391914" y="2678299"/>
                  </a:cubicBezTo>
                  <a:close/>
                  <a:moveTo>
                    <a:pt x="1600202" y="2960373"/>
                  </a:moveTo>
                  <a:cubicBezTo>
                    <a:pt x="1603649" y="3185989"/>
                    <a:pt x="1608596" y="3156023"/>
                    <a:pt x="1590309" y="3155754"/>
                  </a:cubicBezTo>
                  <a:cubicBezTo>
                    <a:pt x="1371013" y="3152219"/>
                    <a:pt x="1399192" y="3169654"/>
                    <a:pt x="1398654" y="3135013"/>
                  </a:cubicBezTo>
                  <a:cubicBezTo>
                    <a:pt x="1396066" y="2976092"/>
                    <a:pt x="1395681" y="2954723"/>
                    <a:pt x="1395258" y="2922837"/>
                  </a:cubicBezTo>
                  <a:cubicBezTo>
                    <a:pt x="1635545" y="2924041"/>
                    <a:pt x="1599408" y="2910205"/>
                    <a:pt x="1600202" y="2960373"/>
                  </a:cubicBezTo>
                  <a:close/>
                  <a:moveTo>
                    <a:pt x="1601035" y="2433441"/>
                  </a:moveTo>
                  <a:cubicBezTo>
                    <a:pt x="1683676" y="2431238"/>
                    <a:pt x="1803967" y="2434236"/>
                    <a:pt x="1803993" y="2435888"/>
                  </a:cubicBezTo>
                  <a:cubicBezTo>
                    <a:pt x="1804697" y="2481278"/>
                    <a:pt x="1805787" y="2539888"/>
                    <a:pt x="1807850" y="2667461"/>
                  </a:cubicBezTo>
                  <a:cubicBezTo>
                    <a:pt x="1728079" y="2667384"/>
                    <a:pt x="1742854" y="2666680"/>
                    <a:pt x="1605366" y="2666936"/>
                  </a:cubicBezTo>
                  <a:cubicBezTo>
                    <a:pt x="1604854" y="2568547"/>
                    <a:pt x="1602124" y="2514164"/>
                    <a:pt x="1601035" y="2433441"/>
                  </a:cubicBezTo>
                  <a:close/>
                  <a:moveTo>
                    <a:pt x="1436688" y="3168181"/>
                  </a:moveTo>
                  <a:cubicBezTo>
                    <a:pt x="1488959" y="3166606"/>
                    <a:pt x="1537923" y="3166862"/>
                    <a:pt x="1590168" y="3167643"/>
                  </a:cubicBezTo>
                  <a:cubicBezTo>
                    <a:pt x="1607622" y="3167925"/>
                    <a:pt x="1604059" y="3157971"/>
                    <a:pt x="1603444" y="3222487"/>
                  </a:cubicBezTo>
                  <a:cubicBezTo>
                    <a:pt x="1601266" y="3427746"/>
                    <a:pt x="1616592" y="3400792"/>
                    <a:pt x="1590284" y="3400535"/>
                  </a:cubicBezTo>
                  <a:cubicBezTo>
                    <a:pt x="1387223" y="3398639"/>
                    <a:pt x="1403267" y="3402483"/>
                    <a:pt x="1403203" y="3397332"/>
                  </a:cubicBezTo>
                  <a:cubicBezTo>
                    <a:pt x="1400128" y="3128736"/>
                    <a:pt x="1385583" y="3169654"/>
                    <a:pt x="1436688" y="3168181"/>
                  </a:cubicBezTo>
                  <a:close/>
                  <a:moveTo>
                    <a:pt x="1605418" y="2698028"/>
                  </a:moveTo>
                  <a:cubicBezTo>
                    <a:pt x="1605418" y="2670420"/>
                    <a:pt x="1574445" y="2679157"/>
                    <a:pt x="1808042" y="2679350"/>
                  </a:cubicBezTo>
                  <a:cubicBezTo>
                    <a:pt x="1810374" y="2823999"/>
                    <a:pt x="1810374" y="2825998"/>
                    <a:pt x="1811400" y="2873002"/>
                  </a:cubicBezTo>
                  <a:cubicBezTo>
                    <a:pt x="1812450" y="2920787"/>
                    <a:pt x="1850548" y="2911063"/>
                    <a:pt x="1609672" y="2911588"/>
                  </a:cubicBezTo>
                  <a:cubicBezTo>
                    <a:pt x="1608468" y="2867634"/>
                    <a:pt x="1605418" y="2817466"/>
                    <a:pt x="1605418" y="2698028"/>
                  </a:cubicBezTo>
                  <a:close/>
                  <a:moveTo>
                    <a:pt x="1667081" y="2923426"/>
                  </a:moveTo>
                  <a:cubicBezTo>
                    <a:pt x="1744751" y="2923426"/>
                    <a:pt x="1742047" y="2922273"/>
                    <a:pt x="1812412" y="2922170"/>
                  </a:cubicBezTo>
                  <a:cubicBezTo>
                    <a:pt x="1812937" y="2950444"/>
                    <a:pt x="1813040" y="2959425"/>
                    <a:pt x="1815769" y="3135218"/>
                  </a:cubicBezTo>
                  <a:cubicBezTo>
                    <a:pt x="1816231" y="3164619"/>
                    <a:pt x="1838720" y="3156203"/>
                    <a:pt x="1667081" y="3156344"/>
                  </a:cubicBezTo>
                  <a:cubicBezTo>
                    <a:pt x="1603188" y="3156344"/>
                    <a:pt x="1614080" y="3161212"/>
                    <a:pt x="1613670" y="3134988"/>
                  </a:cubicBezTo>
                  <a:cubicBezTo>
                    <a:pt x="1609723" y="2880317"/>
                    <a:pt x="1594243" y="2923426"/>
                    <a:pt x="1667081" y="2923426"/>
                  </a:cubicBezTo>
                  <a:close/>
                  <a:moveTo>
                    <a:pt x="1814449" y="2434325"/>
                  </a:moveTo>
                  <a:cubicBezTo>
                    <a:pt x="2034181" y="2434684"/>
                    <a:pt x="2017497" y="2432737"/>
                    <a:pt x="2017548" y="2435888"/>
                  </a:cubicBezTo>
                  <a:cubicBezTo>
                    <a:pt x="2021738" y="2703665"/>
                    <a:pt x="2041627" y="2666013"/>
                    <a:pt x="1974542" y="2666013"/>
                  </a:cubicBezTo>
                  <a:cubicBezTo>
                    <a:pt x="1897680" y="2666013"/>
                    <a:pt x="1897565" y="2667461"/>
                    <a:pt x="1820793" y="2667461"/>
                  </a:cubicBezTo>
                  <a:cubicBezTo>
                    <a:pt x="1817474" y="2667461"/>
                    <a:pt x="1818499" y="2693442"/>
                    <a:pt x="1814449" y="2434325"/>
                  </a:cubicBezTo>
                  <a:close/>
                  <a:moveTo>
                    <a:pt x="1613927" y="3222641"/>
                  </a:moveTo>
                  <a:cubicBezTo>
                    <a:pt x="1614683" y="3151206"/>
                    <a:pt x="1571023" y="3168322"/>
                    <a:pt x="1816346" y="3168117"/>
                  </a:cubicBezTo>
                  <a:cubicBezTo>
                    <a:pt x="1817499" y="3228624"/>
                    <a:pt x="1820370" y="3301352"/>
                    <a:pt x="1819972" y="3397384"/>
                  </a:cubicBezTo>
                  <a:cubicBezTo>
                    <a:pt x="1819972" y="3398293"/>
                    <a:pt x="1844013" y="3402278"/>
                    <a:pt x="1616220" y="3400753"/>
                  </a:cubicBezTo>
                  <a:cubicBezTo>
                    <a:pt x="1614478" y="3341143"/>
                    <a:pt x="1613350" y="3282533"/>
                    <a:pt x="1613927" y="3222641"/>
                  </a:cubicBezTo>
                  <a:close/>
                  <a:moveTo>
                    <a:pt x="1818537" y="2679350"/>
                  </a:moveTo>
                  <a:cubicBezTo>
                    <a:pt x="1871269" y="2679350"/>
                    <a:pt x="1891593" y="2678043"/>
                    <a:pt x="2022546" y="2677876"/>
                  </a:cubicBezTo>
                  <a:cubicBezTo>
                    <a:pt x="2022161" y="2830251"/>
                    <a:pt x="2024570" y="2845394"/>
                    <a:pt x="2026288" y="2911691"/>
                  </a:cubicBezTo>
                  <a:cubicBezTo>
                    <a:pt x="1784092" y="2910999"/>
                    <a:pt x="1822971" y="2920838"/>
                    <a:pt x="1821907" y="2872707"/>
                  </a:cubicBezTo>
                  <a:cubicBezTo>
                    <a:pt x="1820664" y="2815711"/>
                    <a:pt x="1820793" y="2819349"/>
                    <a:pt x="1818537" y="2679350"/>
                  </a:cubicBezTo>
                  <a:close/>
                  <a:moveTo>
                    <a:pt x="2026582" y="2923592"/>
                  </a:moveTo>
                  <a:cubicBezTo>
                    <a:pt x="2027377" y="2958349"/>
                    <a:pt x="2029952" y="3155011"/>
                    <a:pt x="2029965" y="3155998"/>
                  </a:cubicBezTo>
                  <a:cubicBezTo>
                    <a:pt x="1796855" y="3153359"/>
                    <a:pt x="1826803" y="3168232"/>
                    <a:pt x="1826277" y="3135013"/>
                  </a:cubicBezTo>
                  <a:cubicBezTo>
                    <a:pt x="1823817" y="2976425"/>
                    <a:pt x="1823471" y="2952610"/>
                    <a:pt x="1822920" y="2922158"/>
                  </a:cubicBezTo>
                  <a:cubicBezTo>
                    <a:pt x="1895130" y="2922183"/>
                    <a:pt x="1852342" y="2923118"/>
                    <a:pt x="2026582" y="2923592"/>
                  </a:cubicBezTo>
                  <a:close/>
                  <a:moveTo>
                    <a:pt x="2030081" y="3167912"/>
                  </a:moveTo>
                  <a:cubicBezTo>
                    <a:pt x="2030709" y="3233991"/>
                    <a:pt x="2029004" y="3254336"/>
                    <a:pt x="2032669" y="3402162"/>
                  </a:cubicBezTo>
                  <a:cubicBezTo>
                    <a:pt x="1940917" y="3402303"/>
                    <a:pt x="1830442" y="3400728"/>
                    <a:pt x="1830455" y="3397448"/>
                  </a:cubicBezTo>
                  <a:cubicBezTo>
                    <a:pt x="1830852" y="3302044"/>
                    <a:pt x="1828071" y="3231724"/>
                    <a:pt x="1826841" y="3168092"/>
                  </a:cubicBezTo>
                  <a:cubicBezTo>
                    <a:pt x="1901281" y="3168079"/>
                    <a:pt x="1965803" y="3167131"/>
                    <a:pt x="2030081" y="3167912"/>
                  </a:cubicBezTo>
                  <a:close/>
                  <a:moveTo>
                    <a:pt x="1830416" y="3411578"/>
                  </a:moveTo>
                  <a:cubicBezTo>
                    <a:pt x="1910200" y="3411847"/>
                    <a:pt x="1873025" y="3414346"/>
                    <a:pt x="2032964" y="3414077"/>
                  </a:cubicBezTo>
                  <a:cubicBezTo>
                    <a:pt x="2033092" y="3419829"/>
                    <a:pt x="2037359" y="3644970"/>
                    <a:pt x="2037385" y="3646495"/>
                  </a:cubicBezTo>
                  <a:cubicBezTo>
                    <a:pt x="1894169" y="3647174"/>
                    <a:pt x="1915441" y="3645329"/>
                    <a:pt x="1834812" y="3645124"/>
                  </a:cubicBezTo>
                  <a:cubicBezTo>
                    <a:pt x="1833505" y="3570730"/>
                    <a:pt x="1830173" y="3508046"/>
                    <a:pt x="1830416" y="3411578"/>
                  </a:cubicBezTo>
                  <a:close/>
                  <a:moveTo>
                    <a:pt x="2037077" y="2923631"/>
                  </a:moveTo>
                  <a:cubicBezTo>
                    <a:pt x="2201130" y="2924195"/>
                    <a:pt x="2174732" y="2923439"/>
                    <a:pt x="2238895" y="2922952"/>
                  </a:cubicBezTo>
                  <a:cubicBezTo>
                    <a:pt x="2239984" y="3029425"/>
                    <a:pt x="2241996" y="3043120"/>
                    <a:pt x="2243675" y="3156126"/>
                  </a:cubicBezTo>
                  <a:cubicBezTo>
                    <a:pt x="2183382" y="3156434"/>
                    <a:pt x="2153639" y="3157689"/>
                    <a:pt x="2040448" y="3156139"/>
                  </a:cubicBezTo>
                  <a:cubicBezTo>
                    <a:pt x="2040435" y="3155127"/>
                    <a:pt x="2037949" y="2962423"/>
                    <a:pt x="2037077" y="2923631"/>
                  </a:cubicBezTo>
                  <a:close/>
                  <a:moveTo>
                    <a:pt x="2246250" y="2697823"/>
                  </a:moveTo>
                  <a:cubicBezTo>
                    <a:pt x="2245289" y="2668973"/>
                    <a:pt x="2216520" y="2678555"/>
                    <a:pt x="2435740" y="2678555"/>
                  </a:cubicBezTo>
                  <a:cubicBezTo>
                    <a:pt x="2457717" y="2678555"/>
                    <a:pt x="2445005" y="2650307"/>
                    <a:pt x="2451745" y="2873053"/>
                  </a:cubicBezTo>
                  <a:cubicBezTo>
                    <a:pt x="2453104" y="2918032"/>
                    <a:pt x="2487741" y="2910909"/>
                    <a:pt x="2282003" y="2910909"/>
                  </a:cubicBezTo>
                  <a:cubicBezTo>
                    <a:pt x="2234435" y="2910909"/>
                    <a:pt x="2254567" y="2946973"/>
                    <a:pt x="2246250" y="2697823"/>
                  </a:cubicBezTo>
                  <a:close/>
                  <a:moveTo>
                    <a:pt x="2282016" y="2922798"/>
                  </a:moveTo>
                  <a:cubicBezTo>
                    <a:pt x="2483641" y="2922798"/>
                    <a:pt x="2452988" y="2910640"/>
                    <a:pt x="2453770" y="2960373"/>
                  </a:cubicBezTo>
                  <a:cubicBezTo>
                    <a:pt x="2457307" y="3185835"/>
                    <a:pt x="2462086" y="3155178"/>
                    <a:pt x="2435753" y="3155178"/>
                  </a:cubicBezTo>
                  <a:cubicBezTo>
                    <a:pt x="2225798" y="3155178"/>
                    <a:pt x="2254323" y="3164030"/>
                    <a:pt x="2253862" y="3135013"/>
                  </a:cubicBezTo>
                  <a:cubicBezTo>
                    <a:pt x="2249954" y="2887632"/>
                    <a:pt x="2236626" y="2922798"/>
                    <a:pt x="2282016" y="2922798"/>
                  </a:cubicBezTo>
                  <a:close/>
                  <a:moveTo>
                    <a:pt x="2282016" y="3167925"/>
                  </a:moveTo>
                  <a:cubicBezTo>
                    <a:pt x="2358327" y="3167925"/>
                    <a:pt x="2362389" y="3167067"/>
                    <a:pt x="2435753" y="3167067"/>
                  </a:cubicBezTo>
                  <a:cubicBezTo>
                    <a:pt x="2464342" y="3167067"/>
                    <a:pt x="2455743" y="3134117"/>
                    <a:pt x="2459665" y="3400113"/>
                  </a:cubicBezTo>
                  <a:cubicBezTo>
                    <a:pt x="2375357" y="3399587"/>
                    <a:pt x="2361402" y="3402098"/>
                    <a:pt x="2257681" y="3402085"/>
                  </a:cubicBezTo>
                  <a:cubicBezTo>
                    <a:pt x="2254016" y="3135270"/>
                    <a:pt x="2243213" y="3167925"/>
                    <a:pt x="2282016" y="3167925"/>
                  </a:cubicBezTo>
                  <a:close/>
                  <a:moveTo>
                    <a:pt x="2455449" y="2435645"/>
                  </a:moveTo>
                  <a:cubicBezTo>
                    <a:pt x="2455410" y="2432865"/>
                    <a:pt x="2659534" y="2432468"/>
                    <a:pt x="2659585" y="2435850"/>
                  </a:cubicBezTo>
                  <a:cubicBezTo>
                    <a:pt x="2661110" y="2533329"/>
                    <a:pt x="2659418" y="2498662"/>
                    <a:pt x="2662186" y="2666141"/>
                  </a:cubicBezTo>
                  <a:cubicBezTo>
                    <a:pt x="2568050" y="2664643"/>
                    <a:pt x="2514703" y="2666385"/>
                    <a:pt x="2459985" y="2666603"/>
                  </a:cubicBezTo>
                  <a:cubicBezTo>
                    <a:pt x="2459895" y="2579936"/>
                    <a:pt x="2456743" y="2518340"/>
                    <a:pt x="2455449" y="2435645"/>
                  </a:cubicBezTo>
                  <a:close/>
                  <a:moveTo>
                    <a:pt x="2459844" y="2698079"/>
                  </a:moveTo>
                  <a:cubicBezTo>
                    <a:pt x="2460010" y="2675967"/>
                    <a:pt x="2429409" y="2674302"/>
                    <a:pt x="2662366" y="2678081"/>
                  </a:cubicBezTo>
                  <a:cubicBezTo>
                    <a:pt x="2666031" y="2893743"/>
                    <a:pt x="2664532" y="2822475"/>
                    <a:pt x="2665582" y="2911524"/>
                  </a:cubicBezTo>
                  <a:cubicBezTo>
                    <a:pt x="2430588" y="2907387"/>
                    <a:pt x="2463855" y="2926424"/>
                    <a:pt x="2462227" y="2872668"/>
                  </a:cubicBezTo>
                  <a:cubicBezTo>
                    <a:pt x="2459959" y="2797455"/>
                    <a:pt x="2459549" y="2745365"/>
                    <a:pt x="2459844" y="2698079"/>
                  </a:cubicBezTo>
                  <a:close/>
                  <a:moveTo>
                    <a:pt x="2665736" y="2923413"/>
                  </a:moveTo>
                  <a:cubicBezTo>
                    <a:pt x="2667300" y="3042876"/>
                    <a:pt x="2669491" y="3058352"/>
                    <a:pt x="2670695" y="3156254"/>
                  </a:cubicBezTo>
                  <a:cubicBezTo>
                    <a:pt x="2589925" y="3156318"/>
                    <a:pt x="2564296" y="3156523"/>
                    <a:pt x="2512615" y="3155754"/>
                  </a:cubicBezTo>
                  <a:cubicBezTo>
                    <a:pt x="2453065" y="3154870"/>
                    <a:pt x="2467853" y="3191267"/>
                    <a:pt x="2464239" y="2960168"/>
                  </a:cubicBezTo>
                  <a:cubicBezTo>
                    <a:pt x="2463496" y="2912178"/>
                    <a:pt x="2425116" y="2919518"/>
                    <a:pt x="2665736" y="2923413"/>
                  </a:cubicBezTo>
                  <a:close/>
                  <a:moveTo>
                    <a:pt x="2670836" y="3168143"/>
                  </a:moveTo>
                  <a:cubicBezTo>
                    <a:pt x="2672195" y="3302287"/>
                    <a:pt x="2669119" y="3142533"/>
                    <a:pt x="2673117" y="3401868"/>
                  </a:cubicBezTo>
                  <a:cubicBezTo>
                    <a:pt x="2453501" y="3401983"/>
                    <a:pt x="2572753" y="3401227"/>
                    <a:pt x="2470172" y="3400202"/>
                  </a:cubicBezTo>
                  <a:cubicBezTo>
                    <a:pt x="2469545" y="3349855"/>
                    <a:pt x="2469865" y="3374132"/>
                    <a:pt x="2466687" y="3167144"/>
                  </a:cubicBezTo>
                  <a:cubicBezTo>
                    <a:pt x="2552865" y="3167604"/>
                    <a:pt x="2473235" y="3168309"/>
                    <a:pt x="2670836" y="3168143"/>
                  </a:cubicBezTo>
                  <a:close/>
                  <a:moveTo>
                    <a:pt x="2672887" y="2678248"/>
                  </a:moveTo>
                  <a:cubicBezTo>
                    <a:pt x="2904216" y="2681912"/>
                    <a:pt x="2875537" y="2665642"/>
                    <a:pt x="2876152" y="2698156"/>
                  </a:cubicBezTo>
                  <a:cubicBezTo>
                    <a:pt x="2877356" y="2761930"/>
                    <a:pt x="2878202" y="2811278"/>
                    <a:pt x="2878779" y="2872950"/>
                  </a:cubicBezTo>
                  <a:cubicBezTo>
                    <a:pt x="2879176" y="2915996"/>
                    <a:pt x="2920554" y="2915509"/>
                    <a:pt x="2676103" y="2911691"/>
                  </a:cubicBezTo>
                  <a:cubicBezTo>
                    <a:pt x="2675283" y="2841448"/>
                    <a:pt x="2676167" y="2866737"/>
                    <a:pt x="2672887" y="2678248"/>
                  </a:cubicBezTo>
                  <a:close/>
                  <a:moveTo>
                    <a:pt x="2673310" y="3413756"/>
                  </a:moveTo>
                  <a:cubicBezTo>
                    <a:pt x="2674565" y="3495183"/>
                    <a:pt x="2674924" y="3522599"/>
                    <a:pt x="2676065" y="3572460"/>
                  </a:cubicBezTo>
                  <a:cubicBezTo>
                    <a:pt x="2678230" y="3670900"/>
                    <a:pt x="2713599" y="3641704"/>
                    <a:pt x="2512461" y="3646021"/>
                  </a:cubicBezTo>
                  <a:cubicBezTo>
                    <a:pt x="2464521" y="3646994"/>
                    <a:pt x="2473940" y="3691103"/>
                    <a:pt x="2470326" y="3412091"/>
                  </a:cubicBezTo>
                  <a:cubicBezTo>
                    <a:pt x="2549418" y="3412898"/>
                    <a:pt x="2473773" y="3413859"/>
                    <a:pt x="2673310" y="3413756"/>
                  </a:cubicBezTo>
                  <a:close/>
                  <a:moveTo>
                    <a:pt x="2676769" y="2960194"/>
                  </a:moveTo>
                  <a:cubicBezTo>
                    <a:pt x="2676039" y="2913408"/>
                    <a:pt x="2636839" y="2923426"/>
                    <a:pt x="2879343" y="2922427"/>
                  </a:cubicBezTo>
                  <a:cubicBezTo>
                    <a:pt x="2880970" y="3042607"/>
                    <a:pt x="2881547" y="3015384"/>
                    <a:pt x="2884033" y="3157164"/>
                  </a:cubicBezTo>
                  <a:cubicBezTo>
                    <a:pt x="2648795" y="3156767"/>
                    <a:pt x="2681357" y="3164043"/>
                    <a:pt x="2680909" y="3135013"/>
                  </a:cubicBezTo>
                  <a:cubicBezTo>
                    <a:pt x="2679537" y="3047578"/>
                    <a:pt x="2678115" y="3045438"/>
                    <a:pt x="2676769" y="2960194"/>
                  </a:cubicBezTo>
                  <a:close/>
                  <a:moveTo>
                    <a:pt x="2896796" y="2666039"/>
                  </a:moveTo>
                  <a:cubicBezTo>
                    <a:pt x="2882559" y="2666039"/>
                    <a:pt x="2886147" y="2674494"/>
                    <a:pt x="2885148" y="2610529"/>
                  </a:cubicBezTo>
                  <a:cubicBezTo>
                    <a:pt x="2881918" y="2407345"/>
                    <a:pt x="2876562" y="2434082"/>
                    <a:pt x="2896796" y="2434082"/>
                  </a:cubicBezTo>
                  <a:cubicBezTo>
                    <a:pt x="2973812" y="2434082"/>
                    <a:pt x="2973363" y="2433672"/>
                    <a:pt x="3050546" y="2433672"/>
                  </a:cubicBezTo>
                  <a:cubicBezTo>
                    <a:pt x="3101753" y="2433672"/>
                    <a:pt x="3086157" y="2398800"/>
                    <a:pt x="3089476" y="2610721"/>
                  </a:cubicBezTo>
                  <a:cubicBezTo>
                    <a:pt x="3090643" y="2685256"/>
                    <a:pt x="3129022" y="2666039"/>
                    <a:pt x="2896796" y="2666039"/>
                  </a:cubicBezTo>
                  <a:close/>
                  <a:moveTo>
                    <a:pt x="3090156" y="2678927"/>
                  </a:moveTo>
                  <a:cubicBezTo>
                    <a:pt x="3090437" y="2802707"/>
                    <a:pt x="3091796" y="2831353"/>
                    <a:pt x="3093385" y="2911883"/>
                  </a:cubicBezTo>
                  <a:cubicBezTo>
                    <a:pt x="3010949" y="2913126"/>
                    <a:pt x="2974837" y="2910435"/>
                    <a:pt x="2889697" y="2910500"/>
                  </a:cubicBezTo>
                  <a:cubicBezTo>
                    <a:pt x="2889030" y="2855297"/>
                    <a:pt x="2889300" y="2837976"/>
                    <a:pt x="2886301" y="2677940"/>
                  </a:cubicBezTo>
                  <a:cubicBezTo>
                    <a:pt x="2976323" y="2677851"/>
                    <a:pt x="2950720" y="2678991"/>
                    <a:pt x="3090156" y="2678927"/>
                  </a:cubicBezTo>
                  <a:close/>
                  <a:moveTo>
                    <a:pt x="2887531" y="3413654"/>
                  </a:moveTo>
                  <a:cubicBezTo>
                    <a:pt x="2887044" y="3515719"/>
                    <a:pt x="2890837" y="3567873"/>
                    <a:pt x="2892247" y="3644458"/>
                  </a:cubicBezTo>
                  <a:cubicBezTo>
                    <a:pt x="2801404" y="3644535"/>
                    <a:pt x="2809977" y="3646943"/>
                    <a:pt x="2687995" y="3645867"/>
                  </a:cubicBezTo>
                  <a:cubicBezTo>
                    <a:pt x="2686547" y="3557535"/>
                    <a:pt x="2686662" y="3599939"/>
                    <a:pt x="2683792" y="3413756"/>
                  </a:cubicBezTo>
                  <a:lnTo>
                    <a:pt x="2887531" y="3413654"/>
                  </a:lnTo>
                  <a:close/>
                  <a:moveTo>
                    <a:pt x="2890389" y="2960194"/>
                  </a:moveTo>
                  <a:cubicBezTo>
                    <a:pt x="2889556" y="2907079"/>
                    <a:pt x="2857840" y="2924067"/>
                    <a:pt x="3050546" y="2924067"/>
                  </a:cubicBezTo>
                  <a:cubicBezTo>
                    <a:pt x="3106802" y="2924067"/>
                    <a:pt x="3092398" y="2884698"/>
                    <a:pt x="3096320" y="3135244"/>
                  </a:cubicBezTo>
                  <a:cubicBezTo>
                    <a:pt x="3096768" y="3163838"/>
                    <a:pt x="3128561" y="3157176"/>
                    <a:pt x="2896796" y="3157176"/>
                  </a:cubicBezTo>
                  <a:cubicBezTo>
                    <a:pt x="2894874" y="3157176"/>
                    <a:pt x="2893823" y="3179967"/>
                    <a:pt x="2890389" y="2960194"/>
                  </a:cubicBezTo>
                  <a:close/>
                  <a:moveTo>
                    <a:pt x="2896796" y="3169065"/>
                  </a:moveTo>
                  <a:cubicBezTo>
                    <a:pt x="3136160" y="3169065"/>
                    <a:pt x="3096217" y="3151873"/>
                    <a:pt x="3098216" y="3222743"/>
                  </a:cubicBezTo>
                  <a:cubicBezTo>
                    <a:pt x="3099933" y="3285928"/>
                    <a:pt x="3100561" y="3333905"/>
                    <a:pt x="3101227" y="3397486"/>
                  </a:cubicBezTo>
                  <a:cubicBezTo>
                    <a:pt x="3101292" y="3403225"/>
                    <a:pt x="3120693" y="3401752"/>
                    <a:pt x="2898116" y="3401752"/>
                  </a:cubicBezTo>
                  <a:cubicBezTo>
                    <a:pt x="2899461" y="3228227"/>
                    <a:pt x="2891260" y="3169065"/>
                    <a:pt x="2896796" y="3169065"/>
                  </a:cubicBezTo>
                  <a:close/>
                  <a:moveTo>
                    <a:pt x="2898039" y="3413654"/>
                  </a:moveTo>
                  <a:cubicBezTo>
                    <a:pt x="2905151" y="3413654"/>
                    <a:pt x="3073522" y="3413487"/>
                    <a:pt x="3101394" y="3413282"/>
                  </a:cubicBezTo>
                  <a:cubicBezTo>
                    <a:pt x="3102740" y="3536986"/>
                    <a:pt x="3104226" y="3565695"/>
                    <a:pt x="3105559" y="3645637"/>
                  </a:cubicBezTo>
                  <a:cubicBezTo>
                    <a:pt x="2986767" y="3646559"/>
                    <a:pt x="2988113" y="3644547"/>
                    <a:pt x="2902742" y="3644471"/>
                  </a:cubicBezTo>
                  <a:cubicBezTo>
                    <a:pt x="2901256" y="3563185"/>
                    <a:pt x="2897552" y="3514029"/>
                    <a:pt x="2898039" y="3413654"/>
                  </a:cubicBezTo>
                  <a:close/>
                  <a:moveTo>
                    <a:pt x="3281324" y="2910986"/>
                  </a:moveTo>
                  <a:cubicBezTo>
                    <a:pt x="3074650" y="2906272"/>
                    <a:pt x="3104342" y="2928742"/>
                    <a:pt x="3103060" y="2872694"/>
                  </a:cubicBezTo>
                  <a:cubicBezTo>
                    <a:pt x="3101714" y="2814250"/>
                    <a:pt x="3100689" y="2756011"/>
                    <a:pt x="3100689" y="2698028"/>
                  </a:cubicBezTo>
                  <a:cubicBezTo>
                    <a:pt x="3100689" y="2669357"/>
                    <a:pt x="3070652" y="2680913"/>
                    <a:pt x="3303544" y="2677838"/>
                  </a:cubicBezTo>
                  <a:cubicBezTo>
                    <a:pt x="3306915" y="2948202"/>
                    <a:pt x="3317845" y="2911819"/>
                    <a:pt x="3281324" y="2910986"/>
                  </a:cubicBezTo>
                  <a:close/>
                  <a:moveTo>
                    <a:pt x="3281145" y="2666295"/>
                  </a:moveTo>
                  <a:cubicBezTo>
                    <a:pt x="3234692" y="2667115"/>
                    <a:pt x="3229578" y="2666961"/>
                    <a:pt x="3100612" y="2667025"/>
                  </a:cubicBezTo>
                  <a:cubicBezTo>
                    <a:pt x="3100510" y="2648398"/>
                    <a:pt x="3098037" y="2458641"/>
                    <a:pt x="3097665" y="2433621"/>
                  </a:cubicBezTo>
                  <a:cubicBezTo>
                    <a:pt x="3098972" y="2433621"/>
                    <a:pt x="3244303" y="2433326"/>
                    <a:pt x="3299725" y="2433070"/>
                  </a:cubicBezTo>
                  <a:cubicBezTo>
                    <a:pt x="3303942" y="2702140"/>
                    <a:pt x="3312104" y="2665757"/>
                    <a:pt x="3281145" y="2666295"/>
                  </a:cubicBezTo>
                  <a:close/>
                  <a:moveTo>
                    <a:pt x="3281183" y="2421271"/>
                  </a:moveTo>
                  <a:cubicBezTo>
                    <a:pt x="3210561" y="2421655"/>
                    <a:pt x="3196350" y="2421335"/>
                    <a:pt x="3127408" y="2421604"/>
                  </a:cubicBezTo>
                  <a:cubicBezTo>
                    <a:pt x="3086401" y="2421770"/>
                    <a:pt x="3097921" y="2458948"/>
                    <a:pt x="3093180" y="2188801"/>
                  </a:cubicBezTo>
                  <a:cubicBezTo>
                    <a:pt x="3155433" y="2189045"/>
                    <a:pt x="3144092" y="2189455"/>
                    <a:pt x="3295087" y="2189135"/>
                  </a:cubicBezTo>
                  <a:cubicBezTo>
                    <a:pt x="3296471" y="2453119"/>
                    <a:pt x="3310874" y="2421104"/>
                    <a:pt x="3281183" y="2421271"/>
                  </a:cubicBezTo>
                  <a:close/>
                  <a:moveTo>
                    <a:pt x="3281208" y="2177259"/>
                  </a:moveTo>
                  <a:cubicBezTo>
                    <a:pt x="3070806" y="2177835"/>
                    <a:pt x="3092975" y="2177681"/>
                    <a:pt x="3092898" y="2173403"/>
                  </a:cubicBezTo>
                  <a:cubicBezTo>
                    <a:pt x="3088067" y="1901475"/>
                    <a:pt x="3076316" y="1942457"/>
                    <a:pt x="3127331" y="1943354"/>
                  </a:cubicBezTo>
                  <a:cubicBezTo>
                    <a:pt x="3320447" y="1946724"/>
                    <a:pt x="3292985" y="1925099"/>
                    <a:pt x="3293280" y="1999108"/>
                  </a:cubicBezTo>
                  <a:cubicBezTo>
                    <a:pt x="3293933" y="2204457"/>
                    <a:pt x="3302852" y="2177195"/>
                    <a:pt x="3281208" y="2177259"/>
                  </a:cubicBezTo>
                  <a:close/>
                  <a:moveTo>
                    <a:pt x="3281247" y="1932516"/>
                  </a:moveTo>
                  <a:cubicBezTo>
                    <a:pt x="3058811" y="1930120"/>
                    <a:pt x="3088656" y="1939203"/>
                    <a:pt x="3088221" y="1911237"/>
                  </a:cubicBezTo>
                  <a:cubicBezTo>
                    <a:pt x="3084312" y="1660089"/>
                    <a:pt x="3071895" y="1698163"/>
                    <a:pt x="3127331" y="1699368"/>
                  </a:cubicBezTo>
                  <a:cubicBezTo>
                    <a:pt x="3320062" y="1703506"/>
                    <a:pt x="3287385" y="1682098"/>
                    <a:pt x="3288218" y="1736699"/>
                  </a:cubicBezTo>
                  <a:cubicBezTo>
                    <a:pt x="3291652" y="1955615"/>
                    <a:pt x="3299674" y="1932696"/>
                    <a:pt x="3281247" y="1932516"/>
                  </a:cubicBezTo>
                  <a:close/>
                  <a:moveTo>
                    <a:pt x="3050558" y="2421770"/>
                  </a:moveTo>
                  <a:cubicBezTo>
                    <a:pt x="2973543" y="2421770"/>
                    <a:pt x="2973991" y="2422180"/>
                    <a:pt x="2896809" y="2422180"/>
                  </a:cubicBezTo>
                  <a:cubicBezTo>
                    <a:pt x="2876280" y="2422180"/>
                    <a:pt x="2882546" y="2446573"/>
                    <a:pt x="2879586" y="2260876"/>
                  </a:cubicBezTo>
                  <a:cubicBezTo>
                    <a:pt x="2878253" y="2175798"/>
                    <a:pt x="2872794" y="2188814"/>
                    <a:pt x="2896809" y="2188814"/>
                  </a:cubicBezTo>
                  <a:cubicBezTo>
                    <a:pt x="3053544" y="2188737"/>
                    <a:pt x="3057581" y="2188712"/>
                    <a:pt x="3082672" y="2188776"/>
                  </a:cubicBezTo>
                  <a:cubicBezTo>
                    <a:pt x="3087541" y="2462074"/>
                    <a:pt x="3099254" y="2421770"/>
                    <a:pt x="3050558" y="2421770"/>
                  </a:cubicBezTo>
                  <a:close/>
                  <a:moveTo>
                    <a:pt x="3050558" y="2176849"/>
                  </a:moveTo>
                  <a:cubicBezTo>
                    <a:pt x="2877741" y="2176938"/>
                    <a:pt x="2896386" y="2176938"/>
                    <a:pt x="2878523" y="2176913"/>
                  </a:cubicBezTo>
                  <a:cubicBezTo>
                    <a:pt x="2878087" y="2135840"/>
                    <a:pt x="2875447" y="1943956"/>
                    <a:pt x="2875434" y="1943034"/>
                  </a:cubicBezTo>
                  <a:cubicBezTo>
                    <a:pt x="2876370" y="1943034"/>
                    <a:pt x="3048418" y="1942598"/>
                    <a:pt x="3078251" y="1942752"/>
                  </a:cubicBezTo>
                  <a:cubicBezTo>
                    <a:pt x="3082954" y="2214359"/>
                    <a:pt x="3096166" y="2176849"/>
                    <a:pt x="3050558" y="2176849"/>
                  </a:cubicBezTo>
                  <a:close/>
                  <a:moveTo>
                    <a:pt x="2875575" y="2666065"/>
                  </a:moveTo>
                  <a:cubicBezTo>
                    <a:pt x="2820267" y="2666193"/>
                    <a:pt x="2755938" y="2667666"/>
                    <a:pt x="2672694" y="2666321"/>
                  </a:cubicBezTo>
                  <a:cubicBezTo>
                    <a:pt x="2669965" y="2506016"/>
                    <a:pt x="2671682" y="2538249"/>
                    <a:pt x="2670080" y="2435645"/>
                  </a:cubicBezTo>
                  <a:cubicBezTo>
                    <a:pt x="2670016" y="2431981"/>
                    <a:pt x="2654793" y="2433480"/>
                    <a:pt x="2871859" y="2434044"/>
                  </a:cubicBezTo>
                  <a:cubicBezTo>
                    <a:pt x="2875178" y="2643850"/>
                    <a:pt x="2875088" y="2639072"/>
                    <a:pt x="2875575" y="2666065"/>
                  </a:cubicBezTo>
                  <a:close/>
                  <a:moveTo>
                    <a:pt x="2669850" y="2421642"/>
                  </a:moveTo>
                  <a:cubicBezTo>
                    <a:pt x="2665967" y="2175363"/>
                    <a:pt x="2665262" y="2188020"/>
                    <a:pt x="2666172" y="2188020"/>
                  </a:cubicBezTo>
                  <a:cubicBezTo>
                    <a:pt x="2746160" y="2188353"/>
                    <a:pt x="2749595" y="2187943"/>
                    <a:pt x="2819883" y="2188507"/>
                  </a:cubicBezTo>
                  <a:cubicBezTo>
                    <a:pt x="2883738" y="2189019"/>
                    <a:pt x="2867271" y="2146282"/>
                    <a:pt x="2871654" y="2422142"/>
                  </a:cubicBezTo>
                  <a:cubicBezTo>
                    <a:pt x="2824189" y="2422001"/>
                    <a:pt x="2772456" y="2420963"/>
                    <a:pt x="2669850" y="2421642"/>
                  </a:cubicBezTo>
                  <a:close/>
                  <a:moveTo>
                    <a:pt x="2665467" y="2173377"/>
                  </a:moveTo>
                  <a:cubicBezTo>
                    <a:pt x="2659713" y="1923420"/>
                    <a:pt x="2663545" y="1943944"/>
                    <a:pt x="2666172" y="1943944"/>
                  </a:cubicBezTo>
                  <a:cubicBezTo>
                    <a:pt x="2905292" y="1944930"/>
                    <a:pt x="2864734" y="1924266"/>
                    <a:pt x="2865669" y="1998813"/>
                  </a:cubicBezTo>
                  <a:cubicBezTo>
                    <a:pt x="2866592" y="2079356"/>
                    <a:pt x="2867246" y="2096049"/>
                    <a:pt x="2867976" y="2173633"/>
                  </a:cubicBezTo>
                  <a:cubicBezTo>
                    <a:pt x="2868015" y="2178424"/>
                    <a:pt x="2665557" y="2177681"/>
                    <a:pt x="2665467" y="2173377"/>
                  </a:cubicBezTo>
                  <a:close/>
                  <a:moveTo>
                    <a:pt x="2819857" y="1931645"/>
                  </a:moveTo>
                  <a:cubicBezTo>
                    <a:pt x="2633674" y="1934399"/>
                    <a:pt x="2662673" y="1939088"/>
                    <a:pt x="2662225" y="1911224"/>
                  </a:cubicBezTo>
                  <a:cubicBezTo>
                    <a:pt x="2658586" y="1673131"/>
                    <a:pt x="2655177" y="1699073"/>
                    <a:pt x="2666172" y="1699137"/>
                  </a:cubicBezTo>
                  <a:cubicBezTo>
                    <a:pt x="2897821" y="1700687"/>
                    <a:pt x="2861799" y="1687517"/>
                    <a:pt x="2862568" y="1736686"/>
                  </a:cubicBezTo>
                  <a:cubicBezTo>
                    <a:pt x="2863875" y="1820202"/>
                    <a:pt x="2863094" y="1824173"/>
                    <a:pt x="2864465" y="1911455"/>
                  </a:cubicBezTo>
                  <a:cubicBezTo>
                    <a:pt x="2864849" y="1936539"/>
                    <a:pt x="2873730" y="1930838"/>
                    <a:pt x="2819857" y="1931645"/>
                  </a:cubicBezTo>
                  <a:close/>
                  <a:moveTo>
                    <a:pt x="2659354" y="2421706"/>
                  </a:moveTo>
                  <a:cubicBezTo>
                    <a:pt x="2618617" y="2421924"/>
                    <a:pt x="2621897" y="2421886"/>
                    <a:pt x="2455243" y="2421963"/>
                  </a:cubicBezTo>
                  <a:cubicBezTo>
                    <a:pt x="2453872" y="2326136"/>
                    <a:pt x="2455525" y="2357805"/>
                    <a:pt x="2452488" y="2189749"/>
                  </a:cubicBezTo>
                  <a:cubicBezTo>
                    <a:pt x="2535194" y="2189403"/>
                    <a:pt x="2498160" y="2187315"/>
                    <a:pt x="2655305" y="2187982"/>
                  </a:cubicBezTo>
                  <a:cubicBezTo>
                    <a:pt x="2656061" y="2221252"/>
                    <a:pt x="2659239" y="2414340"/>
                    <a:pt x="2659354" y="2421706"/>
                  </a:cubicBezTo>
                  <a:close/>
                  <a:moveTo>
                    <a:pt x="2452271" y="2177835"/>
                  </a:moveTo>
                  <a:cubicBezTo>
                    <a:pt x="2448170" y="1941894"/>
                    <a:pt x="2449041" y="2004271"/>
                    <a:pt x="2447978" y="1944482"/>
                  </a:cubicBezTo>
                  <a:cubicBezTo>
                    <a:pt x="2530939" y="1944392"/>
                    <a:pt x="2525877" y="1943367"/>
                    <a:pt x="2652178" y="1943892"/>
                  </a:cubicBezTo>
                  <a:cubicBezTo>
                    <a:pt x="2652806" y="2000607"/>
                    <a:pt x="2651922" y="2046355"/>
                    <a:pt x="2654985" y="2173697"/>
                  </a:cubicBezTo>
                  <a:cubicBezTo>
                    <a:pt x="2655023" y="2176093"/>
                    <a:pt x="2672861" y="2176887"/>
                    <a:pt x="2452271" y="2177835"/>
                  </a:cubicBezTo>
                  <a:close/>
                  <a:moveTo>
                    <a:pt x="2447760" y="1932593"/>
                  </a:moveTo>
                  <a:cubicBezTo>
                    <a:pt x="2446107" y="1834191"/>
                    <a:pt x="2446991" y="1835780"/>
                    <a:pt x="2444864" y="1699060"/>
                  </a:cubicBezTo>
                  <a:cubicBezTo>
                    <a:pt x="2684586" y="1699022"/>
                    <a:pt x="2647924" y="1686288"/>
                    <a:pt x="2648705" y="1736686"/>
                  </a:cubicBezTo>
                  <a:cubicBezTo>
                    <a:pt x="2649910" y="1814257"/>
                    <a:pt x="2650282" y="1821201"/>
                    <a:pt x="2651717" y="1911429"/>
                  </a:cubicBezTo>
                  <a:cubicBezTo>
                    <a:pt x="2652165" y="1939152"/>
                    <a:pt x="2684727" y="1932337"/>
                    <a:pt x="2447760" y="1932593"/>
                  </a:cubicBezTo>
                  <a:close/>
                  <a:moveTo>
                    <a:pt x="2444928" y="2433851"/>
                  </a:moveTo>
                  <a:cubicBezTo>
                    <a:pt x="2446222" y="2519762"/>
                    <a:pt x="2449413" y="2578706"/>
                    <a:pt x="2449477" y="2666641"/>
                  </a:cubicBezTo>
                  <a:cubicBezTo>
                    <a:pt x="2382111" y="2666769"/>
                    <a:pt x="2355443" y="2665847"/>
                    <a:pt x="2245263" y="2665847"/>
                  </a:cubicBezTo>
                  <a:cubicBezTo>
                    <a:pt x="2242649" y="2570187"/>
                    <a:pt x="2243982" y="2519788"/>
                    <a:pt x="2242573" y="2433800"/>
                  </a:cubicBezTo>
                  <a:cubicBezTo>
                    <a:pt x="2268830" y="2433967"/>
                    <a:pt x="2274378" y="2433928"/>
                    <a:pt x="2444928" y="2433851"/>
                  </a:cubicBezTo>
                  <a:close/>
                  <a:moveTo>
                    <a:pt x="2282016" y="2422027"/>
                  </a:moveTo>
                  <a:cubicBezTo>
                    <a:pt x="2231513" y="2422027"/>
                    <a:pt x="2243290" y="2436478"/>
                    <a:pt x="2240625" y="2348158"/>
                  </a:cubicBezTo>
                  <a:cubicBezTo>
                    <a:pt x="2239048" y="2296068"/>
                    <a:pt x="2237908" y="2237547"/>
                    <a:pt x="2238177" y="2189403"/>
                  </a:cubicBezTo>
                  <a:cubicBezTo>
                    <a:pt x="2245212" y="2189442"/>
                    <a:pt x="2416159" y="2189813"/>
                    <a:pt x="2441980" y="2189775"/>
                  </a:cubicBezTo>
                  <a:cubicBezTo>
                    <a:pt x="2444992" y="2356959"/>
                    <a:pt x="2443428" y="2330043"/>
                    <a:pt x="2444748" y="2421963"/>
                  </a:cubicBezTo>
                  <a:lnTo>
                    <a:pt x="2282016" y="2422027"/>
                  </a:lnTo>
                  <a:close/>
                  <a:moveTo>
                    <a:pt x="2238638" y="2872874"/>
                  </a:moveTo>
                  <a:cubicBezTo>
                    <a:pt x="2238690" y="2919916"/>
                    <a:pt x="2275314" y="2912690"/>
                    <a:pt x="2051455" y="2911793"/>
                  </a:cubicBezTo>
                  <a:cubicBezTo>
                    <a:pt x="2036501" y="2911729"/>
                    <a:pt x="2031375" y="2945743"/>
                    <a:pt x="2032964" y="2698259"/>
                  </a:cubicBezTo>
                  <a:cubicBezTo>
                    <a:pt x="2033131" y="2670984"/>
                    <a:pt x="2000774" y="2677748"/>
                    <a:pt x="2235114" y="2677748"/>
                  </a:cubicBezTo>
                  <a:cubicBezTo>
                    <a:pt x="2236883" y="2736436"/>
                    <a:pt x="2238536" y="2780108"/>
                    <a:pt x="2238638" y="2872874"/>
                  </a:cubicBezTo>
                  <a:close/>
                  <a:moveTo>
                    <a:pt x="2033054" y="2665962"/>
                  </a:moveTo>
                  <a:cubicBezTo>
                    <a:pt x="2032887" y="2556812"/>
                    <a:pt x="2029107" y="2519878"/>
                    <a:pt x="2028017" y="2433967"/>
                  </a:cubicBezTo>
                  <a:cubicBezTo>
                    <a:pt x="2123960" y="2432762"/>
                    <a:pt x="2083902" y="2432468"/>
                    <a:pt x="2232064" y="2433723"/>
                  </a:cubicBezTo>
                  <a:cubicBezTo>
                    <a:pt x="2233564" y="2525630"/>
                    <a:pt x="2232052" y="2566446"/>
                    <a:pt x="2234743" y="2665847"/>
                  </a:cubicBezTo>
                  <a:cubicBezTo>
                    <a:pt x="2052788" y="2665859"/>
                    <a:pt x="2107289" y="2665847"/>
                    <a:pt x="2033054" y="2665962"/>
                  </a:cubicBezTo>
                  <a:close/>
                  <a:moveTo>
                    <a:pt x="2205205" y="2421527"/>
                  </a:moveTo>
                  <a:cubicBezTo>
                    <a:pt x="2155946" y="2420861"/>
                    <a:pt x="2101830" y="2420797"/>
                    <a:pt x="2051366" y="2421681"/>
                  </a:cubicBezTo>
                  <a:cubicBezTo>
                    <a:pt x="2012589" y="2422360"/>
                    <a:pt x="2033989" y="2451684"/>
                    <a:pt x="2025314" y="2188814"/>
                  </a:cubicBezTo>
                  <a:cubicBezTo>
                    <a:pt x="2197837" y="2188417"/>
                    <a:pt x="2147834" y="2188635"/>
                    <a:pt x="2227682" y="2189314"/>
                  </a:cubicBezTo>
                  <a:cubicBezTo>
                    <a:pt x="2226247" y="2451466"/>
                    <a:pt x="2249556" y="2422065"/>
                    <a:pt x="2205205" y="2421527"/>
                  </a:cubicBezTo>
                  <a:close/>
                  <a:moveTo>
                    <a:pt x="2227784" y="2173479"/>
                  </a:moveTo>
                  <a:cubicBezTo>
                    <a:pt x="2227733" y="2179975"/>
                    <a:pt x="2248441" y="2176054"/>
                    <a:pt x="2051404" y="2176836"/>
                  </a:cubicBezTo>
                  <a:cubicBezTo>
                    <a:pt x="2015126" y="2176938"/>
                    <a:pt x="2024109" y="2212860"/>
                    <a:pt x="2021251" y="1997148"/>
                  </a:cubicBezTo>
                  <a:cubicBezTo>
                    <a:pt x="2020444" y="1933413"/>
                    <a:pt x="2012525" y="1943777"/>
                    <a:pt x="2051353" y="1944353"/>
                  </a:cubicBezTo>
                  <a:cubicBezTo>
                    <a:pt x="2099369" y="1945122"/>
                    <a:pt x="2117258" y="1944943"/>
                    <a:pt x="2225221" y="1944968"/>
                  </a:cubicBezTo>
                  <a:cubicBezTo>
                    <a:pt x="2227900" y="2114369"/>
                    <a:pt x="2228233" y="2119699"/>
                    <a:pt x="2227784" y="2173479"/>
                  </a:cubicBezTo>
                  <a:close/>
                  <a:moveTo>
                    <a:pt x="2020342" y="1932055"/>
                  </a:moveTo>
                  <a:cubicBezTo>
                    <a:pt x="2018829" y="1833717"/>
                    <a:pt x="2018432" y="1820778"/>
                    <a:pt x="2016561" y="1698676"/>
                  </a:cubicBezTo>
                  <a:cubicBezTo>
                    <a:pt x="2073356" y="1698304"/>
                    <a:pt x="2091450" y="1697164"/>
                    <a:pt x="2220595" y="1698509"/>
                  </a:cubicBezTo>
                  <a:cubicBezTo>
                    <a:pt x="2223338" y="1877685"/>
                    <a:pt x="2222453" y="1770559"/>
                    <a:pt x="2225029" y="1933080"/>
                  </a:cubicBezTo>
                  <a:cubicBezTo>
                    <a:pt x="2016138" y="1933041"/>
                    <a:pt x="2105841" y="1932849"/>
                    <a:pt x="2020342" y="1932055"/>
                  </a:cubicBezTo>
                  <a:close/>
                  <a:moveTo>
                    <a:pt x="2017010" y="2348350"/>
                  </a:moveTo>
                  <a:cubicBezTo>
                    <a:pt x="2016702" y="2443152"/>
                    <a:pt x="2060144" y="2422808"/>
                    <a:pt x="1814270" y="2422424"/>
                  </a:cubicBezTo>
                  <a:cubicBezTo>
                    <a:pt x="1811771" y="2263170"/>
                    <a:pt x="1811182" y="2224493"/>
                    <a:pt x="1810592" y="2190031"/>
                  </a:cubicBezTo>
                  <a:cubicBezTo>
                    <a:pt x="1905202" y="2190006"/>
                    <a:pt x="1861735" y="2189096"/>
                    <a:pt x="2014780" y="2188840"/>
                  </a:cubicBezTo>
                  <a:cubicBezTo>
                    <a:pt x="2016190" y="2231001"/>
                    <a:pt x="2017202" y="2286639"/>
                    <a:pt x="2017010" y="2348350"/>
                  </a:cubicBezTo>
                  <a:close/>
                  <a:moveTo>
                    <a:pt x="1974542" y="2176977"/>
                  </a:moveTo>
                  <a:cubicBezTo>
                    <a:pt x="1792216" y="2176977"/>
                    <a:pt x="1810451" y="2181883"/>
                    <a:pt x="1810298" y="2173441"/>
                  </a:cubicBezTo>
                  <a:cubicBezTo>
                    <a:pt x="1805697" y="1913786"/>
                    <a:pt x="1805582" y="1944661"/>
                    <a:pt x="1820793" y="1944661"/>
                  </a:cubicBezTo>
                  <a:cubicBezTo>
                    <a:pt x="2048521" y="1944661"/>
                    <a:pt x="2009834" y="1927007"/>
                    <a:pt x="2010743" y="1997353"/>
                  </a:cubicBezTo>
                  <a:cubicBezTo>
                    <a:pt x="2011858" y="2081509"/>
                    <a:pt x="2012422" y="2121979"/>
                    <a:pt x="2014255" y="2173800"/>
                  </a:cubicBezTo>
                  <a:cubicBezTo>
                    <a:pt x="2014408" y="2177989"/>
                    <a:pt x="2020380" y="2176977"/>
                    <a:pt x="1974542" y="2176977"/>
                  </a:cubicBezTo>
                  <a:close/>
                  <a:moveTo>
                    <a:pt x="1974542" y="1931875"/>
                  </a:moveTo>
                  <a:cubicBezTo>
                    <a:pt x="1781439" y="1931875"/>
                    <a:pt x="1808388" y="1941125"/>
                    <a:pt x="1807901" y="1911211"/>
                  </a:cubicBezTo>
                  <a:cubicBezTo>
                    <a:pt x="1804082" y="1667276"/>
                    <a:pt x="1794228" y="1698714"/>
                    <a:pt x="1820780" y="1698714"/>
                  </a:cubicBezTo>
                  <a:cubicBezTo>
                    <a:pt x="1957678" y="1698778"/>
                    <a:pt x="1980450" y="1698843"/>
                    <a:pt x="2006066" y="1698727"/>
                  </a:cubicBezTo>
                  <a:cubicBezTo>
                    <a:pt x="2010218" y="1970539"/>
                    <a:pt x="2024545" y="1931875"/>
                    <a:pt x="1974542" y="1931875"/>
                  </a:cubicBezTo>
                  <a:close/>
                  <a:moveTo>
                    <a:pt x="1803775" y="2422398"/>
                  </a:moveTo>
                  <a:cubicBezTo>
                    <a:pt x="1745622" y="2422168"/>
                    <a:pt x="1683958" y="2419400"/>
                    <a:pt x="1600856" y="2421527"/>
                  </a:cubicBezTo>
                  <a:cubicBezTo>
                    <a:pt x="1599856" y="2345929"/>
                    <a:pt x="1601817" y="2284487"/>
                    <a:pt x="1598126" y="2189506"/>
                  </a:cubicBezTo>
                  <a:cubicBezTo>
                    <a:pt x="1642516" y="2190313"/>
                    <a:pt x="1666787" y="2190082"/>
                    <a:pt x="1800071" y="2190031"/>
                  </a:cubicBezTo>
                  <a:cubicBezTo>
                    <a:pt x="1800879" y="2235933"/>
                    <a:pt x="1801263" y="2261837"/>
                    <a:pt x="1803775" y="2422398"/>
                  </a:cubicBezTo>
                  <a:close/>
                  <a:moveTo>
                    <a:pt x="1594384" y="1931107"/>
                  </a:moveTo>
                  <a:cubicBezTo>
                    <a:pt x="1593359" y="1844235"/>
                    <a:pt x="1591360" y="1816435"/>
                    <a:pt x="1589835" y="1699047"/>
                  </a:cubicBezTo>
                  <a:cubicBezTo>
                    <a:pt x="1604047" y="1699047"/>
                    <a:pt x="1734922" y="1698894"/>
                    <a:pt x="1792703" y="1698740"/>
                  </a:cubicBezTo>
                  <a:cubicBezTo>
                    <a:pt x="1794664" y="1836177"/>
                    <a:pt x="1796548" y="1831975"/>
                    <a:pt x="1797713" y="1932670"/>
                  </a:cubicBezTo>
                  <a:cubicBezTo>
                    <a:pt x="1702270" y="1932145"/>
                    <a:pt x="1794164" y="1930940"/>
                    <a:pt x="1594384" y="1931107"/>
                  </a:cubicBezTo>
                  <a:close/>
                  <a:moveTo>
                    <a:pt x="1590091" y="2421822"/>
                  </a:moveTo>
                  <a:cubicBezTo>
                    <a:pt x="1494392" y="2424576"/>
                    <a:pt x="1443211" y="2421553"/>
                    <a:pt x="1388941" y="2421104"/>
                  </a:cubicBezTo>
                  <a:cubicBezTo>
                    <a:pt x="1384597" y="2145859"/>
                    <a:pt x="1368155" y="2190339"/>
                    <a:pt x="1436611" y="2189237"/>
                  </a:cubicBezTo>
                  <a:cubicBezTo>
                    <a:pt x="1487177" y="2188417"/>
                    <a:pt x="1535412" y="2188340"/>
                    <a:pt x="1587605" y="2189327"/>
                  </a:cubicBezTo>
                  <a:cubicBezTo>
                    <a:pt x="1589989" y="2250423"/>
                    <a:pt x="1591001" y="2421783"/>
                    <a:pt x="1590091" y="2421822"/>
                  </a:cubicBezTo>
                  <a:close/>
                  <a:moveTo>
                    <a:pt x="1513396" y="1931171"/>
                  </a:moveTo>
                  <a:cubicBezTo>
                    <a:pt x="1441967" y="1931171"/>
                    <a:pt x="1439789" y="1932004"/>
                    <a:pt x="1380227" y="1932170"/>
                  </a:cubicBezTo>
                  <a:cubicBezTo>
                    <a:pt x="1377971" y="1769278"/>
                    <a:pt x="1377549" y="1740594"/>
                    <a:pt x="1376831" y="1700136"/>
                  </a:cubicBezTo>
                  <a:cubicBezTo>
                    <a:pt x="1612350" y="1699419"/>
                    <a:pt x="1579045" y="1684046"/>
                    <a:pt x="1579878" y="1736699"/>
                  </a:cubicBezTo>
                  <a:cubicBezTo>
                    <a:pt x="1583569" y="1972282"/>
                    <a:pt x="1603239" y="1931094"/>
                    <a:pt x="1513396" y="1931171"/>
                  </a:cubicBezTo>
                  <a:close/>
                  <a:moveTo>
                    <a:pt x="1378458" y="2421040"/>
                  </a:moveTo>
                  <a:cubicBezTo>
                    <a:pt x="1280645" y="2420553"/>
                    <a:pt x="1274583" y="2423666"/>
                    <a:pt x="1175052" y="2422782"/>
                  </a:cubicBezTo>
                  <a:cubicBezTo>
                    <a:pt x="1170221" y="2152303"/>
                    <a:pt x="1154177" y="2188251"/>
                    <a:pt x="1206012" y="2188251"/>
                  </a:cubicBezTo>
                  <a:cubicBezTo>
                    <a:pt x="1281644" y="2188251"/>
                    <a:pt x="1283207" y="2189852"/>
                    <a:pt x="1359672" y="2189852"/>
                  </a:cubicBezTo>
                  <a:cubicBezTo>
                    <a:pt x="1380124" y="2189852"/>
                    <a:pt x="1374306" y="2158144"/>
                    <a:pt x="1378458" y="2421040"/>
                  </a:cubicBezTo>
                  <a:close/>
                  <a:moveTo>
                    <a:pt x="1359672" y="2177963"/>
                  </a:moveTo>
                  <a:cubicBezTo>
                    <a:pt x="1358532" y="2177963"/>
                    <a:pt x="1169965" y="2177361"/>
                    <a:pt x="1169952" y="2173569"/>
                  </a:cubicBezTo>
                  <a:cubicBezTo>
                    <a:pt x="1169401" y="1909149"/>
                    <a:pt x="1147078" y="1944789"/>
                    <a:pt x="1206012" y="1944789"/>
                  </a:cubicBezTo>
                  <a:cubicBezTo>
                    <a:pt x="1402716" y="1944789"/>
                    <a:pt x="1369975" y="1926328"/>
                    <a:pt x="1370347" y="1998775"/>
                  </a:cubicBezTo>
                  <a:cubicBezTo>
                    <a:pt x="1371423" y="2205225"/>
                    <a:pt x="1381739" y="2177963"/>
                    <a:pt x="1359672" y="2177963"/>
                  </a:cubicBezTo>
                  <a:close/>
                  <a:moveTo>
                    <a:pt x="1359672" y="1932209"/>
                  </a:moveTo>
                  <a:cubicBezTo>
                    <a:pt x="1135673" y="1932209"/>
                    <a:pt x="1165672" y="1942099"/>
                    <a:pt x="1165185" y="1911263"/>
                  </a:cubicBezTo>
                  <a:cubicBezTo>
                    <a:pt x="1163814" y="1823994"/>
                    <a:pt x="1165557" y="1823942"/>
                    <a:pt x="1164185" y="1736469"/>
                  </a:cubicBezTo>
                  <a:cubicBezTo>
                    <a:pt x="1163455" y="1689875"/>
                    <a:pt x="1155010" y="1699393"/>
                    <a:pt x="1206012" y="1699393"/>
                  </a:cubicBezTo>
                  <a:cubicBezTo>
                    <a:pt x="1398731" y="1699393"/>
                    <a:pt x="1366195" y="1688324"/>
                    <a:pt x="1366951" y="1736673"/>
                  </a:cubicBezTo>
                  <a:cubicBezTo>
                    <a:pt x="1370526" y="1962379"/>
                    <a:pt x="1372948" y="1932209"/>
                    <a:pt x="1359672" y="1932209"/>
                  </a:cubicBezTo>
                  <a:close/>
                  <a:moveTo>
                    <a:pt x="1164544" y="2422667"/>
                  </a:moveTo>
                  <a:cubicBezTo>
                    <a:pt x="1088451" y="2421694"/>
                    <a:pt x="1140914" y="2420592"/>
                    <a:pt x="961369" y="2421284"/>
                  </a:cubicBezTo>
                  <a:cubicBezTo>
                    <a:pt x="956832" y="2154135"/>
                    <a:pt x="947657" y="2188251"/>
                    <a:pt x="975542" y="2188020"/>
                  </a:cubicBezTo>
                  <a:cubicBezTo>
                    <a:pt x="1021969" y="2187648"/>
                    <a:pt x="1059939" y="2187508"/>
                    <a:pt x="1129112" y="2187969"/>
                  </a:cubicBezTo>
                  <a:cubicBezTo>
                    <a:pt x="1166953" y="2188263"/>
                    <a:pt x="1159585" y="2148882"/>
                    <a:pt x="1164544" y="2422667"/>
                  </a:cubicBezTo>
                  <a:close/>
                  <a:moveTo>
                    <a:pt x="954705" y="2679068"/>
                  </a:moveTo>
                  <a:cubicBezTo>
                    <a:pt x="958088" y="2859076"/>
                    <a:pt x="957242" y="2842358"/>
                    <a:pt x="958011" y="2911076"/>
                  </a:cubicBezTo>
                  <a:cubicBezTo>
                    <a:pt x="925232" y="2910628"/>
                    <a:pt x="915967" y="2910730"/>
                    <a:pt x="754695" y="2910692"/>
                  </a:cubicBezTo>
                  <a:cubicBezTo>
                    <a:pt x="753272" y="2846547"/>
                    <a:pt x="751914" y="2829162"/>
                    <a:pt x="750838" y="2678081"/>
                  </a:cubicBezTo>
                  <a:cubicBezTo>
                    <a:pt x="752260" y="2678094"/>
                    <a:pt x="953642" y="2679068"/>
                    <a:pt x="954705" y="2679068"/>
                  </a:cubicBezTo>
                  <a:close/>
                  <a:moveTo>
                    <a:pt x="750748" y="2666193"/>
                  </a:moveTo>
                  <a:cubicBezTo>
                    <a:pt x="750453" y="2634037"/>
                    <a:pt x="750133" y="2617280"/>
                    <a:pt x="747339" y="2435645"/>
                  </a:cubicBezTo>
                  <a:cubicBezTo>
                    <a:pt x="747250" y="2429662"/>
                    <a:pt x="736678" y="2433928"/>
                    <a:pt x="951066" y="2433224"/>
                  </a:cubicBezTo>
                  <a:cubicBezTo>
                    <a:pt x="952386" y="2512908"/>
                    <a:pt x="952450" y="2554262"/>
                    <a:pt x="954487" y="2667179"/>
                  </a:cubicBezTo>
                  <a:cubicBezTo>
                    <a:pt x="953437" y="2667166"/>
                    <a:pt x="751722" y="2666193"/>
                    <a:pt x="750748" y="2666193"/>
                  </a:cubicBezTo>
                  <a:close/>
                  <a:moveTo>
                    <a:pt x="898654" y="2922619"/>
                  </a:moveTo>
                  <a:cubicBezTo>
                    <a:pt x="976592" y="2922619"/>
                    <a:pt x="956448" y="2880278"/>
                    <a:pt x="960433" y="3135244"/>
                  </a:cubicBezTo>
                  <a:cubicBezTo>
                    <a:pt x="960946" y="3167835"/>
                    <a:pt x="987869" y="3155883"/>
                    <a:pt x="758091" y="3155050"/>
                  </a:cubicBezTo>
                  <a:cubicBezTo>
                    <a:pt x="756579" y="3076326"/>
                    <a:pt x="756835" y="3016050"/>
                    <a:pt x="754951" y="2922593"/>
                  </a:cubicBezTo>
                  <a:lnTo>
                    <a:pt x="898654" y="2922619"/>
                  </a:lnTo>
                  <a:close/>
                  <a:moveTo>
                    <a:pt x="1129176" y="2176067"/>
                  </a:moveTo>
                  <a:cubicBezTo>
                    <a:pt x="1082134" y="2175696"/>
                    <a:pt x="1029107" y="2175657"/>
                    <a:pt x="975439" y="2176093"/>
                  </a:cubicBezTo>
                  <a:cubicBezTo>
                    <a:pt x="948426" y="2176311"/>
                    <a:pt x="957050" y="2211682"/>
                    <a:pt x="953129" y="1943406"/>
                  </a:cubicBezTo>
                  <a:cubicBezTo>
                    <a:pt x="1032938" y="1945122"/>
                    <a:pt x="985588" y="1945314"/>
                    <a:pt x="1155292" y="1944840"/>
                  </a:cubicBezTo>
                  <a:cubicBezTo>
                    <a:pt x="1160700" y="2212681"/>
                    <a:pt x="1171054" y="2176349"/>
                    <a:pt x="1129176" y="2176067"/>
                  </a:cubicBezTo>
                  <a:close/>
                  <a:moveTo>
                    <a:pt x="950874" y="2421322"/>
                  </a:moveTo>
                  <a:cubicBezTo>
                    <a:pt x="827546" y="2421770"/>
                    <a:pt x="837016" y="2420694"/>
                    <a:pt x="747096" y="2420681"/>
                  </a:cubicBezTo>
                  <a:cubicBezTo>
                    <a:pt x="742841" y="2171942"/>
                    <a:pt x="740419" y="2188801"/>
                    <a:pt x="744969" y="2188789"/>
                  </a:cubicBezTo>
                  <a:cubicBezTo>
                    <a:pt x="746481" y="2188789"/>
                    <a:pt x="945145" y="2188225"/>
                    <a:pt x="946260" y="2188212"/>
                  </a:cubicBezTo>
                  <a:cubicBezTo>
                    <a:pt x="948259" y="2311634"/>
                    <a:pt x="950323" y="2389538"/>
                    <a:pt x="950874" y="2421322"/>
                  </a:cubicBezTo>
                  <a:close/>
                  <a:moveTo>
                    <a:pt x="742354" y="2173505"/>
                  </a:moveTo>
                  <a:cubicBezTo>
                    <a:pt x="741650" y="2121915"/>
                    <a:pt x="737536" y="1943815"/>
                    <a:pt x="744981" y="1943815"/>
                  </a:cubicBezTo>
                  <a:cubicBezTo>
                    <a:pt x="982321" y="1943815"/>
                    <a:pt x="942467" y="1925022"/>
                    <a:pt x="943390" y="1998813"/>
                  </a:cubicBezTo>
                  <a:cubicBezTo>
                    <a:pt x="944184" y="2062446"/>
                    <a:pt x="944671" y="2089093"/>
                    <a:pt x="946081" y="2176311"/>
                  </a:cubicBezTo>
                  <a:cubicBezTo>
                    <a:pt x="717084" y="2177617"/>
                    <a:pt x="742418" y="2178258"/>
                    <a:pt x="742354" y="2173505"/>
                  </a:cubicBezTo>
                  <a:close/>
                  <a:moveTo>
                    <a:pt x="898654" y="1930992"/>
                  </a:moveTo>
                  <a:cubicBezTo>
                    <a:pt x="710882" y="1930992"/>
                    <a:pt x="740650" y="1941356"/>
                    <a:pt x="740176" y="1911211"/>
                  </a:cubicBezTo>
                  <a:cubicBezTo>
                    <a:pt x="736460" y="1673425"/>
                    <a:pt x="729835" y="1699022"/>
                    <a:pt x="744969" y="1699022"/>
                  </a:cubicBezTo>
                  <a:cubicBezTo>
                    <a:pt x="974209" y="1699022"/>
                    <a:pt x="938200" y="1687517"/>
                    <a:pt x="938969" y="1736699"/>
                  </a:cubicBezTo>
                  <a:cubicBezTo>
                    <a:pt x="942595" y="1967746"/>
                    <a:pt x="954603" y="1930992"/>
                    <a:pt x="898654" y="1930992"/>
                  </a:cubicBezTo>
                  <a:close/>
                  <a:moveTo>
                    <a:pt x="736793" y="2432583"/>
                  </a:moveTo>
                  <a:cubicBezTo>
                    <a:pt x="736806" y="2433710"/>
                    <a:pt x="739907" y="2629284"/>
                    <a:pt x="740240" y="2666193"/>
                  </a:cubicBezTo>
                  <a:cubicBezTo>
                    <a:pt x="676616" y="2666167"/>
                    <a:pt x="752491" y="2666052"/>
                    <a:pt x="537731" y="2665488"/>
                  </a:cubicBezTo>
                  <a:cubicBezTo>
                    <a:pt x="537270" y="2629719"/>
                    <a:pt x="536744" y="2598128"/>
                    <a:pt x="534194" y="2435658"/>
                  </a:cubicBezTo>
                  <a:cubicBezTo>
                    <a:pt x="534168" y="2433288"/>
                    <a:pt x="516587" y="2432775"/>
                    <a:pt x="736793" y="2432583"/>
                  </a:cubicBezTo>
                  <a:close/>
                  <a:moveTo>
                    <a:pt x="740343" y="2678081"/>
                  </a:moveTo>
                  <a:cubicBezTo>
                    <a:pt x="741496" y="2835734"/>
                    <a:pt x="742790" y="2847431"/>
                    <a:pt x="744187" y="2910692"/>
                  </a:cubicBezTo>
                  <a:cubicBezTo>
                    <a:pt x="743085" y="2910692"/>
                    <a:pt x="542729" y="2911076"/>
                    <a:pt x="541216" y="2911089"/>
                  </a:cubicBezTo>
                  <a:cubicBezTo>
                    <a:pt x="537859" y="2693134"/>
                    <a:pt x="539012" y="2769053"/>
                    <a:pt x="537872" y="2677377"/>
                  </a:cubicBezTo>
                  <a:cubicBezTo>
                    <a:pt x="731078" y="2677825"/>
                    <a:pt x="668850" y="2678056"/>
                    <a:pt x="740343" y="2678081"/>
                  </a:cubicBezTo>
                  <a:close/>
                  <a:moveTo>
                    <a:pt x="744443" y="2922593"/>
                  </a:moveTo>
                  <a:cubicBezTo>
                    <a:pt x="746442" y="3021610"/>
                    <a:pt x="745866" y="3064296"/>
                    <a:pt x="747596" y="3155024"/>
                  </a:cubicBezTo>
                  <a:cubicBezTo>
                    <a:pt x="746314" y="3155024"/>
                    <a:pt x="724196" y="3154935"/>
                    <a:pt x="544087" y="3155460"/>
                  </a:cubicBezTo>
                  <a:cubicBezTo>
                    <a:pt x="542331" y="3047539"/>
                    <a:pt x="543562" y="3063387"/>
                    <a:pt x="541409" y="2922990"/>
                  </a:cubicBezTo>
                  <a:cubicBezTo>
                    <a:pt x="543933" y="2922990"/>
                    <a:pt x="732090" y="2922593"/>
                    <a:pt x="744443" y="2922593"/>
                  </a:cubicBezTo>
                  <a:close/>
                  <a:moveTo>
                    <a:pt x="744969" y="3166913"/>
                  </a:moveTo>
                  <a:cubicBezTo>
                    <a:pt x="749287" y="3166913"/>
                    <a:pt x="747301" y="3160738"/>
                    <a:pt x="749441" y="3222769"/>
                  </a:cubicBezTo>
                  <a:cubicBezTo>
                    <a:pt x="756297" y="3421891"/>
                    <a:pt x="754772" y="3401804"/>
                    <a:pt x="744969" y="3401804"/>
                  </a:cubicBezTo>
                  <a:cubicBezTo>
                    <a:pt x="743700" y="3401804"/>
                    <a:pt x="548675" y="3401842"/>
                    <a:pt x="548546" y="3397230"/>
                  </a:cubicBezTo>
                  <a:cubicBezTo>
                    <a:pt x="546945" y="3340580"/>
                    <a:pt x="547073" y="3338235"/>
                    <a:pt x="544292" y="3167374"/>
                  </a:cubicBezTo>
                  <a:cubicBezTo>
                    <a:pt x="545714" y="3167374"/>
                    <a:pt x="743828" y="3166913"/>
                    <a:pt x="744969" y="3166913"/>
                  </a:cubicBezTo>
                  <a:close/>
                  <a:moveTo>
                    <a:pt x="591360" y="3412257"/>
                  </a:moveTo>
                  <a:cubicBezTo>
                    <a:pt x="667850" y="3412257"/>
                    <a:pt x="668119" y="3413705"/>
                    <a:pt x="744981" y="3413705"/>
                  </a:cubicBezTo>
                  <a:cubicBezTo>
                    <a:pt x="757360" y="3413705"/>
                    <a:pt x="751222" y="3388044"/>
                    <a:pt x="754836" y="3644881"/>
                  </a:cubicBezTo>
                  <a:cubicBezTo>
                    <a:pt x="749838" y="3644868"/>
                    <a:pt x="554595" y="3645970"/>
                    <a:pt x="553647" y="3645982"/>
                  </a:cubicBezTo>
                  <a:cubicBezTo>
                    <a:pt x="549072" y="3370673"/>
                    <a:pt x="534476" y="3412257"/>
                    <a:pt x="591360" y="3412257"/>
                  </a:cubicBezTo>
                  <a:close/>
                  <a:moveTo>
                    <a:pt x="758334" y="3166938"/>
                  </a:moveTo>
                  <a:cubicBezTo>
                    <a:pt x="826610" y="3167208"/>
                    <a:pt x="822510" y="3169142"/>
                    <a:pt x="898654" y="3169142"/>
                  </a:cubicBezTo>
                  <a:cubicBezTo>
                    <a:pt x="980539" y="3169142"/>
                    <a:pt x="959075" y="3120601"/>
                    <a:pt x="965995" y="3397589"/>
                  </a:cubicBezTo>
                  <a:cubicBezTo>
                    <a:pt x="966123" y="3402752"/>
                    <a:pt x="991714" y="3401394"/>
                    <a:pt x="763050" y="3401791"/>
                  </a:cubicBezTo>
                  <a:cubicBezTo>
                    <a:pt x="762512" y="3268594"/>
                    <a:pt x="759462" y="3219387"/>
                    <a:pt x="758334" y="3166938"/>
                  </a:cubicBezTo>
                  <a:close/>
                  <a:moveTo>
                    <a:pt x="966392" y="3413346"/>
                  </a:moveTo>
                  <a:cubicBezTo>
                    <a:pt x="969788" y="3552436"/>
                    <a:pt x="967263" y="3561826"/>
                    <a:pt x="968353" y="3645906"/>
                  </a:cubicBezTo>
                  <a:cubicBezTo>
                    <a:pt x="779914" y="3646033"/>
                    <a:pt x="852906" y="3645149"/>
                    <a:pt x="765318" y="3644893"/>
                  </a:cubicBezTo>
                  <a:cubicBezTo>
                    <a:pt x="765305" y="3643881"/>
                    <a:pt x="763127" y="3414679"/>
                    <a:pt x="763114" y="3413679"/>
                  </a:cubicBezTo>
                  <a:cubicBezTo>
                    <a:pt x="820741" y="3413590"/>
                    <a:pt x="881303" y="3412475"/>
                    <a:pt x="966392" y="3413346"/>
                  </a:cubicBezTo>
                  <a:close/>
                  <a:moveTo>
                    <a:pt x="968532" y="3657794"/>
                  </a:moveTo>
                  <a:cubicBezTo>
                    <a:pt x="968545" y="3658742"/>
                    <a:pt x="971608" y="3854483"/>
                    <a:pt x="972517" y="3890853"/>
                  </a:cubicBezTo>
                  <a:cubicBezTo>
                    <a:pt x="862478" y="3890136"/>
                    <a:pt x="817576" y="3891263"/>
                    <a:pt x="769829" y="3891404"/>
                  </a:cubicBezTo>
                  <a:cubicBezTo>
                    <a:pt x="769816" y="3890494"/>
                    <a:pt x="765575" y="3660920"/>
                    <a:pt x="765510" y="3656795"/>
                  </a:cubicBezTo>
                  <a:cubicBezTo>
                    <a:pt x="861889" y="3657102"/>
                    <a:pt x="773673" y="3657935"/>
                    <a:pt x="968532" y="3657794"/>
                  </a:cubicBezTo>
                  <a:close/>
                  <a:moveTo>
                    <a:pt x="972812" y="3902767"/>
                  </a:moveTo>
                  <a:cubicBezTo>
                    <a:pt x="976849" y="4051158"/>
                    <a:pt x="975785" y="4066787"/>
                    <a:pt x="976451" y="4135506"/>
                  </a:cubicBezTo>
                  <a:cubicBezTo>
                    <a:pt x="898154" y="4134622"/>
                    <a:pt x="802096" y="4135570"/>
                    <a:pt x="773212" y="4135647"/>
                  </a:cubicBezTo>
                  <a:cubicBezTo>
                    <a:pt x="772558" y="4070221"/>
                    <a:pt x="773481" y="4073052"/>
                    <a:pt x="770047" y="3903293"/>
                  </a:cubicBezTo>
                  <a:cubicBezTo>
                    <a:pt x="833159" y="3903139"/>
                    <a:pt x="856597" y="3902011"/>
                    <a:pt x="972812" y="3902767"/>
                  </a:cubicBezTo>
                  <a:close/>
                  <a:moveTo>
                    <a:pt x="975439" y="4147433"/>
                  </a:moveTo>
                  <a:cubicBezTo>
                    <a:pt x="978041" y="4147446"/>
                    <a:pt x="975273" y="4133917"/>
                    <a:pt x="980104" y="4379582"/>
                  </a:cubicBezTo>
                  <a:cubicBezTo>
                    <a:pt x="863593" y="4378929"/>
                    <a:pt x="830916" y="4379633"/>
                    <a:pt x="778274" y="4379774"/>
                  </a:cubicBezTo>
                  <a:cubicBezTo>
                    <a:pt x="776454" y="4258594"/>
                    <a:pt x="774673" y="4264462"/>
                    <a:pt x="773327" y="4147561"/>
                  </a:cubicBezTo>
                  <a:cubicBezTo>
                    <a:pt x="837247" y="4147420"/>
                    <a:pt x="879894" y="4146523"/>
                    <a:pt x="975439" y="4147433"/>
                  </a:cubicBezTo>
                  <a:close/>
                  <a:moveTo>
                    <a:pt x="979040" y="3659652"/>
                  </a:moveTo>
                  <a:cubicBezTo>
                    <a:pt x="978989" y="3656308"/>
                    <a:pt x="962830" y="3657999"/>
                    <a:pt x="1184010" y="3658486"/>
                  </a:cubicBezTo>
                  <a:cubicBezTo>
                    <a:pt x="1184317" y="3677485"/>
                    <a:pt x="1186778" y="3885101"/>
                    <a:pt x="1186816" y="3890840"/>
                  </a:cubicBezTo>
                  <a:cubicBezTo>
                    <a:pt x="1125857" y="3890878"/>
                    <a:pt x="1060054" y="3891417"/>
                    <a:pt x="982987" y="3890917"/>
                  </a:cubicBezTo>
                  <a:cubicBezTo>
                    <a:pt x="982193" y="3858197"/>
                    <a:pt x="982013" y="3841659"/>
                    <a:pt x="979040" y="3659652"/>
                  </a:cubicBezTo>
                  <a:close/>
                  <a:moveTo>
                    <a:pt x="1186893" y="3902742"/>
                  </a:moveTo>
                  <a:cubicBezTo>
                    <a:pt x="1187367" y="4034247"/>
                    <a:pt x="1188777" y="4062765"/>
                    <a:pt x="1190225" y="4136005"/>
                  </a:cubicBezTo>
                  <a:cubicBezTo>
                    <a:pt x="1031375" y="4135877"/>
                    <a:pt x="1021943" y="4135929"/>
                    <a:pt x="986959" y="4135608"/>
                  </a:cubicBezTo>
                  <a:cubicBezTo>
                    <a:pt x="986357" y="4071066"/>
                    <a:pt x="987267" y="4049223"/>
                    <a:pt x="983320" y="3902831"/>
                  </a:cubicBezTo>
                  <a:cubicBezTo>
                    <a:pt x="1057735" y="3903293"/>
                    <a:pt x="1139825" y="3902780"/>
                    <a:pt x="1186893" y="3902742"/>
                  </a:cubicBezTo>
                  <a:close/>
                  <a:moveTo>
                    <a:pt x="1052314" y="4147792"/>
                  </a:moveTo>
                  <a:cubicBezTo>
                    <a:pt x="1216994" y="4147932"/>
                    <a:pt x="1190302" y="4135723"/>
                    <a:pt x="1191058" y="4184559"/>
                  </a:cubicBezTo>
                  <a:cubicBezTo>
                    <a:pt x="1192262" y="4261579"/>
                    <a:pt x="1192147" y="4273084"/>
                    <a:pt x="1193492" y="4359481"/>
                  </a:cubicBezTo>
                  <a:cubicBezTo>
                    <a:pt x="1193915" y="4386692"/>
                    <a:pt x="1226644" y="4380850"/>
                    <a:pt x="990586" y="4379633"/>
                  </a:cubicBezTo>
                  <a:cubicBezTo>
                    <a:pt x="990278" y="4364119"/>
                    <a:pt x="990483" y="4376828"/>
                    <a:pt x="987549" y="4184354"/>
                  </a:cubicBezTo>
                  <a:cubicBezTo>
                    <a:pt x="986844" y="4137671"/>
                    <a:pt x="974017" y="4147792"/>
                    <a:pt x="1052314" y="4147792"/>
                  </a:cubicBezTo>
                  <a:close/>
                  <a:moveTo>
                    <a:pt x="1188841" y="3412180"/>
                  </a:moveTo>
                  <a:cubicBezTo>
                    <a:pt x="1189751" y="3412180"/>
                    <a:pt x="1350676" y="3411822"/>
                    <a:pt x="1392888" y="3411886"/>
                  </a:cubicBezTo>
                  <a:cubicBezTo>
                    <a:pt x="1396142" y="3687695"/>
                    <a:pt x="1407137" y="3645431"/>
                    <a:pt x="1359672" y="3645431"/>
                  </a:cubicBezTo>
                  <a:cubicBezTo>
                    <a:pt x="1283169" y="3645431"/>
                    <a:pt x="1281490" y="3646623"/>
                    <a:pt x="1206012" y="3646623"/>
                  </a:cubicBezTo>
                  <a:cubicBezTo>
                    <a:pt x="1190724" y="3646623"/>
                    <a:pt x="1193749" y="3677728"/>
                    <a:pt x="1188841" y="3412180"/>
                  </a:cubicBezTo>
                  <a:close/>
                  <a:moveTo>
                    <a:pt x="1206012" y="3658511"/>
                  </a:moveTo>
                  <a:cubicBezTo>
                    <a:pt x="1411212" y="3658511"/>
                    <a:pt x="1395758" y="3654591"/>
                    <a:pt x="1395848" y="3659857"/>
                  </a:cubicBezTo>
                  <a:cubicBezTo>
                    <a:pt x="1400102" y="3930593"/>
                    <a:pt x="1416069" y="3891596"/>
                    <a:pt x="1359672" y="3891635"/>
                  </a:cubicBezTo>
                  <a:cubicBezTo>
                    <a:pt x="1284668" y="3891635"/>
                    <a:pt x="1284720" y="3890840"/>
                    <a:pt x="1206012" y="3890840"/>
                  </a:cubicBezTo>
                  <a:cubicBezTo>
                    <a:pt x="1194236" y="3890840"/>
                    <a:pt x="1197696" y="3899372"/>
                    <a:pt x="1196683" y="3834549"/>
                  </a:cubicBezTo>
                  <a:cubicBezTo>
                    <a:pt x="1193505" y="3631442"/>
                    <a:pt x="1190084" y="3658511"/>
                    <a:pt x="1206012" y="3658511"/>
                  </a:cubicBezTo>
                  <a:close/>
                  <a:moveTo>
                    <a:pt x="1206012" y="3902742"/>
                  </a:moveTo>
                  <a:cubicBezTo>
                    <a:pt x="1431575" y="3902742"/>
                    <a:pt x="1400563" y="3897502"/>
                    <a:pt x="1401179" y="3922266"/>
                  </a:cubicBezTo>
                  <a:cubicBezTo>
                    <a:pt x="1407278" y="4176450"/>
                    <a:pt x="1413647" y="4134686"/>
                    <a:pt x="1359672" y="4134686"/>
                  </a:cubicBezTo>
                  <a:cubicBezTo>
                    <a:pt x="1168440" y="4134686"/>
                    <a:pt x="1201143" y="4152237"/>
                    <a:pt x="1199874" y="4096855"/>
                  </a:cubicBezTo>
                  <a:cubicBezTo>
                    <a:pt x="1194864" y="3878862"/>
                    <a:pt x="1196107" y="3902742"/>
                    <a:pt x="1206012" y="3902742"/>
                  </a:cubicBezTo>
                  <a:close/>
                  <a:moveTo>
                    <a:pt x="1403370" y="3411911"/>
                  </a:moveTo>
                  <a:cubicBezTo>
                    <a:pt x="1609852" y="3412322"/>
                    <a:pt x="1516587" y="3411937"/>
                    <a:pt x="1606046" y="3412603"/>
                  </a:cubicBezTo>
                  <a:cubicBezTo>
                    <a:pt x="1613414" y="3683493"/>
                    <a:pt x="1612825" y="3646110"/>
                    <a:pt x="1590335" y="3645573"/>
                  </a:cubicBezTo>
                  <a:cubicBezTo>
                    <a:pt x="1367310" y="3640166"/>
                    <a:pt x="1405984" y="3671156"/>
                    <a:pt x="1405356" y="3572267"/>
                  </a:cubicBezTo>
                  <a:cubicBezTo>
                    <a:pt x="1404946" y="3505074"/>
                    <a:pt x="1404267" y="3486882"/>
                    <a:pt x="1403370" y="3411911"/>
                  </a:cubicBezTo>
                  <a:close/>
                  <a:moveTo>
                    <a:pt x="1436585" y="3656936"/>
                  </a:moveTo>
                  <a:cubicBezTo>
                    <a:pt x="1627625" y="3655130"/>
                    <a:pt x="1609134" y="3658922"/>
                    <a:pt x="1609160" y="3659857"/>
                  </a:cubicBezTo>
                  <a:cubicBezTo>
                    <a:pt x="1613311" y="3925212"/>
                    <a:pt x="1627036" y="3890827"/>
                    <a:pt x="1590181" y="3891173"/>
                  </a:cubicBezTo>
                  <a:cubicBezTo>
                    <a:pt x="1539076" y="3891583"/>
                    <a:pt x="1546150" y="3891481"/>
                    <a:pt x="1410956" y="3891596"/>
                  </a:cubicBezTo>
                  <a:cubicBezTo>
                    <a:pt x="1405061" y="3619707"/>
                    <a:pt x="1395105" y="3657384"/>
                    <a:pt x="1436585" y="3656936"/>
                  </a:cubicBezTo>
                  <a:close/>
                  <a:moveTo>
                    <a:pt x="1615029" y="3902883"/>
                  </a:moveTo>
                  <a:cubicBezTo>
                    <a:pt x="1618386" y="4081392"/>
                    <a:pt x="1617502" y="4065480"/>
                    <a:pt x="1618335" y="4136121"/>
                  </a:cubicBezTo>
                  <a:cubicBezTo>
                    <a:pt x="1400807" y="4134776"/>
                    <a:pt x="1576265" y="4136236"/>
                    <a:pt x="1414583" y="4134878"/>
                  </a:cubicBezTo>
                  <a:cubicBezTo>
                    <a:pt x="1413993" y="4072322"/>
                    <a:pt x="1414736" y="4054565"/>
                    <a:pt x="1411225" y="3903497"/>
                  </a:cubicBezTo>
                  <a:cubicBezTo>
                    <a:pt x="1606879" y="3903331"/>
                    <a:pt x="1528786" y="3903446"/>
                    <a:pt x="1615029" y="3902883"/>
                  </a:cubicBezTo>
                  <a:close/>
                  <a:moveTo>
                    <a:pt x="1616566" y="3412668"/>
                  </a:moveTo>
                  <a:cubicBezTo>
                    <a:pt x="1737113" y="3413385"/>
                    <a:pt x="1730924" y="3411578"/>
                    <a:pt x="1819934" y="3411553"/>
                  </a:cubicBezTo>
                  <a:cubicBezTo>
                    <a:pt x="1819473" y="3592676"/>
                    <a:pt x="1829327" y="3645098"/>
                    <a:pt x="1820805" y="3645098"/>
                  </a:cubicBezTo>
                  <a:cubicBezTo>
                    <a:pt x="1745545" y="3645098"/>
                    <a:pt x="1700130" y="3647417"/>
                    <a:pt x="1619463" y="3646175"/>
                  </a:cubicBezTo>
                  <a:cubicBezTo>
                    <a:pt x="1618424" y="3573408"/>
                    <a:pt x="1619347" y="3514310"/>
                    <a:pt x="1616566" y="3412668"/>
                  </a:cubicBezTo>
                  <a:close/>
                  <a:moveTo>
                    <a:pt x="1667081" y="3658384"/>
                  </a:moveTo>
                  <a:cubicBezTo>
                    <a:pt x="1836875" y="3658384"/>
                    <a:pt x="1824458" y="3653797"/>
                    <a:pt x="1824547" y="3659831"/>
                  </a:cubicBezTo>
                  <a:cubicBezTo>
                    <a:pt x="1828571" y="3917461"/>
                    <a:pt x="1830429" y="3889751"/>
                    <a:pt x="1820780" y="3889751"/>
                  </a:cubicBezTo>
                  <a:cubicBezTo>
                    <a:pt x="1585619" y="3889751"/>
                    <a:pt x="1625524" y="3909275"/>
                    <a:pt x="1624358" y="3834523"/>
                  </a:cubicBezTo>
                  <a:cubicBezTo>
                    <a:pt x="1621051" y="3622116"/>
                    <a:pt x="1600766" y="3658384"/>
                    <a:pt x="1667081" y="3658384"/>
                  </a:cubicBezTo>
                  <a:close/>
                  <a:moveTo>
                    <a:pt x="1667081" y="3902742"/>
                  </a:moveTo>
                  <a:cubicBezTo>
                    <a:pt x="1855636" y="3902742"/>
                    <a:pt x="1827982" y="3892544"/>
                    <a:pt x="1828699" y="3922752"/>
                  </a:cubicBezTo>
                  <a:cubicBezTo>
                    <a:pt x="1834773" y="4163408"/>
                    <a:pt x="1832249" y="4134391"/>
                    <a:pt x="1820780" y="4134391"/>
                  </a:cubicBezTo>
                  <a:cubicBezTo>
                    <a:pt x="1596960" y="4134391"/>
                    <a:pt x="1628933" y="4153377"/>
                    <a:pt x="1628458" y="4096919"/>
                  </a:cubicBezTo>
                  <a:cubicBezTo>
                    <a:pt x="1626575" y="3867985"/>
                    <a:pt x="1612760" y="3902742"/>
                    <a:pt x="1667081" y="3902742"/>
                  </a:cubicBezTo>
                  <a:close/>
                  <a:moveTo>
                    <a:pt x="1667081" y="4148150"/>
                  </a:moveTo>
                  <a:cubicBezTo>
                    <a:pt x="1859262" y="4148150"/>
                    <a:pt x="1830878" y="4131201"/>
                    <a:pt x="1831711" y="4184559"/>
                  </a:cubicBezTo>
                  <a:cubicBezTo>
                    <a:pt x="1835209" y="4407958"/>
                    <a:pt x="1844525" y="4380274"/>
                    <a:pt x="1820793" y="4380274"/>
                  </a:cubicBezTo>
                  <a:cubicBezTo>
                    <a:pt x="1602035" y="4380274"/>
                    <a:pt x="1631726" y="4386897"/>
                    <a:pt x="1631278" y="4359277"/>
                  </a:cubicBezTo>
                  <a:cubicBezTo>
                    <a:pt x="1627331" y="4107001"/>
                    <a:pt x="1619937" y="4148150"/>
                    <a:pt x="1667081" y="4148150"/>
                  </a:cubicBezTo>
                  <a:close/>
                  <a:moveTo>
                    <a:pt x="1835043" y="3659626"/>
                  </a:moveTo>
                  <a:cubicBezTo>
                    <a:pt x="1834953" y="3653490"/>
                    <a:pt x="1830814" y="3659319"/>
                    <a:pt x="2037577" y="3658396"/>
                  </a:cubicBezTo>
                  <a:cubicBezTo>
                    <a:pt x="2038859" y="3743936"/>
                    <a:pt x="2038397" y="3808568"/>
                    <a:pt x="2040576" y="3891173"/>
                  </a:cubicBezTo>
                  <a:cubicBezTo>
                    <a:pt x="1926052" y="3892454"/>
                    <a:pt x="1904639" y="3890071"/>
                    <a:pt x="1838451" y="3889790"/>
                  </a:cubicBezTo>
                  <a:cubicBezTo>
                    <a:pt x="1836888" y="3816715"/>
                    <a:pt x="1836375" y="3744909"/>
                    <a:pt x="1835043" y="3659626"/>
                  </a:cubicBezTo>
                  <a:close/>
                  <a:moveTo>
                    <a:pt x="2051430" y="3414038"/>
                  </a:moveTo>
                  <a:cubicBezTo>
                    <a:pt x="2120321" y="3413948"/>
                    <a:pt x="2070677" y="3413948"/>
                    <a:pt x="2247327" y="3413974"/>
                  </a:cubicBezTo>
                  <a:cubicBezTo>
                    <a:pt x="2249582" y="3577712"/>
                    <a:pt x="2250325" y="3558637"/>
                    <a:pt x="2251812" y="3646149"/>
                  </a:cubicBezTo>
                  <a:cubicBezTo>
                    <a:pt x="2089233" y="3646251"/>
                    <a:pt x="2083415" y="3646226"/>
                    <a:pt x="2047893" y="3646431"/>
                  </a:cubicBezTo>
                  <a:cubicBezTo>
                    <a:pt x="2043690" y="3387289"/>
                    <a:pt x="2039102" y="3414064"/>
                    <a:pt x="2051430" y="3414038"/>
                  </a:cubicBezTo>
                  <a:close/>
                  <a:moveTo>
                    <a:pt x="2051443" y="3658332"/>
                  </a:moveTo>
                  <a:cubicBezTo>
                    <a:pt x="2095704" y="3658102"/>
                    <a:pt x="2095012" y="3658153"/>
                    <a:pt x="2251991" y="3658038"/>
                  </a:cubicBezTo>
                  <a:cubicBezTo>
                    <a:pt x="2252004" y="3659101"/>
                    <a:pt x="2255054" y="3859645"/>
                    <a:pt x="2255259" y="3889469"/>
                  </a:cubicBezTo>
                  <a:cubicBezTo>
                    <a:pt x="2254285" y="3889469"/>
                    <a:pt x="2051994" y="3891032"/>
                    <a:pt x="2051071" y="3891045"/>
                  </a:cubicBezTo>
                  <a:cubicBezTo>
                    <a:pt x="2051058" y="3890136"/>
                    <a:pt x="2045586" y="3658371"/>
                    <a:pt x="2051443" y="3658332"/>
                  </a:cubicBezTo>
                  <a:close/>
                  <a:moveTo>
                    <a:pt x="2051494" y="3902947"/>
                  </a:moveTo>
                  <a:cubicBezTo>
                    <a:pt x="2287949" y="3900077"/>
                    <a:pt x="2255336" y="3895055"/>
                    <a:pt x="2255400" y="3922112"/>
                  </a:cubicBezTo>
                  <a:cubicBezTo>
                    <a:pt x="2255925" y="4174042"/>
                    <a:pt x="2275608" y="4136338"/>
                    <a:pt x="2205205" y="4135493"/>
                  </a:cubicBezTo>
                  <a:cubicBezTo>
                    <a:pt x="2156510" y="4134839"/>
                    <a:pt x="2103444" y="4134776"/>
                    <a:pt x="2055326" y="4135608"/>
                  </a:cubicBezTo>
                  <a:cubicBezTo>
                    <a:pt x="2054992" y="4103388"/>
                    <a:pt x="2053339" y="3902921"/>
                    <a:pt x="2051494" y="3902947"/>
                  </a:cubicBezTo>
                  <a:close/>
                  <a:moveTo>
                    <a:pt x="2258001" y="4147830"/>
                  </a:moveTo>
                  <a:cubicBezTo>
                    <a:pt x="2259321" y="4242247"/>
                    <a:pt x="2259911" y="4252624"/>
                    <a:pt x="2261987" y="4379403"/>
                  </a:cubicBezTo>
                  <a:cubicBezTo>
                    <a:pt x="2117784" y="4379428"/>
                    <a:pt x="2099664" y="4379198"/>
                    <a:pt x="2058324" y="4380210"/>
                  </a:cubicBezTo>
                  <a:cubicBezTo>
                    <a:pt x="2057812" y="4352769"/>
                    <a:pt x="2055466" y="4148483"/>
                    <a:pt x="2055454" y="4147523"/>
                  </a:cubicBezTo>
                  <a:cubicBezTo>
                    <a:pt x="2144400" y="4145960"/>
                    <a:pt x="2202604" y="4147650"/>
                    <a:pt x="2258001" y="4147830"/>
                  </a:cubicBezTo>
                  <a:close/>
                  <a:moveTo>
                    <a:pt x="2257835" y="3413987"/>
                  </a:moveTo>
                  <a:cubicBezTo>
                    <a:pt x="2376331" y="3414000"/>
                    <a:pt x="2364644" y="3411412"/>
                    <a:pt x="2459818" y="3412027"/>
                  </a:cubicBezTo>
                  <a:cubicBezTo>
                    <a:pt x="2460485" y="3463233"/>
                    <a:pt x="2461356" y="3521305"/>
                    <a:pt x="2462637" y="3572473"/>
                  </a:cubicBezTo>
                  <a:cubicBezTo>
                    <a:pt x="2464957" y="3668645"/>
                    <a:pt x="2502965" y="3646136"/>
                    <a:pt x="2282016" y="3646136"/>
                  </a:cubicBezTo>
                  <a:cubicBezTo>
                    <a:pt x="2255438" y="3646149"/>
                    <a:pt x="2261538" y="3684159"/>
                    <a:pt x="2257835" y="3413987"/>
                  </a:cubicBezTo>
                  <a:close/>
                  <a:moveTo>
                    <a:pt x="2282016" y="3658025"/>
                  </a:moveTo>
                  <a:cubicBezTo>
                    <a:pt x="2283156" y="3658025"/>
                    <a:pt x="2464368" y="3658217"/>
                    <a:pt x="2464393" y="3659831"/>
                  </a:cubicBezTo>
                  <a:cubicBezTo>
                    <a:pt x="2468583" y="3926903"/>
                    <a:pt x="2479079" y="3890482"/>
                    <a:pt x="2435753" y="3890482"/>
                  </a:cubicBezTo>
                  <a:cubicBezTo>
                    <a:pt x="2362722" y="3890482"/>
                    <a:pt x="2357801" y="3889418"/>
                    <a:pt x="2282016" y="3889418"/>
                  </a:cubicBezTo>
                  <a:cubicBezTo>
                    <a:pt x="2261320" y="3889418"/>
                    <a:pt x="2266151" y="3900461"/>
                    <a:pt x="2265113" y="3834523"/>
                  </a:cubicBezTo>
                  <a:cubicBezTo>
                    <a:pt x="2261820" y="3623819"/>
                    <a:pt x="2254349" y="3658050"/>
                    <a:pt x="2282016" y="3658025"/>
                  </a:cubicBezTo>
                  <a:close/>
                  <a:moveTo>
                    <a:pt x="2282016" y="3901319"/>
                  </a:moveTo>
                  <a:cubicBezTo>
                    <a:pt x="2497724" y="3901319"/>
                    <a:pt x="2467802" y="3898463"/>
                    <a:pt x="2467994" y="3922189"/>
                  </a:cubicBezTo>
                  <a:cubicBezTo>
                    <a:pt x="2468468" y="3978442"/>
                    <a:pt x="2468686" y="3987436"/>
                    <a:pt x="2471095" y="4136223"/>
                  </a:cubicBezTo>
                  <a:cubicBezTo>
                    <a:pt x="2428243" y="4136748"/>
                    <a:pt x="2397258" y="4136172"/>
                    <a:pt x="2268342" y="4135967"/>
                  </a:cubicBezTo>
                  <a:cubicBezTo>
                    <a:pt x="2264908" y="3871777"/>
                    <a:pt x="2259013" y="3901319"/>
                    <a:pt x="2282016" y="3901319"/>
                  </a:cubicBezTo>
                  <a:close/>
                  <a:moveTo>
                    <a:pt x="2282016" y="4147868"/>
                  </a:moveTo>
                  <a:cubicBezTo>
                    <a:pt x="2343346" y="4147868"/>
                    <a:pt x="2424066" y="4148688"/>
                    <a:pt x="2471287" y="4148112"/>
                  </a:cubicBezTo>
                  <a:cubicBezTo>
                    <a:pt x="2475760" y="4423486"/>
                    <a:pt x="2485781" y="4380710"/>
                    <a:pt x="2435740" y="4380710"/>
                  </a:cubicBezTo>
                  <a:cubicBezTo>
                    <a:pt x="2244841" y="4380710"/>
                    <a:pt x="2272546" y="4384514"/>
                    <a:pt x="2272161" y="4359277"/>
                  </a:cubicBezTo>
                  <a:cubicBezTo>
                    <a:pt x="2268342" y="4115226"/>
                    <a:pt x="2262589" y="4147868"/>
                    <a:pt x="2282016" y="4147868"/>
                  </a:cubicBezTo>
                  <a:close/>
                  <a:moveTo>
                    <a:pt x="2474875" y="3659626"/>
                  </a:moveTo>
                  <a:cubicBezTo>
                    <a:pt x="2474837" y="3657513"/>
                    <a:pt x="2581634" y="3656641"/>
                    <a:pt x="2666146" y="3657564"/>
                  </a:cubicBezTo>
                  <a:cubicBezTo>
                    <a:pt x="2681677" y="3657730"/>
                    <a:pt x="2678282" y="3631083"/>
                    <a:pt x="2681473" y="3834766"/>
                  </a:cubicBezTo>
                  <a:cubicBezTo>
                    <a:pt x="2682600" y="3906444"/>
                    <a:pt x="2717917" y="3889508"/>
                    <a:pt x="2512525" y="3890328"/>
                  </a:cubicBezTo>
                  <a:cubicBezTo>
                    <a:pt x="2465841" y="3890507"/>
                    <a:pt x="2479092" y="3928671"/>
                    <a:pt x="2474875" y="3659626"/>
                  </a:cubicBezTo>
                  <a:close/>
                  <a:moveTo>
                    <a:pt x="2512576" y="3902242"/>
                  </a:moveTo>
                  <a:cubicBezTo>
                    <a:pt x="2709114" y="3901448"/>
                    <a:pt x="2682562" y="3896990"/>
                    <a:pt x="2683113" y="3922202"/>
                  </a:cubicBezTo>
                  <a:cubicBezTo>
                    <a:pt x="2688533" y="4169622"/>
                    <a:pt x="2689930" y="4135877"/>
                    <a:pt x="2666300" y="4135262"/>
                  </a:cubicBezTo>
                  <a:cubicBezTo>
                    <a:pt x="2615990" y="4133879"/>
                    <a:pt x="2564770" y="4133815"/>
                    <a:pt x="2512409" y="4135314"/>
                  </a:cubicBezTo>
                  <a:cubicBezTo>
                    <a:pt x="2471287" y="4136441"/>
                    <a:pt x="2481923" y="4157553"/>
                    <a:pt x="2479527" y="4009471"/>
                  </a:cubicBezTo>
                  <a:cubicBezTo>
                    <a:pt x="2477515" y="3880643"/>
                    <a:pt x="2470467" y="3902421"/>
                    <a:pt x="2512576" y="3902242"/>
                  </a:cubicBezTo>
                  <a:close/>
                  <a:moveTo>
                    <a:pt x="2512691" y="4147215"/>
                  </a:moveTo>
                  <a:cubicBezTo>
                    <a:pt x="2567717" y="4145703"/>
                    <a:pt x="2613799" y="4145793"/>
                    <a:pt x="2666057" y="4147164"/>
                  </a:cubicBezTo>
                  <a:cubicBezTo>
                    <a:pt x="2690494" y="4147830"/>
                    <a:pt x="2685112" y="4140194"/>
                    <a:pt x="2685804" y="4184546"/>
                  </a:cubicBezTo>
                  <a:cubicBezTo>
                    <a:pt x="2689366" y="4411738"/>
                    <a:pt x="2696491" y="4381286"/>
                    <a:pt x="2666210" y="4381171"/>
                  </a:cubicBezTo>
                  <a:cubicBezTo>
                    <a:pt x="2456704" y="4380325"/>
                    <a:pt x="2485653" y="4387948"/>
                    <a:pt x="2485204" y="4359264"/>
                  </a:cubicBezTo>
                  <a:cubicBezTo>
                    <a:pt x="2481257" y="4115661"/>
                    <a:pt x="2469442" y="4148458"/>
                    <a:pt x="2512691" y="4147215"/>
                  </a:cubicBezTo>
                  <a:close/>
                  <a:moveTo>
                    <a:pt x="2688226" y="3659626"/>
                  </a:moveTo>
                  <a:cubicBezTo>
                    <a:pt x="2688200" y="3657769"/>
                    <a:pt x="2891504" y="3656347"/>
                    <a:pt x="2892452" y="3656347"/>
                  </a:cubicBezTo>
                  <a:cubicBezTo>
                    <a:pt x="2894169" y="3761333"/>
                    <a:pt x="2891440" y="3758271"/>
                    <a:pt x="2894579" y="3889969"/>
                  </a:cubicBezTo>
                  <a:cubicBezTo>
                    <a:pt x="2652255" y="3890020"/>
                    <a:pt x="2693134" y="3909544"/>
                    <a:pt x="2691955" y="3834549"/>
                  </a:cubicBezTo>
                  <a:cubicBezTo>
                    <a:pt x="2690596" y="3747049"/>
                    <a:pt x="2689584" y="3746613"/>
                    <a:pt x="2688226" y="3659626"/>
                  </a:cubicBezTo>
                  <a:close/>
                  <a:moveTo>
                    <a:pt x="2743047" y="4148201"/>
                  </a:moveTo>
                  <a:cubicBezTo>
                    <a:pt x="2929730" y="4148201"/>
                    <a:pt x="2898001" y="4132751"/>
                    <a:pt x="2898808" y="4184585"/>
                  </a:cubicBezTo>
                  <a:cubicBezTo>
                    <a:pt x="2902204" y="4402757"/>
                    <a:pt x="2908932" y="4380735"/>
                    <a:pt x="2896796" y="4380735"/>
                  </a:cubicBezTo>
                  <a:cubicBezTo>
                    <a:pt x="2668632" y="4380735"/>
                    <a:pt x="2699362" y="4390382"/>
                    <a:pt x="2698862" y="4359277"/>
                  </a:cubicBezTo>
                  <a:cubicBezTo>
                    <a:pt x="2694941" y="4108052"/>
                    <a:pt x="2682856" y="4148201"/>
                    <a:pt x="2743047" y="4148201"/>
                  </a:cubicBezTo>
                  <a:close/>
                  <a:moveTo>
                    <a:pt x="2902947" y="3656347"/>
                  </a:moveTo>
                  <a:cubicBezTo>
                    <a:pt x="2903857" y="3656347"/>
                    <a:pt x="3105751" y="3657205"/>
                    <a:pt x="3105789" y="3659831"/>
                  </a:cubicBezTo>
                  <a:cubicBezTo>
                    <a:pt x="3107840" y="3796333"/>
                    <a:pt x="3108468" y="3840877"/>
                    <a:pt x="3109339" y="3891596"/>
                  </a:cubicBezTo>
                  <a:cubicBezTo>
                    <a:pt x="2963881" y="3892659"/>
                    <a:pt x="2997993" y="3890136"/>
                    <a:pt x="2905100" y="3889969"/>
                  </a:cubicBezTo>
                  <a:cubicBezTo>
                    <a:pt x="2901858" y="3755888"/>
                    <a:pt x="2904677" y="3763972"/>
                    <a:pt x="2902947" y="3656347"/>
                  </a:cubicBezTo>
                  <a:close/>
                  <a:moveTo>
                    <a:pt x="3109544" y="3903523"/>
                  </a:moveTo>
                  <a:cubicBezTo>
                    <a:pt x="3112312" y="4060420"/>
                    <a:pt x="3108839" y="3865666"/>
                    <a:pt x="3113516" y="4135608"/>
                  </a:cubicBezTo>
                  <a:cubicBezTo>
                    <a:pt x="3072484" y="4135762"/>
                    <a:pt x="3022020" y="4135775"/>
                    <a:pt x="2973709" y="4135454"/>
                  </a:cubicBezTo>
                  <a:cubicBezTo>
                    <a:pt x="2885827" y="4134878"/>
                    <a:pt x="2913173" y="4178730"/>
                    <a:pt x="2905959" y="3921587"/>
                  </a:cubicBezTo>
                  <a:cubicBezTo>
                    <a:pt x="2905049" y="3890020"/>
                    <a:pt x="2876998" y="3905099"/>
                    <a:pt x="3109544" y="3903523"/>
                  </a:cubicBezTo>
                  <a:close/>
                  <a:moveTo>
                    <a:pt x="3112863" y="3484755"/>
                  </a:moveTo>
                  <a:cubicBezTo>
                    <a:pt x="3111543" y="3400330"/>
                    <a:pt x="3106930" y="3413244"/>
                    <a:pt x="3127485" y="3413026"/>
                  </a:cubicBezTo>
                  <a:cubicBezTo>
                    <a:pt x="3172963" y="3412539"/>
                    <a:pt x="3176231" y="3412629"/>
                    <a:pt x="3315231" y="3412552"/>
                  </a:cubicBezTo>
                  <a:cubicBezTo>
                    <a:pt x="3317935" y="3685146"/>
                    <a:pt x="3333799" y="3646290"/>
                    <a:pt x="3281285" y="3645585"/>
                  </a:cubicBezTo>
                  <a:cubicBezTo>
                    <a:pt x="3240163" y="3645034"/>
                    <a:pt x="3192762" y="3644816"/>
                    <a:pt x="3127395" y="3645431"/>
                  </a:cubicBezTo>
                  <a:cubicBezTo>
                    <a:pt x="3112210" y="3645585"/>
                    <a:pt x="3115721" y="3667428"/>
                    <a:pt x="3112863" y="3484755"/>
                  </a:cubicBezTo>
                  <a:close/>
                  <a:moveTo>
                    <a:pt x="3127472" y="3657358"/>
                  </a:moveTo>
                  <a:cubicBezTo>
                    <a:pt x="3336016" y="3655386"/>
                    <a:pt x="3319319" y="3658768"/>
                    <a:pt x="3319332" y="3659844"/>
                  </a:cubicBezTo>
                  <a:cubicBezTo>
                    <a:pt x="3323561" y="3930196"/>
                    <a:pt x="3338054" y="3891647"/>
                    <a:pt x="3281221" y="3891340"/>
                  </a:cubicBezTo>
                  <a:cubicBezTo>
                    <a:pt x="3238216" y="3891109"/>
                    <a:pt x="3180486" y="3891045"/>
                    <a:pt x="3127382" y="3891468"/>
                  </a:cubicBezTo>
                  <a:cubicBezTo>
                    <a:pt x="3117348" y="3891545"/>
                    <a:pt x="3119924" y="3900179"/>
                    <a:pt x="3118899" y="3834561"/>
                  </a:cubicBezTo>
                  <a:cubicBezTo>
                    <a:pt x="3115887" y="3633376"/>
                    <a:pt x="3111851" y="3657500"/>
                    <a:pt x="3127472" y="3657358"/>
                  </a:cubicBezTo>
                  <a:close/>
                  <a:moveTo>
                    <a:pt x="3511820" y="3154947"/>
                  </a:moveTo>
                  <a:cubicBezTo>
                    <a:pt x="3293036" y="3154947"/>
                    <a:pt x="3321446" y="3167707"/>
                    <a:pt x="3320934" y="3135013"/>
                  </a:cubicBezTo>
                  <a:cubicBezTo>
                    <a:pt x="3316987" y="2883033"/>
                    <a:pt x="3307466" y="2923785"/>
                    <a:pt x="3358083" y="2923785"/>
                  </a:cubicBezTo>
                  <a:cubicBezTo>
                    <a:pt x="3548470" y="2923785"/>
                    <a:pt x="3521521" y="2910115"/>
                    <a:pt x="3522302" y="2960373"/>
                  </a:cubicBezTo>
                  <a:cubicBezTo>
                    <a:pt x="3525814" y="3185105"/>
                    <a:pt x="3526467" y="3154947"/>
                    <a:pt x="3511820" y="3154947"/>
                  </a:cubicBezTo>
                  <a:close/>
                  <a:moveTo>
                    <a:pt x="3511820" y="2911422"/>
                  </a:moveTo>
                  <a:cubicBezTo>
                    <a:pt x="3283425" y="2911422"/>
                    <a:pt x="3318076" y="2924323"/>
                    <a:pt x="3317064" y="2872745"/>
                  </a:cubicBezTo>
                  <a:cubicBezTo>
                    <a:pt x="3312451" y="2640558"/>
                    <a:pt x="3303749" y="2677518"/>
                    <a:pt x="3358083" y="2677518"/>
                  </a:cubicBezTo>
                  <a:cubicBezTo>
                    <a:pt x="3541947" y="2677518"/>
                    <a:pt x="3517727" y="2668294"/>
                    <a:pt x="3517856" y="2698054"/>
                  </a:cubicBezTo>
                  <a:cubicBezTo>
                    <a:pt x="3518868" y="2936878"/>
                    <a:pt x="3528043" y="2911422"/>
                    <a:pt x="3511820" y="2911422"/>
                  </a:cubicBezTo>
                  <a:close/>
                  <a:moveTo>
                    <a:pt x="3511820" y="2665360"/>
                  </a:moveTo>
                  <a:cubicBezTo>
                    <a:pt x="3273084" y="2665360"/>
                    <a:pt x="3314193" y="2682463"/>
                    <a:pt x="3313066" y="2610516"/>
                  </a:cubicBezTo>
                  <a:cubicBezTo>
                    <a:pt x="3309170" y="2367388"/>
                    <a:pt x="3310490" y="2451108"/>
                    <a:pt x="3310221" y="2433031"/>
                  </a:cubicBezTo>
                  <a:cubicBezTo>
                    <a:pt x="3341322" y="2432916"/>
                    <a:pt x="3365567" y="2432955"/>
                    <a:pt x="3511820" y="2432980"/>
                  </a:cubicBezTo>
                  <a:cubicBezTo>
                    <a:pt x="3512717" y="2432980"/>
                    <a:pt x="3522520" y="2665360"/>
                    <a:pt x="3511820" y="2665360"/>
                  </a:cubicBezTo>
                  <a:close/>
                  <a:moveTo>
                    <a:pt x="3511820" y="2421092"/>
                  </a:moveTo>
                  <a:cubicBezTo>
                    <a:pt x="3369347" y="2421066"/>
                    <a:pt x="3341514" y="2421027"/>
                    <a:pt x="3310029" y="2421143"/>
                  </a:cubicBezTo>
                  <a:cubicBezTo>
                    <a:pt x="3308709" y="2344379"/>
                    <a:pt x="3306159" y="2297900"/>
                    <a:pt x="3305569" y="2189122"/>
                  </a:cubicBezTo>
                  <a:cubicBezTo>
                    <a:pt x="3306915" y="2189122"/>
                    <a:pt x="3507527" y="2188789"/>
                    <a:pt x="3509116" y="2188789"/>
                  </a:cubicBezTo>
                  <a:cubicBezTo>
                    <a:pt x="3510321" y="2246323"/>
                    <a:pt x="3512909" y="2421092"/>
                    <a:pt x="3511820" y="2421092"/>
                  </a:cubicBezTo>
                  <a:close/>
                  <a:moveTo>
                    <a:pt x="3305505" y="2177207"/>
                  </a:moveTo>
                  <a:cubicBezTo>
                    <a:pt x="3305505" y="2176054"/>
                    <a:pt x="3303403" y="1945596"/>
                    <a:pt x="3303391" y="1944623"/>
                  </a:cubicBezTo>
                  <a:cubicBezTo>
                    <a:pt x="3429832" y="1945583"/>
                    <a:pt x="3421541" y="1943149"/>
                    <a:pt x="3504452" y="1942996"/>
                  </a:cubicBezTo>
                  <a:cubicBezTo>
                    <a:pt x="3504465" y="1943905"/>
                    <a:pt x="3508783" y="2172365"/>
                    <a:pt x="3508809" y="2173710"/>
                  </a:cubicBezTo>
                  <a:cubicBezTo>
                    <a:pt x="3508898" y="2178501"/>
                    <a:pt x="3530183" y="2176926"/>
                    <a:pt x="3305505" y="2177207"/>
                  </a:cubicBezTo>
                  <a:close/>
                  <a:moveTo>
                    <a:pt x="3303237" y="1932721"/>
                  </a:moveTo>
                  <a:cubicBezTo>
                    <a:pt x="3301827" y="1831770"/>
                    <a:pt x="3300200" y="1832436"/>
                    <a:pt x="3298149" y="1698996"/>
                  </a:cubicBezTo>
                  <a:cubicBezTo>
                    <a:pt x="3332966" y="1698343"/>
                    <a:pt x="3379778" y="1698228"/>
                    <a:pt x="3434856" y="1699188"/>
                  </a:cubicBezTo>
                  <a:cubicBezTo>
                    <a:pt x="3521597" y="1700700"/>
                    <a:pt x="3499813" y="1655631"/>
                    <a:pt x="3503939" y="1911480"/>
                  </a:cubicBezTo>
                  <a:cubicBezTo>
                    <a:pt x="3504259" y="1932952"/>
                    <a:pt x="3538090" y="1934553"/>
                    <a:pt x="3303237" y="1932721"/>
                  </a:cubicBezTo>
                  <a:close/>
                  <a:moveTo>
                    <a:pt x="3297957" y="1687082"/>
                  </a:moveTo>
                  <a:cubicBezTo>
                    <a:pt x="3295599" y="1534003"/>
                    <a:pt x="3295317" y="1527495"/>
                    <a:pt x="3295433" y="1474380"/>
                  </a:cubicBezTo>
                  <a:cubicBezTo>
                    <a:pt x="3295484" y="1448963"/>
                    <a:pt x="3261781" y="1454318"/>
                    <a:pt x="3497673" y="1453959"/>
                  </a:cubicBezTo>
                  <a:cubicBezTo>
                    <a:pt x="3498877" y="1594420"/>
                    <a:pt x="3500095" y="1624167"/>
                    <a:pt x="3501338" y="1687940"/>
                  </a:cubicBezTo>
                  <a:cubicBezTo>
                    <a:pt x="3432895" y="1687825"/>
                    <a:pt x="3382636" y="1685480"/>
                    <a:pt x="3297957" y="1687082"/>
                  </a:cubicBezTo>
                  <a:close/>
                  <a:moveTo>
                    <a:pt x="3295433" y="1442532"/>
                  </a:moveTo>
                  <a:cubicBezTo>
                    <a:pt x="3294984" y="1326822"/>
                    <a:pt x="3291652" y="1306235"/>
                    <a:pt x="3290153" y="1209652"/>
                  </a:cubicBezTo>
                  <a:cubicBezTo>
                    <a:pt x="3517830" y="1209524"/>
                    <a:pt x="3495071" y="1208333"/>
                    <a:pt x="3495148" y="1212342"/>
                  </a:cubicBezTo>
                  <a:cubicBezTo>
                    <a:pt x="3495353" y="1226089"/>
                    <a:pt x="3494751" y="1164737"/>
                    <a:pt x="3497570" y="1442070"/>
                  </a:cubicBezTo>
                  <a:cubicBezTo>
                    <a:pt x="3431613" y="1442160"/>
                    <a:pt x="3379074" y="1443441"/>
                    <a:pt x="3295433" y="1442532"/>
                  </a:cubicBezTo>
                  <a:close/>
                  <a:moveTo>
                    <a:pt x="3289987" y="1197699"/>
                  </a:moveTo>
                  <a:cubicBezTo>
                    <a:pt x="3289166" y="1134797"/>
                    <a:pt x="3291012" y="1059494"/>
                    <a:pt x="3287436" y="964782"/>
                  </a:cubicBezTo>
                  <a:cubicBezTo>
                    <a:pt x="3382495" y="967459"/>
                    <a:pt x="3436816" y="963987"/>
                    <a:pt x="3490125" y="963641"/>
                  </a:cubicBezTo>
                  <a:cubicBezTo>
                    <a:pt x="3492573" y="1117272"/>
                    <a:pt x="3494046" y="1147647"/>
                    <a:pt x="3494917" y="1197635"/>
                  </a:cubicBezTo>
                  <a:lnTo>
                    <a:pt x="3289987" y="1197699"/>
                  </a:lnTo>
                  <a:close/>
                  <a:moveTo>
                    <a:pt x="3281247" y="1442365"/>
                  </a:moveTo>
                  <a:cubicBezTo>
                    <a:pt x="3041037" y="1439457"/>
                    <a:pt x="3080673" y="1464144"/>
                    <a:pt x="3079468" y="1386880"/>
                  </a:cubicBezTo>
                  <a:cubicBezTo>
                    <a:pt x="3078123" y="1301482"/>
                    <a:pt x="3078956" y="1298894"/>
                    <a:pt x="3077597" y="1212163"/>
                  </a:cubicBezTo>
                  <a:cubicBezTo>
                    <a:pt x="3077508" y="1206180"/>
                    <a:pt x="3057491" y="1209575"/>
                    <a:pt x="3279658" y="1209652"/>
                  </a:cubicBezTo>
                  <a:cubicBezTo>
                    <a:pt x="3280927" y="1298010"/>
                    <a:pt x="3288961" y="1442467"/>
                    <a:pt x="3281247" y="1442365"/>
                  </a:cubicBezTo>
                  <a:close/>
                  <a:moveTo>
                    <a:pt x="3074240" y="1698573"/>
                  </a:moveTo>
                  <a:cubicBezTo>
                    <a:pt x="3074868" y="1751765"/>
                    <a:pt x="3075714" y="1790262"/>
                    <a:pt x="3078046" y="1930851"/>
                  </a:cubicBezTo>
                  <a:cubicBezTo>
                    <a:pt x="3048598" y="1930684"/>
                    <a:pt x="2876203" y="1931120"/>
                    <a:pt x="2875255" y="1931120"/>
                  </a:cubicBezTo>
                  <a:cubicBezTo>
                    <a:pt x="2873333" y="1802407"/>
                    <a:pt x="2874614" y="1822482"/>
                    <a:pt x="2872448" y="1699803"/>
                  </a:cubicBezTo>
                  <a:cubicBezTo>
                    <a:pt x="2981680" y="1699944"/>
                    <a:pt x="2987652" y="1698099"/>
                    <a:pt x="3074240" y="1698573"/>
                  </a:cubicBezTo>
                  <a:close/>
                  <a:moveTo>
                    <a:pt x="3050558" y="1686621"/>
                  </a:moveTo>
                  <a:cubicBezTo>
                    <a:pt x="2840348" y="1686621"/>
                    <a:pt x="2872551" y="1700931"/>
                    <a:pt x="2871462" y="1649020"/>
                  </a:cubicBezTo>
                  <a:cubicBezTo>
                    <a:pt x="2866733" y="1422495"/>
                    <a:pt x="2859826" y="1455189"/>
                    <a:pt x="2896796" y="1455189"/>
                  </a:cubicBezTo>
                  <a:cubicBezTo>
                    <a:pt x="3097370" y="1455189"/>
                    <a:pt x="3070165" y="1448002"/>
                    <a:pt x="3070934" y="1474559"/>
                  </a:cubicBezTo>
                  <a:cubicBezTo>
                    <a:pt x="3078161" y="1720967"/>
                    <a:pt x="3077008" y="1686621"/>
                    <a:pt x="3050558" y="1686621"/>
                  </a:cubicBezTo>
                  <a:close/>
                  <a:moveTo>
                    <a:pt x="3050558" y="1443147"/>
                  </a:moveTo>
                  <a:cubicBezTo>
                    <a:pt x="2830929" y="1443147"/>
                    <a:pt x="2868681" y="1459301"/>
                    <a:pt x="2867540" y="1386855"/>
                  </a:cubicBezTo>
                  <a:cubicBezTo>
                    <a:pt x="2864221" y="1174652"/>
                    <a:pt x="2849498" y="1210152"/>
                    <a:pt x="2896796" y="1210152"/>
                  </a:cubicBezTo>
                  <a:cubicBezTo>
                    <a:pt x="3081659" y="1210152"/>
                    <a:pt x="3066987" y="1204976"/>
                    <a:pt x="3067102" y="1212381"/>
                  </a:cubicBezTo>
                  <a:cubicBezTo>
                    <a:pt x="3071305" y="1480004"/>
                    <a:pt x="3076277" y="1443147"/>
                    <a:pt x="3050558" y="1443147"/>
                  </a:cubicBezTo>
                  <a:close/>
                  <a:moveTo>
                    <a:pt x="3050558" y="1196751"/>
                  </a:moveTo>
                  <a:cubicBezTo>
                    <a:pt x="2973197" y="1196751"/>
                    <a:pt x="2973145" y="1198250"/>
                    <a:pt x="2896809" y="1198250"/>
                  </a:cubicBezTo>
                  <a:cubicBezTo>
                    <a:pt x="2850100" y="1198250"/>
                    <a:pt x="2864004" y="1233878"/>
                    <a:pt x="2859647" y="963757"/>
                  </a:cubicBezTo>
                  <a:cubicBezTo>
                    <a:pt x="2934266" y="962681"/>
                    <a:pt x="2983128" y="965256"/>
                    <a:pt x="3063706" y="965025"/>
                  </a:cubicBezTo>
                  <a:cubicBezTo>
                    <a:pt x="3069652" y="1234480"/>
                    <a:pt x="3071062" y="1196751"/>
                    <a:pt x="3050558" y="1196751"/>
                  </a:cubicBezTo>
                  <a:close/>
                  <a:moveTo>
                    <a:pt x="2860954" y="1649302"/>
                  </a:moveTo>
                  <a:cubicBezTo>
                    <a:pt x="2861966" y="1698048"/>
                    <a:pt x="2899141" y="1688798"/>
                    <a:pt x="2666223" y="1687236"/>
                  </a:cubicBezTo>
                  <a:cubicBezTo>
                    <a:pt x="2654869" y="1687159"/>
                    <a:pt x="2659098" y="1713498"/>
                    <a:pt x="2654370" y="1474226"/>
                  </a:cubicBezTo>
                  <a:cubicBezTo>
                    <a:pt x="2653844" y="1448028"/>
                    <a:pt x="2625050" y="1454600"/>
                    <a:pt x="2819934" y="1455112"/>
                  </a:cubicBezTo>
                  <a:cubicBezTo>
                    <a:pt x="2869399" y="1455253"/>
                    <a:pt x="2856161" y="1419882"/>
                    <a:pt x="2860954" y="1649302"/>
                  </a:cubicBezTo>
                  <a:close/>
                  <a:moveTo>
                    <a:pt x="2819921" y="1443198"/>
                  </a:moveTo>
                  <a:cubicBezTo>
                    <a:pt x="2619257" y="1442660"/>
                    <a:pt x="2653908" y="1457866"/>
                    <a:pt x="2652806" y="1386880"/>
                  </a:cubicBezTo>
                  <a:cubicBezTo>
                    <a:pt x="2649615" y="1183620"/>
                    <a:pt x="2642004" y="1210664"/>
                    <a:pt x="2666236" y="1210408"/>
                  </a:cubicBezTo>
                  <a:cubicBezTo>
                    <a:pt x="2870142" y="1208205"/>
                    <a:pt x="2853124" y="1210549"/>
                    <a:pt x="2853150" y="1212368"/>
                  </a:cubicBezTo>
                  <a:cubicBezTo>
                    <a:pt x="2857340" y="1481055"/>
                    <a:pt x="2872820" y="1443339"/>
                    <a:pt x="2819921" y="1443198"/>
                  </a:cubicBezTo>
                  <a:close/>
                  <a:moveTo>
                    <a:pt x="2819921" y="1198173"/>
                  </a:moveTo>
                  <a:cubicBezTo>
                    <a:pt x="2771380" y="1198045"/>
                    <a:pt x="2714675" y="1197981"/>
                    <a:pt x="2666146" y="1198507"/>
                  </a:cubicBezTo>
                  <a:cubicBezTo>
                    <a:pt x="2643285" y="1198750"/>
                    <a:pt x="2648872" y="1234992"/>
                    <a:pt x="2645656" y="965204"/>
                  </a:cubicBezTo>
                  <a:cubicBezTo>
                    <a:pt x="2810528" y="966755"/>
                    <a:pt x="2783643" y="965243"/>
                    <a:pt x="2849139" y="963936"/>
                  </a:cubicBezTo>
                  <a:cubicBezTo>
                    <a:pt x="2853496" y="1233686"/>
                    <a:pt x="2866118" y="1198225"/>
                    <a:pt x="2819921" y="1198173"/>
                  </a:cubicBezTo>
                  <a:close/>
                  <a:moveTo>
                    <a:pt x="2647052" y="1649302"/>
                  </a:moveTo>
                  <a:cubicBezTo>
                    <a:pt x="2648142" y="1699163"/>
                    <a:pt x="2684497" y="1687082"/>
                    <a:pt x="2444684" y="1687159"/>
                  </a:cubicBezTo>
                  <a:cubicBezTo>
                    <a:pt x="2442250" y="1530223"/>
                    <a:pt x="2442365" y="1526213"/>
                    <a:pt x="2440519" y="1474124"/>
                  </a:cubicBezTo>
                  <a:cubicBezTo>
                    <a:pt x="2439507" y="1445619"/>
                    <a:pt x="2417120" y="1453818"/>
                    <a:pt x="2589348" y="1453933"/>
                  </a:cubicBezTo>
                  <a:cubicBezTo>
                    <a:pt x="2658432" y="1453933"/>
                    <a:pt x="2641914" y="1414770"/>
                    <a:pt x="2647052" y="1649302"/>
                  </a:cubicBezTo>
                  <a:close/>
                  <a:moveTo>
                    <a:pt x="2439469" y="1441929"/>
                  </a:moveTo>
                  <a:cubicBezTo>
                    <a:pt x="2436175" y="1327283"/>
                    <a:pt x="2439161" y="1306811"/>
                    <a:pt x="2437675" y="1212138"/>
                  </a:cubicBezTo>
                  <a:cubicBezTo>
                    <a:pt x="2437623" y="1208435"/>
                    <a:pt x="2436996" y="1212138"/>
                    <a:pt x="2639095" y="1210664"/>
                  </a:cubicBezTo>
                  <a:cubicBezTo>
                    <a:pt x="2639120" y="1211958"/>
                    <a:pt x="2639146" y="1220452"/>
                    <a:pt x="2643247" y="1442288"/>
                  </a:cubicBezTo>
                  <a:cubicBezTo>
                    <a:pt x="2613888" y="1441968"/>
                    <a:pt x="2601996" y="1442045"/>
                    <a:pt x="2439469" y="1441929"/>
                  </a:cubicBezTo>
                  <a:close/>
                  <a:moveTo>
                    <a:pt x="2435740" y="2177874"/>
                  </a:moveTo>
                  <a:cubicBezTo>
                    <a:pt x="2214893" y="2177874"/>
                    <a:pt x="2238241" y="2178834"/>
                    <a:pt x="2238292" y="2173607"/>
                  </a:cubicBezTo>
                  <a:cubicBezTo>
                    <a:pt x="2238754" y="2119634"/>
                    <a:pt x="2238331" y="2110334"/>
                    <a:pt x="2235729" y="1944968"/>
                  </a:cubicBezTo>
                  <a:cubicBezTo>
                    <a:pt x="2356609" y="1944994"/>
                    <a:pt x="2373768" y="1944482"/>
                    <a:pt x="2437482" y="1944482"/>
                  </a:cubicBezTo>
                  <a:cubicBezTo>
                    <a:pt x="2442109" y="2205878"/>
                    <a:pt x="2445338" y="2177874"/>
                    <a:pt x="2435740" y="2177874"/>
                  </a:cubicBezTo>
                  <a:close/>
                  <a:moveTo>
                    <a:pt x="2435740" y="1932593"/>
                  </a:moveTo>
                  <a:cubicBezTo>
                    <a:pt x="2200630" y="1932593"/>
                    <a:pt x="2235678" y="1942317"/>
                    <a:pt x="2235191" y="1911211"/>
                  </a:cubicBezTo>
                  <a:cubicBezTo>
                    <a:pt x="2231244" y="1659410"/>
                    <a:pt x="2215393" y="1698791"/>
                    <a:pt x="2282016" y="1698791"/>
                  </a:cubicBezTo>
                  <a:cubicBezTo>
                    <a:pt x="2353995" y="1698791"/>
                    <a:pt x="2360697" y="1699047"/>
                    <a:pt x="2434381" y="1699047"/>
                  </a:cubicBezTo>
                  <a:cubicBezTo>
                    <a:pt x="2438315" y="1952181"/>
                    <a:pt x="2437303" y="1932593"/>
                    <a:pt x="2435740" y="1932593"/>
                  </a:cubicBezTo>
                  <a:close/>
                  <a:moveTo>
                    <a:pt x="2230924" y="1686710"/>
                  </a:moveTo>
                  <a:cubicBezTo>
                    <a:pt x="2228733" y="1543111"/>
                    <a:pt x="2228669" y="1528122"/>
                    <a:pt x="2227028" y="1474175"/>
                  </a:cubicBezTo>
                  <a:cubicBezTo>
                    <a:pt x="2226144" y="1444825"/>
                    <a:pt x="2194748" y="1453754"/>
                    <a:pt x="2429320" y="1453831"/>
                  </a:cubicBezTo>
                  <a:cubicBezTo>
                    <a:pt x="2432075" y="1540857"/>
                    <a:pt x="2431050" y="1483962"/>
                    <a:pt x="2434202" y="1687171"/>
                  </a:cubicBezTo>
                  <a:cubicBezTo>
                    <a:pt x="2418286" y="1687159"/>
                    <a:pt x="2247224" y="1686851"/>
                    <a:pt x="2230924" y="1686710"/>
                  </a:cubicBezTo>
                  <a:close/>
                  <a:moveTo>
                    <a:pt x="2223876" y="1197546"/>
                  </a:moveTo>
                  <a:cubicBezTo>
                    <a:pt x="2221223" y="1029593"/>
                    <a:pt x="2220954" y="1007199"/>
                    <a:pt x="2219955" y="964756"/>
                  </a:cubicBezTo>
                  <a:cubicBezTo>
                    <a:pt x="2297239" y="966178"/>
                    <a:pt x="2363670" y="964320"/>
                    <a:pt x="2422733" y="964205"/>
                  </a:cubicBezTo>
                  <a:cubicBezTo>
                    <a:pt x="2423656" y="1003215"/>
                    <a:pt x="2426949" y="1197597"/>
                    <a:pt x="2426975" y="1198763"/>
                  </a:cubicBezTo>
                  <a:cubicBezTo>
                    <a:pt x="2341898" y="1198622"/>
                    <a:pt x="2341130" y="1196508"/>
                    <a:pt x="2223876" y="1197546"/>
                  </a:cubicBezTo>
                  <a:close/>
                  <a:moveTo>
                    <a:pt x="2220429" y="1686608"/>
                  </a:moveTo>
                  <a:cubicBezTo>
                    <a:pt x="2092116" y="1685237"/>
                    <a:pt x="2071690" y="1686416"/>
                    <a:pt x="2016395" y="1686774"/>
                  </a:cubicBezTo>
                  <a:cubicBezTo>
                    <a:pt x="2012204" y="1412233"/>
                    <a:pt x="2003708" y="1454318"/>
                    <a:pt x="2051481" y="1453741"/>
                  </a:cubicBezTo>
                  <a:cubicBezTo>
                    <a:pt x="2242265" y="1451448"/>
                    <a:pt x="2215726" y="1448091"/>
                    <a:pt x="2216520" y="1474559"/>
                  </a:cubicBezTo>
                  <a:cubicBezTo>
                    <a:pt x="2218314" y="1534054"/>
                    <a:pt x="2218340" y="1549824"/>
                    <a:pt x="2220429" y="1686608"/>
                  </a:cubicBezTo>
                  <a:close/>
                  <a:moveTo>
                    <a:pt x="2205090" y="1197738"/>
                  </a:moveTo>
                  <a:cubicBezTo>
                    <a:pt x="2150512" y="1198327"/>
                    <a:pt x="2107583" y="1198340"/>
                    <a:pt x="2051468" y="1197738"/>
                  </a:cubicBezTo>
                  <a:cubicBezTo>
                    <a:pt x="1996404" y="1197072"/>
                    <a:pt x="2007873" y="1241360"/>
                    <a:pt x="2004695" y="963974"/>
                  </a:cubicBezTo>
                  <a:cubicBezTo>
                    <a:pt x="2107404" y="963834"/>
                    <a:pt x="2138133" y="963052"/>
                    <a:pt x="2209434" y="964551"/>
                  </a:cubicBezTo>
                  <a:cubicBezTo>
                    <a:pt x="2215521" y="1223527"/>
                    <a:pt x="2215662" y="1197623"/>
                    <a:pt x="2205090" y="1197738"/>
                  </a:cubicBezTo>
                  <a:close/>
                  <a:moveTo>
                    <a:pt x="2005899" y="1686838"/>
                  </a:moveTo>
                  <a:cubicBezTo>
                    <a:pt x="1766946" y="1687940"/>
                    <a:pt x="1803134" y="1697369"/>
                    <a:pt x="1802532" y="1649097"/>
                  </a:cubicBezTo>
                  <a:cubicBezTo>
                    <a:pt x="1799687" y="1421214"/>
                    <a:pt x="1790179" y="1453049"/>
                    <a:pt x="1820793" y="1453049"/>
                  </a:cubicBezTo>
                  <a:cubicBezTo>
                    <a:pt x="2032234" y="1453049"/>
                    <a:pt x="2003260" y="1449898"/>
                    <a:pt x="2003260" y="1474098"/>
                  </a:cubicBezTo>
                  <a:cubicBezTo>
                    <a:pt x="2003311" y="1527751"/>
                    <a:pt x="2003401" y="1523549"/>
                    <a:pt x="2005899" y="1686838"/>
                  </a:cubicBezTo>
                  <a:close/>
                  <a:moveTo>
                    <a:pt x="1974542" y="1442288"/>
                  </a:moveTo>
                  <a:cubicBezTo>
                    <a:pt x="1897770" y="1442288"/>
                    <a:pt x="1897732" y="1441148"/>
                    <a:pt x="1820793" y="1441148"/>
                  </a:cubicBezTo>
                  <a:cubicBezTo>
                    <a:pt x="1793088" y="1441148"/>
                    <a:pt x="1798623" y="1452204"/>
                    <a:pt x="1797598" y="1386906"/>
                  </a:cubicBezTo>
                  <a:cubicBezTo>
                    <a:pt x="1794254" y="1173679"/>
                    <a:pt x="1786898" y="1208384"/>
                    <a:pt x="1820793" y="1208384"/>
                  </a:cubicBezTo>
                  <a:cubicBezTo>
                    <a:pt x="2018932" y="1208384"/>
                    <a:pt x="1998224" y="1208486"/>
                    <a:pt x="1998288" y="1212394"/>
                  </a:cubicBezTo>
                  <a:cubicBezTo>
                    <a:pt x="2002427" y="1476763"/>
                    <a:pt x="2016523" y="1442288"/>
                    <a:pt x="1974542" y="1442288"/>
                  </a:cubicBezTo>
                  <a:close/>
                  <a:moveTo>
                    <a:pt x="1820793" y="1196495"/>
                  </a:moveTo>
                  <a:cubicBezTo>
                    <a:pt x="1783848" y="1196495"/>
                    <a:pt x="1798277" y="1232315"/>
                    <a:pt x="1791601" y="964077"/>
                  </a:cubicBezTo>
                  <a:cubicBezTo>
                    <a:pt x="1812335" y="963987"/>
                    <a:pt x="1825342" y="964013"/>
                    <a:pt x="1974555" y="963987"/>
                  </a:cubicBezTo>
                  <a:cubicBezTo>
                    <a:pt x="2000710" y="963987"/>
                    <a:pt x="1993687" y="926963"/>
                    <a:pt x="1998057" y="1197328"/>
                  </a:cubicBezTo>
                  <a:cubicBezTo>
                    <a:pt x="1870385" y="1196956"/>
                    <a:pt x="1886288" y="1196495"/>
                    <a:pt x="1820793" y="1196495"/>
                  </a:cubicBezTo>
                  <a:close/>
                  <a:moveTo>
                    <a:pt x="1792037" y="1649251"/>
                  </a:moveTo>
                  <a:cubicBezTo>
                    <a:pt x="1792626" y="1696613"/>
                    <a:pt x="1831377" y="1688453"/>
                    <a:pt x="1590258" y="1687159"/>
                  </a:cubicBezTo>
                  <a:cubicBezTo>
                    <a:pt x="1588515" y="1687146"/>
                    <a:pt x="1590258" y="1607961"/>
                    <a:pt x="1586221" y="1473867"/>
                  </a:cubicBezTo>
                  <a:cubicBezTo>
                    <a:pt x="1585286" y="1442224"/>
                    <a:pt x="1561425" y="1459404"/>
                    <a:pt x="1744084" y="1454164"/>
                  </a:cubicBezTo>
                  <a:cubicBezTo>
                    <a:pt x="1798572" y="1452588"/>
                    <a:pt x="1789115" y="1415961"/>
                    <a:pt x="1792037" y="1649251"/>
                  </a:cubicBezTo>
                  <a:close/>
                  <a:moveTo>
                    <a:pt x="1743802" y="1442237"/>
                  </a:moveTo>
                  <a:cubicBezTo>
                    <a:pt x="1704859" y="1443364"/>
                    <a:pt x="1661212" y="1443941"/>
                    <a:pt x="1590322" y="1442596"/>
                  </a:cubicBezTo>
                  <a:cubicBezTo>
                    <a:pt x="1583876" y="1442480"/>
                    <a:pt x="1585260" y="1450244"/>
                    <a:pt x="1584235" y="1386893"/>
                  </a:cubicBezTo>
                  <a:cubicBezTo>
                    <a:pt x="1581031" y="1182595"/>
                    <a:pt x="1579058" y="1210088"/>
                    <a:pt x="1590348" y="1209819"/>
                  </a:cubicBezTo>
                  <a:cubicBezTo>
                    <a:pt x="1809029" y="1204797"/>
                    <a:pt x="1785668" y="1210037"/>
                    <a:pt x="1785694" y="1212355"/>
                  </a:cubicBezTo>
                  <a:cubicBezTo>
                    <a:pt x="1787052" y="1298689"/>
                    <a:pt x="1785745" y="1299791"/>
                    <a:pt x="1787103" y="1387098"/>
                  </a:cubicBezTo>
                  <a:cubicBezTo>
                    <a:pt x="1788141" y="1452716"/>
                    <a:pt x="1799431" y="1440648"/>
                    <a:pt x="1743802" y="1442237"/>
                  </a:cubicBezTo>
                  <a:close/>
                  <a:moveTo>
                    <a:pt x="1743892" y="1196777"/>
                  </a:moveTo>
                  <a:cubicBezTo>
                    <a:pt x="1652639" y="1197392"/>
                    <a:pt x="1647783" y="1196598"/>
                    <a:pt x="1590117" y="1197917"/>
                  </a:cubicBezTo>
                  <a:cubicBezTo>
                    <a:pt x="1579186" y="1198173"/>
                    <a:pt x="1581211" y="1226627"/>
                    <a:pt x="1578994" y="965486"/>
                  </a:cubicBezTo>
                  <a:cubicBezTo>
                    <a:pt x="1642721" y="964922"/>
                    <a:pt x="1530850" y="965755"/>
                    <a:pt x="1781093" y="964128"/>
                  </a:cubicBezTo>
                  <a:cubicBezTo>
                    <a:pt x="1787885" y="1240206"/>
                    <a:pt x="1796958" y="1196354"/>
                    <a:pt x="1743892" y="1196777"/>
                  </a:cubicBezTo>
                  <a:close/>
                  <a:moveTo>
                    <a:pt x="1579173" y="1687095"/>
                  </a:moveTo>
                  <a:cubicBezTo>
                    <a:pt x="1343346" y="1685711"/>
                    <a:pt x="1376985" y="1704479"/>
                    <a:pt x="1375831" y="1649046"/>
                  </a:cubicBezTo>
                  <a:cubicBezTo>
                    <a:pt x="1374294" y="1575485"/>
                    <a:pt x="1373576" y="1521051"/>
                    <a:pt x="1373179" y="1474303"/>
                  </a:cubicBezTo>
                  <a:cubicBezTo>
                    <a:pt x="1372986" y="1451128"/>
                    <a:pt x="1340617" y="1450231"/>
                    <a:pt x="1575124" y="1454254"/>
                  </a:cubicBezTo>
                  <a:cubicBezTo>
                    <a:pt x="1578699" y="1582454"/>
                    <a:pt x="1578148" y="1602055"/>
                    <a:pt x="1579173" y="1687095"/>
                  </a:cubicBezTo>
                  <a:close/>
                  <a:moveTo>
                    <a:pt x="1372897" y="1442903"/>
                  </a:moveTo>
                  <a:cubicBezTo>
                    <a:pt x="1371615" y="1324657"/>
                    <a:pt x="1370078" y="1308400"/>
                    <a:pt x="1368514" y="1209486"/>
                  </a:cubicBezTo>
                  <a:cubicBezTo>
                    <a:pt x="1369680" y="1209486"/>
                    <a:pt x="1571562" y="1210587"/>
                    <a:pt x="1571600" y="1212394"/>
                  </a:cubicBezTo>
                  <a:cubicBezTo>
                    <a:pt x="1572766" y="1286416"/>
                    <a:pt x="1573022" y="1370021"/>
                    <a:pt x="1574829" y="1442327"/>
                  </a:cubicBezTo>
                  <a:cubicBezTo>
                    <a:pt x="1495545" y="1441033"/>
                    <a:pt x="1429960" y="1442801"/>
                    <a:pt x="1372897" y="1442903"/>
                  </a:cubicBezTo>
                  <a:close/>
                  <a:moveTo>
                    <a:pt x="1368335" y="1197584"/>
                  </a:moveTo>
                  <a:cubicBezTo>
                    <a:pt x="1365721" y="1032155"/>
                    <a:pt x="1365246" y="1010171"/>
                    <a:pt x="1365003" y="964730"/>
                  </a:cubicBezTo>
                  <a:cubicBezTo>
                    <a:pt x="1446594" y="964782"/>
                    <a:pt x="1459383" y="966357"/>
                    <a:pt x="1568486" y="965563"/>
                  </a:cubicBezTo>
                  <a:cubicBezTo>
                    <a:pt x="1568499" y="966537"/>
                    <a:pt x="1571356" y="1197289"/>
                    <a:pt x="1571369" y="1198314"/>
                  </a:cubicBezTo>
                  <a:cubicBezTo>
                    <a:pt x="1495353" y="1199749"/>
                    <a:pt x="1430883" y="1197661"/>
                    <a:pt x="1368335" y="1197584"/>
                  </a:cubicBezTo>
                  <a:close/>
                  <a:moveTo>
                    <a:pt x="1365349" y="1649328"/>
                  </a:moveTo>
                  <a:cubicBezTo>
                    <a:pt x="1366477" y="1703070"/>
                    <a:pt x="1398308" y="1687492"/>
                    <a:pt x="1206012" y="1687492"/>
                  </a:cubicBezTo>
                  <a:cubicBezTo>
                    <a:pt x="1153754" y="1687492"/>
                    <a:pt x="1161930" y="1728948"/>
                    <a:pt x="1159803" y="1473727"/>
                  </a:cubicBezTo>
                  <a:cubicBezTo>
                    <a:pt x="1159585" y="1447630"/>
                    <a:pt x="1127818" y="1454792"/>
                    <a:pt x="1362530" y="1454792"/>
                  </a:cubicBezTo>
                  <a:cubicBezTo>
                    <a:pt x="1363030" y="1506946"/>
                    <a:pt x="1363299" y="1550887"/>
                    <a:pt x="1365349" y="1649328"/>
                  </a:cubicBezTo>
                  <a:close/>
                  <a:moveTo>
                    <a:pt x="1359672" y="1442916"/>
                  </a:moveTo>
                  <a:cubicBezTo>
                    <a:pt x="1226593" y="1442954"/>
                    <a:pt x="1195145" y="1443006"/>
                    <a:pt x="1159521" y="1442903"/>
                  </a:cubicBezTo>
                  <a:cubicBezTo>
                    <a:pt x="1159508" y="1442224"/>
                    <a:pt x="1156766" y="1231508"/>
                    <a:pt x="1156407" y="1208832"/>
                  </a:cubicBezTo>
                  <a:cubicBezTo>
                    <a:pt x="1157317" y="1208819"/>
                    <a:pt x="1358006" y="1207321"/>
                    <a:pt x="1358083" y="1212381"/>
                  </a:cubicBezTo>
                  <a:cubicBezTo>
                    <a:pt x="1361902" y="1459365"/>
                    <a:pt x="1364849" y="1442916"/>
                    <a:pt x="1359672" y="1442916"/>
                  </a:cubicBezTo>
                  <a:close/>
                  <a:moveTo>
                    <a:pt x="1156202" y="1196918"/>
                  </a:moveTo>
                  <a:cubicBezTo>
                    <a:pt x="1155536" y="1155871"/>
                    <a:pt x="1157996" y="1303275"/>
                    <a:pt x="1152178" y="965268"/>
                  </a:cubicBezTo>
                  <a:cubicBezTo>
                    <a:pt x="1225362" y="966268"/>
                    <a:pt x="1291460" y="964769"/>
                    <a:pt x="1354495" y="964730"/>
                  </a:cubicBezTo>
                  <a:cubicBezTo>
                    <a:pt x="1354751" y="1010210"/>
                    <a:pt x="1355392" y="1042532"/>
                    <a:pt x="1357840" y="1197571"/>
                  </a:cubicBezTo>
                  <a:cubicBezTo>
                    <a:pt x="1281016" y="1197559"/>
                    <a:pt x="1238459" y="1196085"/>
                    <a:pt x="1156202" y="1196918"/>
                  </a:cubicBezTo>
                  <a:close/>
                  <a:moveTo>
                    <a:pt x="1152832" y="1687556"/>
                  </a:moveTo>
                  <a:cubicBezTo>
                    <a:pt x="979681" y="1687966"/>
                    <a:pt x="1029901" y="1687671"/>
                    <a:pt x="948836" y="1687069"/>
                  </a:cubicBezTo>
                  <a:cubicBezTo>
                    <a:pt x="948272" y="1625358"/>
                    <a:pt x="949144" y="1613956"/>
                    <a:pt x="945607" y="1454805"/>
                  </a:cubicBezTo>
                  <a:cubicBezTo>
                    <a:pt x="1006079" y="1454625"/>
                    <a:pt x="1011128" y="1454241"/>
                    <a:pt x="1149128" y="1454766"/>
                  </a:cubicBezTo>
                  <a:cubicBezTo>
                    <a:pt x="1150448" y="1597712"/>
                    <a:pt x="1151640" y="1626037"/>
                    <a:pt x="1152832" y="1687556"/>
                  </a:cubicBezTo>
                  <a:close/>
                  <a:moveTo>
                    <a:pt x="1129176" y="1442788"/>
                  </a:moveTo>
                  <a:cubicBezTo>
                    <a:pt x="908060" y="1441584"/>
                    <a:pt x="945479" y="1459801"/>
                    <a:pt x="944338" y="1386880"/>
                  </a:cubicBezTo>
                  <a:cubicBezTo>
                    <a:pt x="942967" y="1299675"/>
                    <a:pt x="943979" y="1299547"/>
                    <a:pt x="942608" y="1212163"/>
                  </a:cubicBezTo>
                  <a:cubicBezTo>
                    <a:pt x="942531" y="1207231"/>
                    <a:pt x="930627" y="1211740"/>
                    <a:pt x="1145912" y="1208948"/>
                  </a:cubicBezTo>
                  <a:cubicBezTo>
                    <a:pt x="1150038" y="1475559"/>
                    <a:pt x="1156228" y="1442890"/>
                    <a:pt x="1129176" y="1442788"/>
                  </a:cubicBezTo>
                  <a:close/>
                  <a:moveTo>
                    <a:pt x="942378" y="1197968"/>
                  </a:moveTo>
                  <a:cubicBezTo>
                    <a:pt x="938008" y="927450"/>
                    <a:pt x="923976" y="964449"/>
                    <a:pt x="975516" y="964295"/>
                  </a:cubicBezTo>
                  <a:cubicBezTo>
                    <a:pt x="1040614" y="964115"/>
                    <a:pt x="1078738" y="964013"/>
                    <a:pt x="1129061" y="964884"/>
                  </a:cubicBezTo>
                  <a:cubicBezTo>
                    <a:pt x="1146681" y="965217"/>
                    <a:pt x="1141504" y="936879"/>
                    <a:pt x="1145720" y="1197046"/>
                  </a:cubicBezTo>
                  <a:cubicBezTo>
                    <a:pt x="1070690" y="1198045"/>
                    <a:pt x="1110300" y="1197853"/>
                    <a:pt x="942378" y="1197968"/>
                  </a:cubicBezTo>
                  <a:close/>
                  <a:moveTo>
                    <a:pt x="938341" y="1686992"/>
                  </a:moveTo>
                  <a:cubicBezTo>
                    <a:pt x="885955" y="1686723"/>
                    <a:pt x="820088" y="1687095"/>
                    <a:pt x="735370" y="1687133"/>
                  </a:cubicBezTo>
                  <a:cubicBezTo>
                    <a:pt x="733781" y="1614917"/>
                    <a:pt x="732654" y="1614302"/>
                    <a:pt x="731462" y="1454138"/>
                  </a:cubicBezTo>
                  <a:cubicBezTo>
                    <a:pt x="813975" y="1453933"/>
                    <a:pt x="821920" y="1455048"/>
                    <a:pt x="935086" y="1454817"/>
                  </a:cubicBezTo>
                  <a:cubicBezTo>
                    <a:pt x="938828" y="1627318"/>
                    <a:pt x="937726" y="1619158"/>
                    <a:pt x="938341" y="1686992"/>
                  </a:cubicBezTo>
                  <a:close/>
                  <a:moveTo>
                    <a:pt x="898654" y="1442967"/>
                  </a:moveTo>
                  <a:cubicBezTo>
                    <a:pt x="821728" y="1442967"/>
                    <a:pt x="821984" y="1442250"/>
                    <a:pt x="744969" y="1442250"/>
                  </a:cubicBezTo>
                  <a:cubicBezTo>
                    <a:pt x="727208" y="1442250"/>
                    <a:pt x="731680" y="1453114"/>
                    <a:pt x="730642" y="1386893"/>
                  </a:cubicBezTo>
                  <a:cubicBezTo>
                    <a:pt x="727451" y="1183287"/>
                    <a:pt x="721544" y="1210395"/>
                    <a:pt x="744969" y="1210395"/>
                  </a:cubicBezTo>
                  <a:cubicBezTo>
                    <a:pt x="948682" y="1210395"/>
                    <a:pt x="932036" y="1207846"/>
                    <a:pt x="932113" y="1212381"/>
                  </a:cubicBezTo>
                  <a:cubicBezTo>
                    <a:pt x="936329" y="1480875"/>
                    <a:pt x="946171" y="1442967"/>
                    <a:pt x="898654" y="1442967"/>
                  </a:cubicBezTo>
                  <a:close/>
                  <a:moveTo>
                    <a:pt x="898654" y="1197994"/>
                  </a:moveTo>
                  <a:cubicBezTo>
                    <a:pt x="819421" y="1197994"/>
                    <a:pt x="819639" y="1198481"/>
                    <a:pt x="744969" y="1198481"/>
                  </a:cubicBezTo>
                  <a:cubicBezTo>
                    <a:pt x="715610" y="1198481"/>
                    <a:pt x="733564" y="1226793"/>
                    <a:pt x="724542" y="963654"/>
                  </a:cubicBezTo>
                  <a:cubicBezTo>
                    <a:pt x="777902" y="963347"/>
                    <a:pt x="821497" y="964449"/>
                    <a:pt x="927807" y="964384"/>
                  </a:cubicBezTo>
                  <a:cubicBezTo>
                    <a:pt x="932421" y="1235723"/>
                    <a:pt x="943210" y="1197968"/>
                    <a:pt x="898654" y="1197994"/>
                  </a:cubicBezTo>
                  <a:close/>
                  <a:moveTo>
                    <a:pt x="724863" y="1687159"/>
                  </a:moveTo>
                  <a:cubicBezTo>
                    <a:pt x="488062" y="1687761"/>
                    <a:pt x="522558" y="1701430"/>
                    <a:pt x="521572" y="1649046"/>
                  </a:cubicBezTo>
                  <a:cubicBezTo>
                    <a:pt x="520418" y="1587348"/>
                    <a:pt x="519521" y="1532055"/>
                    <a:pt x="518970" y="1474303"/>
                  </a:cubicBezTo>
                  <a:cubicBezTo>
                    <a:pt x="518727" y="1447489"/>
                    <a:pt x="486242" y="1455163"/>
                    <a:pt x="720967" y="1454177"/>
                  </a:cubicBezTo>
                  <a:cubicBezTo>
                    <a:pt x="722133" y="1612752"/>
                    <a:pt x="723414" y="1623026"/>
                    <a:pt x="724863" y="1687159"/>
                  </a:cubicBezTo>
                  <a:close/>
                  <a:moveTo>
                    <a:pt x="668094" y="1442839"/>
                  </a:moveTo>
                  <a:cubicBezTo>
                    <a:pt x="607993" y="1443736"/>
                    <a:pt x="562412" y="1443569"/>
                    <a:pt x="518637" y="1442801"/>
                  </a:cubicBezTo>
                  <a:cubicBezTo>
                    <a:pt x="518624" y="1441801"/>
                    <a:pt x="515574" y="1220285"/>
                    <a:pt x="515382" y="1209332"/>
                  </a:cubicBezTo>
                  <a:cubicBezTo>
                    <a:pt x="739522" y="1207526"/>
                    <a:pt x="717814" y="1211459"/>
                    <a:pt x="717827" y="1212368"/>
                  </a:cubicBezTo>
                  <a:cubicBezTo>
                    <a:pt x="722107" y="1484846"/>
                    <a:pt x="736562" y="1441724"/>
                    <a:pt x="668094" y="1442839"/>
                  </a:cubicBezTo>
                  <a:close/>
                  <a:moveTo>
                    <a:pt x="515190" y="1197418"/>
                  </a:moveTo>
                  <a:cubicBezTo>
                    <a:pt x="510859" y="952675"/>
                    <a:pt x="507283" y="965845"/>
                    <a:pt x="514498" y="965819"/>
                  </a:cubicBezTo>
                  <a:cubicBezTo>
                    <a:pt x="610889" y="965563"/>
                    <a:pt x="619193" y="966063"/>
                    <a:pt x="668299" y="964653"/>
                  </a:cubicBezTo>
                  <a:cubicBezTo>
                    <a:pt x="726951" y="963039"/>
                    <a:pt x="713586" y="922941"/>
                    <a:pt x="717622" y="1198417"/>
                  </a:cubicBezTo>
                  <a:cubicBezTo>
                    <a:pt x="659893" y="1198109"/>
                    <a:pt x="636365" y="1196431"/>
                    <a:pt x="515190" y="1197418"/>
                  </a:cubicBezTo>
                  <a:close/>
                  <a:moveTo>
                    <a:pt x="360928" y="1944392"/>
                  </a:moveTo>
                  <a:cubicBezTo>
                    <a:pt x="412391" y="1943418"/>
                    <a:pt x="461292" y="1943367"/>
                    <a:pt x="514408" y="1944443"/>
                  </a:cubicBezTo>
                  <a:cubicBezTo>
                    <a:pt x="515651" y="1944469"/>
                    <a:pt x="519995" y="2177528"/>
                    <a:pt x="514434" y="2177630"/>
                  </a:cubicBezTo>
                  <a:cubicBezTo>
                    <a:pt x="506566" y="2177745"/>
                    <a:pt x="316705" y="2180923"/>
                    <a:pt x="316615" y="2172852"/>
                  </a:cubicBezTo>
                  <a:cubicBezTo>
                    <a:pt x="314065" y="1901821"/>
                    <a:pt x="291985" y="1945686"/>
                    <a:pt x="360928" y="1944392"/>
                  </a:cubicBezTo>
                  <a:close/>
                  <a:moveTo>
                    <a:pt x="360787" y="2189647"/>
                  </a:moveTo>
                  <a:cubicBezTo>
                    <a:pt x="411763" y="2190262"/>
                    <a:pt x="463791" y="2190339"/>
                    <a:pt x="514562" y="2189519"/>
                  </a:cubicBezTo>
                  <a:cubicBezTo>
                    <a:pt x="519688" y="2189442"/>
                    <a:pt x="519060" y="2162487"/>
                    <a:pt x="523481" y="2422039"/>
                  </a:cubicBezTo>
                  <a:cubicBezTo>
                    <a:pt x="426462" y="2423718"/>
                    <a:pt x="381201" y="2422578"/>
                    <a:pt x="320523" y="2422373"/>
                  </a:cubicBezTo>
                  <a:cubicBezTo>
                    <a:pt x="316154" y="2148472"/>
                    <a:pt x="302045" y="2188929"/>
                    <a:pt x="360787" y="2189647"/>
                  </a:cubicBezTo>
                  <a:close/>
                  <a:moveTo>
                    <a:pt x="523712" y="2435863"/>
                  </a:moveTo>
                  <a:cubicBezTo>
                    <a:pt x="526557" y="2617703"/>
                    <a:pt x="526800" y="2631718"/>
                    <a:pt x="527223" y="2665462"/>
                  </a:cubicBezTo>
                  <a:cubicBezTo>
                    <a:pt x="368450" y="2665027"/>
                    <a:pt x="386877" y="2665603"/>
                    <a:pt x="324342" y="2665885"/>
                  </a:cubicBezTo>
                  <a:cubicBezTo>
                    <a:pt x="319562" y="2360265"/>
                    <a:pt x="320998" y="2451979"/>
                    <a:pt x="320716" y="2434274"/>
                  </a:cubicBezTo>
                  <a:cubicBezTo>
                    <a:pt x="541627" y="2435068"/>
                    <a:pt x="523660" y="2432839"/>
                    <a:pt x="523712" y="2435863"/>
                  </a:cubicBezTo>
                  <a:close/>
                  <a:moveTo>
                    <a:pt x="360877" y="2677518"/>
                  </a:moveTo>
                  <a:cubicBezTo>
                    <a:pt x="557940" y="2675916"/>
                    <a:pt x="527313" y="2672534"/>
                    <a:pt x="527607" y="2698079"/>
                  </a:cubicBezTo>
                  <a:cubicBezTo>
                    <a:pt x="528222" y="2752078"/>
                    <a:pt x="528363" y="2757881"/>
                    <a:pt x="530721" y="2911153"/>
                  </a:cubicBezTo>
                  <a:cubicBezTo>
                    <a:pt x="394310" y="2911896"/>
                    <a:pt x="388761" y="2911281"/>
                    <a:pt x="328674" y="2911050"/>
                  </a:cubicBezTo>
                  <a:cubicBezTo>
                    <a:pt x="323586" y="2641954"/>
                    <a:pt x="309875" y="2678005"/>
                    <a:pt x="360877" y="2677518"/>
                  </a:cubicBezTo>
                  <a:close/>
                  <a:moveTo>
                    <a:pt x="360787" y="3167284"/>
                  </a:moveTo>
                  <a:cubicBezTo>
                    <a:pt x="409764" y="3167810"/>
                    <a:pt x="465533" y="3167784"/>
                    <a:pt x="514524" y="3167515"/>
                  </a:cubicBezTo>
                  <a:cubicBezTo>
                    <a:pt x="545215" y="3167348"/>
                    <a:pt x="530593" y="3137921"/>
                    <a:pt x="538115" y="3400471"/>
                  </a:cubicBezTo>
                  <a:cubicBezTo>
                    <a:pt x="383635" y="3401240"/>
                    <a:pt x="416351" y="3400830"/>
                    <a:pt x="334914" y="3400292"/>
                  </a:cubicBezTo>
                  <a:cubicBezTo>
                    <a:pt x="327956" y="3128608"/>
                    <a:pt x="322253" y="3166875"/>
                    <a:pt x="360787" y="3167284"/>
                  </a:cubicBezTo>
                  <a:close/>
                  <a:moveTo>
                    <a:pt x="360787" y="3412437"/>
                  </a:moveTo>
                  <a:cubicBezTo>
                    <a:pt x="412186" y="3412924"/>
                    <a:pt x="462355" y="3412898"/>
                    <a:pt x="514524" y="3412539"/>
                  </a:cubicBezTo>
                  <a:cubicBezTo>
                    <a:pt x="545830" y="3412322"/>
                    <a:pt x="538487" y="3374375"/>
                    <a:pt x="543139" y="3646046"/>
                  </a:cubicBezTo>
                  <a:cubicBezTo>
                    <a:pt x="474004" y="3646610"/>
                    <a:pt x="497826" y="3647289"/>
                    <a:pt x="340271" y="3646444"/>
                  </a:cubicBezTo>
                  <a:cubicBezTo>
                    <a:pt x="335683" y="3376450"/>
                    <a:pt x="324150" y="3412091"/>
                    <a:pt x="360787" y="3412437"/>
                  </a:cubicBezTo>
                  <a:close/>
                  <a:moveTo>
                    <a:pt x="360813" y="3658486"/>
                  </a:moveTo>
                  <a:cubicBezTo>
                    <a:pt x="555056" y="3659780"/>
                    <a:pt x="543305" y="3655706"/>
                    <a:pt x="543369" y="3659806"/>
                  </a:cubicBezTo>
                  <a:cubicBezTo>
                    <a:pt x="544728" y="3746716"/>
                    <a:pt x="542831" y="3746049"/>
                    <a:pt x="544215" y="3834779"/>
                  </a:cubicBezTo>
                  <a:cubicBezTo>
                    <a:pt x="545266" y="3902050"/>
                    <a:pt x="553108" y="3890712"/>
                    <a:pt x="514472" y="3890917"/>
                  </a:cubicBezTo>
                  <a:cubicBezTo>
                    <a:pt x="462868" y="3891199"/>
                    <a:pt x="412212" y="3891353"/>
                    <a:pt x="360928" y="3890456"/>
                  </a:cubicBezTo>
                  <a:cubicBezTo>
                    <a:pt x="338592" y="3890071"/>
                    <a:pt x="343808" y="3900628"/>
                    <a:pt x="342770" y="3834523"/>
                  </a:cubicBezTo>
                  <a:cubicBezTo>
                    <a:pt x="339592" y="3631198"/>
                    <a:pt x="332159" y="3658294"/>
                    <a:pt x="360813" y="3658486"/>
                  </a:cubicBezTo>
                  <a:close/>
                  <a:moveTo>
                    <a:pt x="360813" y="4147843"/>
                  </a:moveTo>
                  <a:cubicBezTo>
                    <a:pt x="583479" y="4149034"/>
                    <a:pt x="550584" y="4132329"/>
                    <a:pt x="551391" y="4184534"/>
                  </a:cubicBezTo>
                  <a:cubicBezTo>
                    <a:pt x="552737" y="4270752"/>
                    <a:pt x="551622" y="4272289"/>
                    <a:pt x="552993" y="4359481"/>
                  </a:cubicBezTo>
                  <a:cubicBezTo>
                    <a:pt x="553429" y="4386974"/>
                    <a:pt x="561182" y="4381452"/>
                    <a:pt x="514524" y="4381196"/>
                  </a:cubicBezTo>
                  <a:cubicBezTo>
                    <a:pt x="326008" y="4380184"/>
                    <a:pt x="351970" y="4387128"/>
                    <a:pt x="351535" y="4359212"/>
                  </a:cubicBezTo>
                  <a:cubicBezTo>
                    <a:pt x="347844" y="4122797"/>
                    <a:pt x="337054" y="4147715"/>
                    <a:pt x="360813" y="4147843"/>
                  </a:cubicBezTo>
                  <a:close/>
                  <a:moveTo>
                    <a:pt x="351932" y="4391842"/>
                  </a:moveTo>
                  <a:cubicBezTo>
                    <a:pt x="400435" y="4392906"/>
                    <a:pt x="388351" y="4392867"/>
                    <a:pt x="553570" y="4393265"/>
                  </a:cubicBezTo>
                  <a:cubicBezTo>
                    <a:pt x="554736" y="4453527"/>
                    <a:pt x="557235" y="4517378"/>
                    <a:pt x="557414" y="4624299"/>
                  </a:cubicBezTo>
                  <a:cubicBezTo>
                    <a:pt x="336362" y="4625849"/>
                    <a:pt x="354674" y="4628040"/>
                    <a:pt x="354457" y="4621339"/>
                  </a:cubicBezTo>
                  <a:cubicBezTo>
                    <a:pt x="350561" y="4500403"/>
                    <a:pt x="352470" y="4452234"/>
                    <a:pt x="351932" y="4391842"/>
                  </a:cubicBezTo>
                  <a:close/>
                  <a:moveTo>
                    <a:pt x="559926" y="4096803"/>
                  </a:moveTo>
                  <a:cubicBezTo>
                    <a:pt x="553262" y="3869151"/>
                    <a:pt x="545650" y="3902639"/>
                    <a:pt x="591347" y="3902639"/>
                  </a:cubicBezTo>
                  <a:cubicBezTo>
                    <a:pt x="786360" y="3902639"/>
                    <a:pt x="759398" y="3897579"/>
                    <a:pt x="759923" y="3923124"/>
                  </a:cubicBezTo>
                  <a:cubicBezTo>
                    <a:pt x="765139" y="4169455"/>
                    <a:pt x="767753" y="4135698"/>
                    <a:pt x="744969" y="4135698"/>
                  </a:cubicBezTo>
                  <a:cubicBezTo>
                    <a:pt x="668837" y="4135698"/>
                    <a:pt x="668401" y="4134199"/>
                    <a:pt x="591347" y="4134199"/>
                  </a:cubicBezTo>
                  <a:cubicBezTo>
                    <a:pt x="552955" y="4134186"/>
                    <a:pt x="561246" y="4142039"/>
                    <a:pt x="559926" y="4096803"/>
                  </a:cubicBezTo>
                  <a:close/>
                  <a:moveTo>
                    <a:pt x="591360" y="4146088"/>
                  </a:moveTo>
                  <a:cubicBezTo>
                    <a:pt x="666940" y="4146088"/>
                    <a:pt x="668363" y="4147587"/>
                    <a:pt x="744981" y="4147587"/>
                  </a:cubicBezTo>
                  <a:cubicBezTo>
                    <a:pt x="767574" y="4147587"/>
                    <a:pt x="762666" y="4140156"/>
                    <a:pt x="763358" y="4184559"/>
                  </a:cubicBezTo>
                  <a:cubicBezTo>
                    <a:pt x="766894" y="4410777"/>
                    <a:pt x="777582" y="4379813"/>
                    <a:pt x="744981" y="4379813"/>
                  </a:cubicBezTo>
                  <a:cubicBezTo>
                    <a:pt x="536693" y="4379813"/>
                    <a:pt x="564014" y="4392073"/>
                    <a:pt x="563501" y="4359277"/>
                  </a:cubicBezTo>
                  <a:cubicBezTo>
                    <a:pt x="559605" y="4111498"/>
                    <a:pt x="554723" y="4146088"/>
                    <a:pt x="591360" y="4146088"/>
                  </a:cubicBezTo>
                  <a:close/>
                  <a:moveTo>
                    <a:pt x="591360" y="4393303"/>
                  </a:moveTo>
                  <a:cubicBezTo>
                    <a:pt x="803839" y="4393303"/>
                    <a:pt x="767830" y="4373881"/>
                    <a:pt x="768676" y="4446828"/>
                  </a:cubicBezTo>
                  <a:cubicBezTo>
                    <a:pt x="771136" y="4660990"/>
                    <a:pt x="781426" y="4625734"/>
                    <a:pt x="744981" y="4625708"/>
                  </a:cubicBezTo>
                  <a:cubicBezTo>
                    <a:pt x="734486" y="4625708"/>
                    <a:pt x="567948" y="4625170"/>
                    <a:pt x="567948" y="4621545"/>
                  </a:cubicBezTo>
                  <a:cubicBezTo>
                    <a:pt x="567384" y="4358918"/>
                    <a:pt x="550059" y="4393303"/>
                    <a:pt x="591360" y="4393303"/>
                  </a:cubicBezTo>
                  <a:close/>
                  <a:moveTo>
                    <a:pt x="591360" y="4636072"/>
                  </a:moveTo>
                  <a:cubicBezTo>
                    <a:pt x="667351" y="4636072"/>
                    <a:pt x="666979" y="4637597"/>
                    <a:pt x="744981" y="4637597"/>
                  </a:cubicBezTo>
                  <a:cubicBezTo>
                    <a:pt x="777966" y="4637622"/>
                    <a:pt x="770303" y="4598574"/>
                    <a:pt x="774878" y="4869669"/>
                  </a:cubicBezTo>
                  <a:cubicBezTo>
                    <a:pt x="698541" y="4869387"/>
                    <a:pt x="635493" y="4870476"/>
                    <a:pt x="570908" y="4870195"/>
                  </a:cubicBezTo>
                  <a:cubicBezTo>
                    <a:pt x="566769" y="4598152"/>
                    <a:pt x="559772" y="4636072"/>
                    <a:pt x="591360" y="4636072"/>
                  </a:cubicBezTo>
                  <a:close/>
                  <a:moveTo>
                    <a:pt x="591360" y="4882134"/>
                  </a:moveTo>
                  <a:cubicBezTo>
                    <a:pt x="790255" y="4882134"/>
                    <a:pt x="775045" y="4879559"/>
                    <a:pt x="775109" y="4883992"/>
                  </a:cubicBezTo>
                  <a:cubicBezTo>
                    <a:pt x="779350" y="5154830"/>
                    <a:pt x="791934" y="5115629"/>
                    <a:pt x="744981" y="5115629"/>
                  </a:cubicBezTo>
                  <a:cubicBezTo>
                    <a:pt x="669145" y="5115629"/>
                    <a:pt x="670311" y="5114616"/>
                    <a:pt x="591360" y="5114616"/>
                  </a:cubicBezTo>
                  <a:cubicBezTo>
                    <a:pt x="571741" y="5114616"/>
                    <a:pt x="577033" y="5125532"/>
                    <a:pt x="575995" y="5058683"/>
                  </a:cubicBezTo>
                  <a:cubicBezTo>
                    <a:pt x="572804" y="4855116"/>
                    <a:pt x="558286" y="4882134"/>
                    <a:pt x="591360" y="4882134"/>
                  </a:cubicBezTo>
                  <a:close/>
                  <a:moveTo>
                    <a:pt x="779184" y="4446648"/>
                  </a:moveTo>
                  <a:cubicBezTo>
                    <a:pt x="778402" y="4378275"/>
                    <a:pt x="737152" y="4390164"/>
                    <a:pt x="975465" y="4391445"/>
                  </a:cubicBezTo>
                  <a:cubicBezTo>
                    <a:pt x="981206" y="4391484"/>
                    <a:pt x="981795" y="4363030"/>
                    <a:pt x="985870" y="4625580"/>
                  </a:cubicBezTo>
                  <a:cubicBezTo>
                    <a:pt x="758450" y="4626682"/>
                    <a:pt x="781183" y="4627220"/>
                    <a:pt x="781170" y="4621545"/>
                  </a:cubicBezTo>
                  <a:cubicBezTo>
                    <a:pt x="781029" y="4553979"/>
                    <a:pt x="780337" y="4548022"/>
                    <a:pt x="779184" y="4446648"/>
                  </a:cubicBezTo>
                  <a:close/>
                  <a:moveTo>
                    <a:pt x="986050" y="4637494"/>
                  </a:moveTo>
                  <a:cubicBezTo>
                    <a:pt x="990137" y="4900954"/>
                    <a:pt x="995071" y="4870246"/>
                    <a:pt x="975465" y="4870310"/>
                  </a:cubicBezTo>
                  <a:cubicBezTo>
                    <a:pt x="921836" y="4870528"/>
                    <a:pt x="875332" y="4870604"/>
                    <a:pt x="821843" y="4870028"/>
                  </a:cubicBezTo>
                  <a:cubicBezTo>
                    <a:pt x="778402" y="4869554"/>
                    <a:pt x="782336" y="4909473"/>
                    <a:pt x="781208" y="4637622"/>
                  </a:cubicBezTo>
                  <a:cubicBezTo>
                    <a:pt x="912225" y="4637738"/>
                    <a:pt x="923015" y="4637828"/>
                    <a:pt x="986050" y="4637494"/>
                  </a:cubicBezTo>
                  <a:close/>
                  <a:moveTo>
                    <a:pt x="821754" y="4881955"/>
                  </a:moveTo>
                  <a:cubicBezTo>
                    <a:pt x="1002222" y="4883902"/>
                    <a:pt x="989561" y="4879982"/>
                    <a:pt x="989625" y="4883966"/>
                  </a:cubicBezTo>
                  <a:cubicBezTo>
                    <a:pt x="993815" y="5151858"/>
                    <a:pt x="999133" y="5115513"/>
                    <a:pt x="975554" y="5115155"/>
                  </a:cubicBezTo>
                  <a:cubicBezTo>
                    <a:pt x="751863" y="5111849"/>
                    <a:pt x="790358" y="5135165"/>
                    <a:pt x="789166" y="5058683"/>
                  </a:cubicBezTo>
                  <a:cubicBezTo>
                    <a:pt x="785847" y="4846186"/>
                    <a:pt x="771379" y="4881417"/>
                    <a:pt x="821754" y="4881955"/>
                  </a:cubicBezTo>
                  <a:close/>
                  <a:moveTo>
                    <a:pt x="990855" y="4391535"/>
                  </a:moveTo>
                  <a:cubicBezTo>
                    <a:pt x="1020162" y="4391689"/>
                    <a:pt x="1192352" y="4391830"/>
                    <a:pt x="1194018" y="4391830"/>
                  </a:cubicBezTo>
                  <a:cubicBezTo>
                    <a:pt x="1194031" y="4392829"/>
                    <a:pt x="1197452" y="4594629"/>
                    <a:pt x="1198003" y="4624427"/>
                  </a:cubicBezTo>
                  <a:cubicBezTo>
                    <a:pt x="1129663" y="4624504"/>
                    <a:pt x="1197273" y="4624799"/>
                    <a:pt x="996365" y="4625542"/>
                  </a:cubicBezTo>
                  <a:cubicBezTo>
                    <a:pt x="992880" y="4401117"/>
                    <a:pt x="992982" y="4483749"/>
                    <a:pt x="990855" y="4391535"/>
                  </a:cubicBezTo>
                  <a:close/>
                  <a:moveTo>
                    <a:pt x="1198234" y="4636316"/>
                  </a:moveTo>
                  <a:cubicBezTo>
                    <a:pt x="1202655" y="4870028"/>
                    <a:pt x="1201912" y="4800605"/>
                    <a:pt x="1203103" y="4869772"/>
                  </a:cubicBezTo>
                  <a:cubicBezTo>
                    <a:pt x="1194492" y="4869772"/>
                    <a:pt x="1239663" y="4869644"/>
                    <a:pt x="999915" y="4870233"/>
                  </a:cubicBezTo>
                  <a:cubicBezTo>
                    <a:pt x="998890" y="4803308"/>
                    <a:pt x="999505" y="4827738"/>
                    <a:pt x="996558" y="4637443"/>
                  </a:cubicBezTo>
                  <a:cubicBezTo>
                    <a:pt x="1213509" y="4636521"/>
                    <a:pt x="1134981" y="4636380"/>
                    <a:pt x="1198234" y="4636316"/>
                  </a:cubicBezTo>
                  <a:close/>
                  <a:moveTo>
                    <a:pt x="1200938" y="4147907"/>
                  </a:moveTo>
                  <a:cubicBezTo>
                    <a:pt x="1292665" y="4147996"/>
                    <a:pt x="1292306" y="4145934"/>
                    <a:pt x="1404216" y="4146703"/>
                  </a:cubicBezTo>
                  <a:cubicBezTo>
                    <a:pt x="1405651" y="4271931"/>
                    <a:pt x="1407240" y="4253944"/>
                    <a:pt x="1409124" y="4379198"/>
                  </a:cubicBezTo>
                  <a:cubicBezTo>
                    <a:pt x="1272072" y="4378903"/>
                    <a:pt x="1299995" y="4379928"/>
                    <a:pt x="1204334" y="4379928"/>
                  </a:cubicBezTo>
                  <a:cubicBezTo>
                    <a:pt x="1202860" y="4290340"/>
                    <a:pt x="1202437" y="4229347"/>
                    <a:pt x="1200938" y="4147907"/>
                  </a:cubicBezTo>
                  <a:close/>
                  <a:moveTo>
                    <a:pt x="1206012" y="4391830"/>
                  </a:moveTo>
                  <a:cubicBezTo>
                    <a:pt x="1448324" y="4391830"/>
                    <a:pt x="1409072" y="4372228"/>
                    <a:pt x="1410072" y="4446776"/>
                  </a:cubicBezTo>
                  <a:cubicBezTo>
                    <a:pt x="1411084" y="4527973"/>
                    <a:pt x="1411815" y="4551084"/>
                    <a:pt x="1412327" y="4621570"/>
                  </a:cubicBezTo>
                  <a:cubicBezTo>
                    <a:pt x="1412366" y="4627169"/>
                    <a:pt x="1428730" y="4624453"/>
                    <a:pt x="1208524" y="4624414"/>
                  </a:cubicBezTo>
                  <a:cubicBezTo>
                    <a:pt x="1208485" y="4622313"/>
                    <a:pt x="1203898" y="4391830"/>
                    <a:pt x="1206012" y="4391830"/>
                  </a:cubicBezTo>
                  <a:close/>
                  <a:moveTo>
                    <a:pt x="1412443" y="4636687"/>
                  </a:moveTo>
                  <a:cubicBezTo>
                    <a:pt x="1412455" y="4637815"/>
                    <a:pt x="1415134" y="4867645"/>
                    <a:pt x="1415147" y="4868952"/>
                  </a:cubicBezTo>
                  <a:cubicBezTo>
                    <a:pt x="1332262" y="4867786"/>
                    <a:pt x="1276044" y="4869695"/>
                    <a:pt x="1213586" y="4869772"/>
                  </a:cubicBezTo>
                  <a:cubicBezTo>
                    <a:pt x="1212253" y="4791868"/>
                    <a:pt x="1213060" y="4869182"/>
                    <a:pt x="1208742" y="4636316"/>
                  </a:cubicBezTo>
                  <a:cubicBezTo>
                    <a:pt x="1280632" y="4636329"/>
                    <a:pt x="1331723" y="4637264"/>
                    <a:pt x="1412443" y="4636687"/>
                  </a:cubicBezTo>
                  <a:close/>
                  <a:moveTo>
                    <a:pt x="1415339" y="4880866"/>
                  </a:moveTo>
                  <a:cubicBezTo>
                    <a:pt x="1416864" y="4980306"/>
                    <a:pt x="1415877" y="4956157"/>
                    <a:pt x="1418453" y="5114219"/>
                  </a:cubicBezTo>
                  <a:cubicBezTo>
                    <a:pt x="1370219" y="5114873"/>
                    <a:pt x="1312758" y="5114437"/>
                    <a:pt x="1216302" y="5114412"/>
                  </a:cubicBezTo>
                  <a:cubicBezTo>
                    <a:pt x="1216290" y="5112951"/>
                    <a:pt x="1213842" y="4884978"/>
                    <a:pt x="1213829" y="4883761"/>
                  </a:cubicBezTo>
                  <a:cubicBezTo>
                    <a:pt x="1213765" y="4879495"/>
                    <a:pt x="1411007" y="4880802"/>
                    <a:pt x="1415339" y="4880866"/>
                  </a:cubicBezTo>
                  <a:close/>
                  <a:moveTo>
                    <a:pt x="1414711" y="4146792"/>
                  </a:moveTo>
                  <a:cubicBezTo>
                    <a:pt x="1532836" y="4147843"/>
                    <a:pt x="1441493" y="4146908"/>
                    <a:pt x="1618489" y="4148022"/>
                  </a:cubicBezTo>
                  <a:cubicBezTo>
                    <a:pt x="1620167" y="4277683"/>
                    <a:pt x="1619821" y="4304048"/>
                    <a:pt x="1621116" y="4379684"/>
                  </a:cubicBezTo>
                  <a:cubicBezTo>
                    <a:pt x="1455564" y="4379275"/>
                    <a:pt x="1551020" y="4379621"/>
                    <a:pt x="1419606" y="4379236"/>
                  </a:cubicBezTo>
                  <a:cubicBezTo>
                    <a:pt x="1417709" y="4255174"/>
                    <a:pt x="1416044" y="4264359"/>
                    <a:pt x="1414711" y="4146792"/>
                  </a:cubicBezTo>
                  <a:close/>
                  <a:moveTo>
                    <a:pt x="1436521" y="4391215"/>
                  </a:moveTo>
                  <a:cubicBezTo>
                    <a:pt x="1659303" y="4392111"/>
                    <a:pt x="1620821" y="4375854"/>
                    <a:pt x="1622525" y="4447404"/>
                  </a:cubicBezTo>
                  <a:cubicBezTo>
                    <a:pt x="1623973" y="4507168"/>
                    <a:pt x="1624640" y="4553723"/>
                    <a:pt x="1625562" y="4621660"/>
                  </a:cubicBezTo>
                  <a:cubicBezTo>
                    <a:pt x="1625614" y="4626169"/>
                    <a:pt x="1422874" y="4626003"/>
                    <a:pt x="1422848" y="4621506"/>
                  </a:cubicBezTo>
                  <a:cubicBezTo>
                    <a:pt x="1420913" y="4357995"/>
                    <a:pt x="1411353" y="4391099"/>
                    <a:pt x="1436521" y="4391215"/>
                  </a:cubicBezTo>
                  <a:close/>
                  <a:moveTo>
                    <a:pt x="1436585" y="4636469"/>
                  </a:moveTo>
                  <a:cubicBezTo>
                    <a:pt x="1490407" y="4635957"/>
                    <a:pt x="1536373" y="4636034"/>
                    <a:pt x="1590207" y="4636187"/>
                  </a:cubicBezTo>
                  <a:cubicBezTo>
                    <a:pt x="1636198" y="4636316"/>
                    <a:pt x="1625537" y="4594731"/>
                    <a:pt x="1630188" y="4868875"/>
                  </a:cubicBezTo>
                  <a:cubicBezTo>
                    <a:pt x="1574022" y="4869285"/>
                    <a:pt x="1542536" y="4871168"/>
                    <a:pt x="1425654" y="4869118"/>
                  </a:cubicBezTo>
                  <a:cubicBezTo>
                    <a:pt x="1421746" y="4601739"/>
                    <a:pt x="1418222" y="4636662"/>
                    <a:pt x="1436585" y="4636469"/>
                  </a:cubicBezTo>
                  <a:close/>
                  <a:moveTo>
                    <a:pt x="1436457" y="4881225"/>
                  </a:moveTo>
                  <a:cubicBezTo>
                    <a:pt x="1625716" y="4884786"/>
                    <a:pt x="1630317" y="4875946"/>
                    <a:pt x="1630445" y="4883966"/>
                  </a:cubicBezTo>
                  <a:cubicBezTo>
                    <a:pt x="1631777" y="4968878"/>
                    <a:pt x="1629919" y="4973144"/>
                    <a:pt x="1631265" y="5058940"/>
                  </a:cubicBezTo>
                  <a:cubicBezTo>
                    <a:pt x="1632315" y="5126454"/>
                    <a:pt x="1642926" y="5116320"/>
                    <a:pt x="1590399" y="5114578"/>
                  </a:cubicBezTo>
                  <a:cubicBezTo>
                    <a:pt x="1396168" y="5108211"/>
                    <a:pt x="1429345" y="5138048"/>
                    <a:pt x="1428051" y="5058722"/>
                  </a:cubicBezTo>
                  <a:cubicBezTo>
                    <a:pt x="1424834" y="4854373"/>
                    <a:pt x="1420606" y="4880930"/>
                    <a:pt x="1436457" y="4881225"/>
                  </a:cubicBezTo>
                  <a:close/>
                  <a:moveTo>
                    <a:pt x="1631841" y="4391599"/>
                  </a:moveTo>
                  <a:cubicBezTo>
                    <a:pt x="1798546" y="4391804"/>
                    <a:pt x="1667697" y="4391817"/>
                    <a:pt x="1836350" y="4392175"/>
                  </a:cubicBezTo>
                  <a:cubicBezTo>
                    <a:pt x="1840540" y="4662015"/>
                    <a:pt x="1846409" y="4625926"/>
                    <a:pt x="1820793" y="4625926"/>
                  </a:cubicBezTo>
                  <a:cubicBezTo>
                    <a:pt x="1819793" y="4625926"/>
                    <a:pt x="1636121" y="4625196"/>
                    <a:pt x="1636070" y="4621429"/>
                  </a:cubicBezTo>
                  <a:cubicBezTo>
                    <a:pt x="1633879" y="4459702"/>
                    <a:pt x="1633174" y="4463764"/>
                    <a:pt x="1631841" y="4391599"/>
                  </a:cubicBezTo>
                  <a:close/>
                  <a:moveTo>
                    <a:pt x="1820793" y="4637840"/>
                  </a:moveTo>
                  <a:cubicBezTo>
                    <a:pt x="1845205" y="4637840"/>
                    <a:pt x="1838707" y="4600560"/>
                    <a:pt x="1843462" y="4868785"/>
                  </a:cubicBezTo>
                  <a:cubicBezTo>
                    <a:pt x="1828622" y="4868696"/>
                    <a:pt x="1817038" y="4868721"/>
                    <a:pt x="1667094" y="4868747"/>
                  </a:cubicBezTo>
                  <a:cubicBezTo>
                    <a:pt x="1633994" y="4868747"/>
                    <a:pt x="1639991" y="4907244"/>
                    <a:pt x="1636275" y="4636252"/>
                  </a:cubicBezTo>
                  <a:cubicBezTo>
                    <a:pt x="1746391" y="4636316"/>
                    <a:pt x="1748967" y="4637840"/>
                    <a:pt x="1820793" y="4637840"/>
                  </a:cubicBezTo>
                  <a:close/>
                  <a:moveTo>
                    <a:pt x="1846332" y="4359251"/>
                  </a:moveTo>
                  <a:cubicBezTo>
                    <a:pt x="1842437" y="4109089"/>
                    <a:pt x="1823420" y="4145383"/>
                    <a:pt x="1897552" y="4147279"/>
                  </a:cubicBezTo>
                  <a:cubicBezTo>
                    <a:pt x="1948272" y="4148573"/>
                    <a:pt x="2000159" y="4148471"/>
                    <a:pt x="2044958" y="4147702"/>
                  </a:cubicBezTo>
                  <a:cubicBezTo>
                    <a:pt x="2047611" y="4367002"/>
                    <a:pt x="2046817" y="4324366"/>
                    <a:pt x="2047842" y="4380466"/>
                  </a:cubicBezTo>
                  <a:cubicBezTo>
                    <a:pt x="1813732" y="4386423"/>
                    <a:pt x="1846678" y="4381056"/>
                    <a:pt x="1846332" y="4359251"/>
                  </a:cubicBezTo>
                  <a:close/>
                  <a:moveTo>
                    <a:pt x="2048060" y="4392381"/>
                  </a:moveTo>
                  <a:cubicBezTo>
                    <a:pt x="2049623" y="4470156"/>
                    <a:pt x="2051045" y="4464404"/>
                    <a:pt x="2052493" y="4625106"/>
                  </a:cubicBezTo>
                  <a:cubicBezTo>
                    <a:pt x="2024583" y="4625362"/>
                    <a:pt x="1850484" y="4625913"/>
                    <a:pt x="1849574" y="4625913"/>
                  </a:cubicBezTo>
                  <a:cubicBezTo>
                    <a:pt x="1849702" y="4561819"/>
                    <a:pt x="1849677" y="4574707"/>
                    <a:pt x="1846832" y="4392214"/>
                  </a:cubicBezTo>
                  <a:cubicBezTo>
                    <a:pt x="1903421" y="4392457"/>
                    <a:pt x="1967392" y="4394417"/>
                    <a:pt x="2048060" y="4392381"/>
                  </a:cubicBezTo>
                  <a:close/>
                  <a:moveTo>
                    <a:pt x="2051468" y="4637007"/>
                  </a:moveTo>
                  <a:cubicBezTo>
                    <a:pt x="2052762" y="4637007"/>
                    <a:pt x="2056440" y="4868721"/>
                    <a:pt x="2056453" y="4869733"/>
                  </a:cubicBezTo>
                  <a:cubicBezTo>
                    <a:pt x="1937085" y="4871770"/>
                    <a:pt x="1908970" y="4869336"/>
                    <a:pt x="1853944" y="4868849"/>
                  </a:cubicBezTo>
                  <a:cubicBezTo>
                    <a:pt x="1852739" y="4799939"/>
                    <a:pt x="1849446" y="4733231"/>
                    <a:pt x="1849549" y="4637802"/>
                  </a:cubicBezTo>
                  <a:cubicBezTo>
                    <a:pt x="1850459" y="4637815"/>
                    <a:pt x="2032541" y="4637187"/>
                    <a:pt x="2051468" y="4637007"/>
                  </a:cubicBezTo>
                  <a:close/>
                  <a:moveTo>
                    <a:pt x="2056697" y="4883992"/>
                  </a:moveTo>
                  <a:cubicBezTo>
                    <a:pt x="2060784" y="5144710"/>
                    <a:pt x="2062924" y="5115027"/>
                    <a:pt x="2051468" y="5114898"/>
                  </a:cubicBezTo>
                  <a:cubicBezTo>
                    <a:pt x="1818127" y="5112400"/>
                    <a:pt x="1857032" y="5133641"/>
                    <a:pt x="1855866" y="5058709"/>
                  </a:cubicBezTo>
                  <a:cubicBezTo>
                    <a:pt x="1854508" y="4971799"/>
                    <a:pt x="1855610" y="4973516"/>
                    <a:pt x="1854200" y="4883761"/>
                  </a:cubicBezTo>
                  <a:cubicBezTo>
                    <a:pt x="1854136" y="4879111"/>
                    <a:pt x="2056684" y="4882993"/>
                    <a:pt x="2056697" y="4883992"/>
                  </a:cubicBezTo>
                  <a:close/>
                  <a:moveTo>
                    <a:pt x="2058555" y="4392111"/>
                  </a:moveTo>
                  <a:cubicBezTo>
                    <a:pt x="2097588" y="4391138"/>
                    <a:pt x="2104444" y="4391304"/>
                    <a:pt x="2262179" y="4391278"/>
                  </a:cubicBezTo>
                  <a:cubicBezTo>
                    <a:pt x="2263998" y="4497828"/>
                    <a:pt x="2262794" y="4402616"/>
                    <a:pt x="2266138" y="4625657"/>
                  </a:cubicBezTo>
                  <a:cubicBezTo>
                    <a:pt x="2039551" y="4625208"/>
                    <a:pt x="2063027" y="4625977"/>
                    <a:pt x="2062989" y="4621481"/>
                  </a:cubicBezTo>
                  <a:cubicBezTo>
                    <a:pt x="2061835" y="4483185"/>
                    <a:pt x="2059875" y="4456346"/>
                    <a:pt x="2058555" y="4392111"/>
                  </a:cubicBezTo>
                  <a:close/>
                  <a:moveTo>
                    <a:pt x="2266318" y="4637559"/>
                  </a:moveTo>
                  <a:cubicBezTo>
                    <a:pt x="2269611" y="4857089"/>
                    <a:pt x="2268035" y="4742020"/>
                    <a:pt x="2270073" y="4870220"/>
                  </a:cubicBezTo>
                  <a:cubicBezTo>
                    <a:pt x="2201489" y="4870105"/>
                    <a:pt x="2152806" y="4868260"/>
                    <a:pt x="2066961" y="4869554"/>
                  </a:cubicBezTo>
                  <a:cubicBezTo>
                    <a:pt x="2065846" y="4801373"/>
                    <a:pt x="2063873" y="4723111"/>
                    <a:pt x="2063130" y="4636892"/>
                  </a:cubicBezTo>
                  <a:cubicBezTo>
                    <a:pt x="2167543" y="4635983"/>
                    <a:pt x="2201194" y="4637443"/>
                    <a:pt x="2266318" y="4637559"/>
                  </a:cubicBezTo>
                  <a:close/>
                  <a:moveTo>
                    <a:pt x="2270265" y="4882122"/>
                  </a:moveTo>
                  <a:cubicBezTo>
                    <a:pt x="2271764" y="4990452"/>
                    <a:pt x="2270034" y="4941501"/>
                    <a:pt x="2272725" y="5114155"/>
                  </a:cubicBezTo>
                  <a:cubicBezTo>
                    <a:pt x="2195812" y="5114258"/>
                    <a:pt x="2176103" y="5116000"/>
                    <a:pt x="2070575" y="5115091"/>
                  </a:cubicBezTo>
                  <a:cubicBezTo>
                    <a:pt x="2068794" y="5046539"/>
                    <a:pt x="2068525" y="4969826"/>
                    <a:pt x="2067179" y="4883787"/>
                  </a:cubicBezTo>
                  <a:cubicBezTo>
                    <a:pt x="2067115" y="4878855"/>
                    <a:pt x="2058491" y="4881801"/>
                    <a:pt x="2270265" y="4882122"/>
                  </a:cubicBezTo>
                  <a:close/>
                  <a:moveTo>
                    <a:pt x="2272674" y="4391291"/>
                  </a:moveTo>
                  <a:cubicBezTo>
                    <a:pt x="2338182" y="4391278"/>
                    <a:pt x="2343398" y="4392316"/>
                    <a:pt x="2475247" y="4392650"/>
                  </a:cubicBezTo>
                  <a:cubicBezTo>
                    <a:pt x="2475260" y="4393674"/>
                    <a:pt x="2479309" y="4616138"/>
                    <a:pt x="2479502" y="4625503"/>
                  </a:cubicBezTo>
                  <a:cubicBezTo>
                    <a:pt x="2379714" y="4625477"/>
                    <a:pt x="2312233" y="4625708"/>
                    <a:pt x="2276621" y="4625670"/>
                  </a:cubicBezTo>
                  <a:cubicBezTo>
                    <a:pt x="2273430" y="4412404"/>
                    <a:pt x="2274225" y="4482737"/>
                    <a:pt x="2272674" y="4391291"/>
                  </a:cubicBezTo>
                  <a:close/>
                  <a:moveTo>
                    <a:pt x="2282016" y="4637571"/>
                  </a:moveTo>
                  <a:cubicBezTo>
                    <a:pt x="2521175" y="4637571"/>
                    <a:pt x="2479617" y="4619918"/>
                    <a:pt x="2481014" y="4709070"/>
                  </a:cubicBezTo>
                  <a:cubicBezTo>
                    <a:pt x="2482385" y="4796877"/>
                    <a:pt x="2482654" y="4790817"/>
                    <a:pt x="2483948" y="4870912"/>
                  </a:cubicBezTo>
                  <a:cubicBezTo>
                    <a:pt x="2386057" y="4871488"/>
                    <a:pt x="2366374" y="4870233"/>
                    <a:pt x="2280568" y="4870233"/>
                  </a:cubicBezTo>
                  <a:cubicBezTo>
                    <a:pt x="2276480" y="4610156"/>
                    <a:pt x="2274212" y="4637571"/>
                    <a:pt x="2282016" y="4637571"/>
                  </a:cubicBezTo>
                  <a:close/>
                  <a:moveTo>
                    <a:pt x="2282016" y="4882134"/>
                  </a:moveTo>
                  <a:cubicBezTo>
                    <a:pt x="2282926" y="4882134"/>
                    <a:pt x="2484140" y="4882621"/>
                    <a:pt x="2484166" y="4883992"/>
                  </a:cubicBezTo>
                  <a:cubicBezTo>
                    <a:pt x="2484192" y="4885529"/>
                    <a:pt x="2486972" y="5114143"/>
                    <a:pt x="2486985" y="5115680"/>
                  </a:cubicBezTo>
                  <a:cubicBezTo>
                    <a:pt x="2345986" y="5116410"/>
                    <a:pt x="2380342" y="5114168"/>
                    <a:pt x="2283220" y="5114155"/>
                  </a:cubicBezTo>
                  <a:cubicBezTo>
                    <a:pt x="2279184" y="4856320"/>
                    <a:pt x="2281106" y="4882134"/>
                    <a:pt x="2282016" y="4882134"/>
                  </a:cubicBezTo>
                  <a:close/>
                  <a:moveTo>
                    <a:pt x="2512525" y="4392790"/>
                  </a:moveTo>
                  <a:cubicBezTo>
                    <a:pt x="2588387" y="4393098"/>
                    <a:pt x="2590873" y="4392803"/>
                    <a:pt x="2666159" y="4393098"/>
                  </a:cubicBezTo>
                  <a:cubicBezTo>
                    <a:pt x="2697119" y="4393226"/>
                    <a:pt x="2689187" y="4356522"/>
                    <a:pt x="2692352" y="4625119"/>
                  </a:cubicBezTo>
                  <a:cubicBezTo>
                    <a:pt x="2469122" y="4626144"/>
                    <a:pt x="2490035" y="4627335"/>
                    <a:pt x="2489920" y="4621417"/>
                  </a:cubicBezTo>
                  <a:cubicBezTo>
                    <a:pt x="2484666" y="4356394"/>
                    <a:pt x="2476465" y="4392637"/>
                    <a:pt x="2512525" y="4392790"/>
                  </a:cubicBezTo>
                  <a:close/>
                  <a:moveTo>
                    <a:pt x="2692506" y="4637007"/>
                  </a:moveTo>
                  <a:cubicBezTo>
                    <a:pt x="2693211" y="4696131"/>
                    <a:pt x="2693954" y="4745735"/>
                    <a:pt x="2695492" y="4796620"/>
                  </a:cubicBezTo>
                  <a:cubicBezTo>
                    <a:pt x="2698349" y="4890692"/>
                    <a:pt x="2734410" y="4868900"/>
                    <a:pt x="2512499" y="4870707"/>
                  </a:cubicBezTo>
                  <a:cubicBezTo>
                    <a:pt x="2486511" y="4870912"/>
                    <a:pt x="2495635" y="4906514"/>
                    <a:pt x="2490253" y="4637405"/>
                  </a:cubicBezTo>
                  <a:cubicBezTo>
                    <a:pt x="2676859" y="4637430"/>
                    <a:pt x="2604098" y="4637430"/>
                    <a:pt x="2692506" y="4637007"/>
                  </a:cubicBezTo>
                  <a:close/>
                  <a:moveTo>
                    <a:pt x="2512602" y="4882621"/>
                  </a:moveTo>
                  <a:cubicBezTo>
                    <a:pt x="2513511" y="4882608"/>
                    <a:pt x="2697452" y="4880802"/>
                    <a:pt x="2697503" y="4883992"/>
                  </a:cubicBezTo>
                  <a:cubicBezTo>
                    <a:pt x="2701694" y="5152525"/>
                    <a:pt x="2715995" y="5114514"/>
                    <a:pt x="2666146" y="5114924"/>
                  </a:cubicBezTo>
                  <a:cubicBezTo>
                    <a:pt x="2589476" y="5115552"/>
                    <a:pt x="2584812" y="5114937"/>
                    <a:pt x="2512525" y="5115513"/>
                  </a:cubicBezTo>
                  <a:cubicBezTo>
                    <a:pt x="2492739" y="5115642"/>
                    <a:pt x="2497775" y="5126121"/>
                    <a:pt x="2496724" y="5058709"/>
                  </a:cubicBezTo>
                  <a:cubicBezTo>
                    <a:pt x="2493636" y="4855859"/>
                    <a:pt x="2487498" y="4882826"/>
                    <a:pt x="2512602" y="4882621"/>
                  </a:cubicBezTo>
                  <a:close/>
                  <a:moveTo>
                    <a:pt x="2699413" y="4393187"/>
                  </a:moveTo>
                  <a:cubicBezTo>
                    <a:pt x="2826918" y="4393418"/>
                    <a:pt x="2808593" y="4392624"/>
                    <a:pt x="2896809" y="4392624"/>
                  </a:cubicBezTo>
                  <a:cubicBezTo>
                    <a:pt x="2907266" y="4392624"/>
                    <a:pt x="2902460" y="4364990"/>
                    <a:pt x="2906625" y="4626272"/>
                  </a:cubicBezTo>
                  <a:cubicBezTo>
                    <a:pt x="2827418" y="4626490"/>
                    <a:pt x="2814744" y="4624670"/>
                    <a:pt x="2702873" y="4625055"/>
                  </a:cubicBezTo>
                  <a:cubicBezTo>
                    <a:pt x="2702001" y="4557464"/>
                    <a:pt x="2702962" y="4618509"/>
                    <a:pt x="2699413" y="4393187"/>
                  </a:cubicBezTo>
                  <a:close/>
                  <a:moveTo>
                    <a:pt x="2743047" y="4636905"/>
                  </a:moveTo>
                  <a:cubicBezTo>
                    <a:pt x="2819076" y="4636905"/>
                    <a:pt x="2819870" y="4638199"/>
                    <a:pt x="2896796" y="4638199"/>
                  </a:cubicBezTo>
                  <a:cubicBezTo>
                    <a:pt x="2911802" y="4638199"/>
                    <a:pt x="2906587" y="4609361"/>
                    <a:pt x="2910841" y="4870643"/>
                  </a:cubicBezTo>
                  <a:cubicBezTo>
                    <a:pt x="2834363" y="4870848"/>
                    <a:pt x="2805684" y="4869490"/>
                    <a:pt x="2707768" y="4869836"/>
                  </a:cubicBezTo>
                  <a:cubicBezTo>
                    <a:pt x="2703103" y="4599548"/>
                    <a:pt x="2686778" y="4636905"/>
                    <a:pt x="2743047" y="4636905"/>
                  </a:cubicBezTo>
                  <a:close/>
                  <a:moveTo>
                    <a:pt x="2909290" y="4184380"/>
                  </a:moveTo>
                  <a:cubicBezTo>
                    <a:pt x="2908496" y="4133315"/>
                    <a:pt x="2873922" y="4148381"/>
                    <a:pt x="3113709" y="4147510"/>
                  </a:cubicBezTo>
                  <a:cubicBezTo>
                    <a:pt x="3115862" y="4275377"/>
                    <a:pt x="3114529" y="4277632"/>
                    <a:pt x="3116349" y="4380351"/>
                  </a:cubicBezTo>
                  <a:cubicBezTo>
                    <a:pt x="3073779" y="4380850"/>
                    <a:pt x="3056248" y="4380710"/>
                    <a:pt x="2913968" y="4380735"/>
                  </a:cubicBezTo>
                  <a:cubicBezTo>
                    <a:pt x="2912468" y="4273417"/>
                    <a:pt x="2910662" y="4271751"/>
                    <a:pt x="2909290" y="4184380"/>
                  </a:cubicBezTo>
                  <a:close/>
                  <a:moveTo>
                    <a:pt x="3116566" y="4392252"/>
                  </a:moveTo>
                  <a:cubicBezTo>
                    <a:pt x="3117784" y="4456308"/>
                    <a:pt x="3119693" y="4491884"/>
                    <a:pt x="3120770" y="4621596"/>
                  </a:cubicBezTo>
                  <a:cubicBezTo>
                    <a:pt x="3120795" y="4625106"/>
                    <a:pt x="3144374" y="4624875"/>
                    <a:pt x="2917107" y="4626234"/>
                  </a:cubicBezTo>
                  <a:cubicBezTo>
                    <a:pt x="2913596" y="4405909"/>
                    <a:pt x="2915313" y="4484940"/>
                    <a:pt x="2914134" y="4392624"/>
                  </a:cubicBezTo>
                  <a:cubicBezTo>
                    <a:pt x="3056428" y="4392598"/>
                    <a:pt x="3079289" y="4392714"/>
                    <a:pt x="3116566" y="4392252"/>
                  </a:cubicBezTo>
                  <a:close/>
                  <a:moveTo>
                    <a:pt x="3120911" y="4636841"/>
                  </a:moveTo>
                  <a:cubicBezTo>
                    <a:pt x="3120923" y="4637853"/>
                    <a:pt x="3123486" y="4868823"/>
                    <a:pt x="3123499" y="4869746"/>
                  </a:cubicBezTo>
                  <a:cubicBezTo>
                    <a:pt x="3016561" y="4868324"/>
                    <a:pt x="2972735" y="4870335"/>
                    <a:pt x="2921336" y="4870591"/>
                  </a:cubicBezTo>
                  <a:cubicBezTo>
                    <a:pt x="2920285" y="4805588"/>
                    <a:pt x="2920196" y="4820065"/>
                    <a:pt x="2917300" y="4638135"/>
                  </a:cubicBezTo>
                  <a:cubicBezTo>
                    <a:pt x="2976234" y="4637789"/>
                    <a:pt x="3020444" y="4634701"/>
                    <a:pt x="3120911" y="4636841"/>
                  </a:cubicBezTo>
                  <a:close/>
                  <a:moveTo>
                    <a:pt x="3123320" y="4096855"/>
                  </a:moveTo>
                  <a:cubicBezTo>
                    <a:pt x="3119257" y="3880207"/>
                    <a:pt x="3117361" y="3903472"/>
                    <a:pt x="3127472" y="3903395"/>
                  </a:cubicBezTo>
                  <a:cubicBezTo>
                    <a:pt x="3354290" y="3901550"/>
                    <a:pt x="3323035" y="3898245"/>
                    <a:pt x="3323138" y="3922137"/>
                  </a:cubicBezTo>
                  <a:cubicBezTo>
                    <a:pt x="3324201" y="4173081"/>
                    <a:pt x="3339964" y="4134724"/>
                    <a:pt x="3281170" y="4135121"/>
                  </a:cubicBezTo>
                  <a:cubicBezTo>
                    <a:pt x="3207627" y="4135621"/>
                    <a:pt x="3209895" y="4135237"/>
                    <a:pt x="3127395" y="4135557"/>
                  </a:cubicBezTo>
                  <a:cubicBezTo>
                    <a:pt x="3122820" y="4135583"/>
                    <a:pt x="3124166" y="4141386"/>
                    <a:pt x="3123320" y="4096855"/>
                  </a:cubicBezTo>
                  <a:close/>
                  <a:moveTo>
                    <a:pt x="3127459" y="4147458"/>
                  </a:moveTo>
                  <a:cubicBezTo>
                    <a:pt x="3362363" y="4146497"/>
                    <a:pt x="3325355" y="4136121"/>
                    <a:pt x="3326124" y="4184559"/>
                  </a:cubicBezTo>
                  <a:cubicBezTo>
                    <a:pt x="3329802" y="4420206"/>
                    <a:pt x="3344218" y="4380940"/>
                    <a:pt x="3281260" y="4380172"/>
                  </a:cubicBezTo>
                  <a:cubicBezTo>
                    <a:pt x="3100856" y="4377981"/>
                    <a:pt x="3126997" y="4390830"/>
                    <a:pt x="3126498" y="4359277"/>
                  </a:cubicBezTo>
                  <a:cubicBezTo>
                    <a:pt x="3122782" y="4122259"/>
                    <a:pt x="3123973" y="4147458"/>
                    <a:pt x="3127459" y="4147458"/>
                  </a:cubicBezTo>
                  <a:close/>
                  <a:moveTo>
                    <a:pt x="3127497" y="4392111"/>
                  </a:moveTo>
                  <a:cubicBezTo>
                    <a:pt x="3372987" y="4389126"/>
                    <a:pt x="3329712" y="4380607"/>
                    <a:pt x="3331519" y="4446930"/>
                  </a:cubicBezTo>
                  <a:cubicBezTo>
                    <a:pt x="3333172" y="4507770"/>
                    <a:pt x="3334146" y="4561871"/>
                    <a:pt x="3333954" y="4621519"/>
                  </a:cubicBezTo>
                  <a:cubicBezTo>
                    <a:pt x="3333928" y="4629539"/>
                    <a:pt x="3132239" y="4625157"/>
                    <a:pt x="3131316" y="4625144"/>
                  </a:cubicBezTo>
                  <a:cubicBezTo>
                    <a:pt x="3129804" y="4450978"/>
                    <a:pt x="3126024" y="4392137"/>
                    <a:pt x="3127497" y="4392111"/>
                  </a:cubicBezTo>
                  <a:close/>
                  <a:moveTo>
                    <a:pt x="3333915" y="4638161"/>
                  </a:moveTo>
                  <a:cubicBezTo>
                    <a:pt x="3333864" y="4722752"/>
                    <a:pt x="3336709" y="4797300"/>
                    <a:pt x="3337913" y="4868580"/>
                  </a:cubicBezTo>
                  <a:cubicBezTo>
                    <a:pt x="3277710" y="4868875"/>
                    <a:pt x="3244572" y="4871335"/>
                    <a:pt x="3133982" y="4869887"/>
                  </a:cubicBezTo>
                  <a:cubicBezTo>
                    <a:pt x="3133969" y="4868747"/>
                    <a:pt x="3131419" y="4637981"/>
                    <a:pt x="3131406" y="4637071"/>
                  </a:cubicBezTo>
                  <a:cubicBezTo>
                    <a:pt x="3174091" y="4637981"/>
                    <a:pt x="3332428" y="4638161"/>
                    <a:pt x="3333915" y="4638161"/>
                  </a:cubicBezTo>
                  <a:close/>
                  <a:moveTo>
                    <a:pt x="3338118" y="4880482"/>
                  </a:moveTo>
                  <a:cubicBezTo>
                    <a:pt x="3339515" y="4966482"/>
                    <a:pt x="3339451" y="5018713"/>
                    <a:pt x="3341424" y="5114296"/>
                  </a:cubicBezTo>
                  <a:lnTo>
                    <a:pt x="3138082" y="5114386"/>
                  </a:lnTo>
                  <a:cubicBezTo>
                    <a:pt x="3137429" y="5083422"/>
                    <a:pt x="3134264" y="4887451"/>
                    <a:pt x="3134199" y="4883825"/>
                  </a:cubicBezTo>
                  <a:cubicBezTo>
                    <a:pt x="3134174" y="4881686"/>
                    <a:pt x="3116362" y="4881609"/>
                    <a:pt x="3338118" y="4880482"/>
                  </a:cubicBezTo>
                  <a:close/>
                  <a:moveTo>
                    <a:pt x="3340719" y="4392508"/>
                  </a:moveTo>
                  <a:cubicBezTo>
                    <a:pt x="3428999" y="4392675"/>
                    <a:pt x="3413250" y="4391740"/>
                    <a:pt x="3543844" y="4391689"/>
                  </a:cubicBezTo>
                  <a:cubicBezTo>
                    <a:pt x="3544574" y="4454501"/>
                    <a:pt x="3543844" y="4530035"/>
                    <a:pt x="3547586" y="4623864"/>
                  </a:cubicBezTo>
                  <a:cubicBezTo>
                    <a:pt x="3415339" y="4623799"/>
                    <a:pt x="3446325" y="4626349"/>
                    <a:pt x="3344449" y="4626272"/>
                  </a:cubicBezTo>
                  <a:cubicBezTo>
                    <a:pt x="3344769" y="4519825"/>
                    <a:pt x="3341924" y="4452810"/>
                    <a:pt x="3340719" y="4392508"/>
                  </a:cubicBezTo>
                  <a:close/>
                  <a:moveTo>
                    <a:pt x="3358083" y="4638173"/>
                  </a:moveTo>
                  <a:cubicBezTo>
                    <a:pt x="3585171" y="4638173"/>
                    <a:pt x="3548380" y="4610232"/>
                    <a:pt x="3549918" y="4709044"/>
                  </a:cubicBezTo>
                  <a:cubicBezTo>
                    <a:pt x="3551225" y="4792790"/>
                    <a:pt x="3550277" y="4792329"/>
                    <a:pt x="3551366" y="4869477"/>
                  </a:cubicBezTo>
                  <a:cubicBezTo>
                    <a:pt x="3550456" y="4869464"/>
                    <a:pt x="3373384" y="4868490"/>
                    <a:pt x="3348408" y="4868554"/>
                  </a:cubicBezTo>
                  <a:cubicBezTo>
                    <a:pt x="3344051" y="4611667"/>
                    <a:pt x="3337542" y="4638173"/>
                    <a:pt x="3358083" y="4638173"/>
                  </a:cubicBezTo>
                  <a:close/>
                  <a:moveTo>
                    <a:pt x="3358083" y="4880430"/>
                  </a:moveTo>
                  <a:cubicBezTo>
                    <a:pt x="3573228" y="4880430"/>
                    <a:pt x="3551545" y="4880892"/>
                    <a:pt x="3551583" y="4884005"/>
                  </a:cubicBezTo>
                  <a:cubicBezTo>
                    <a:pt x="3555813" y="5154241"/>
                    <a:pt x="3568871" y="5113412"/>
                    <a:pt x="3511807" y="5113412"/>
                  </a:cubicBezTo>
                  <a:cubicBezTo>
                    <a:pt x="3435176" y="5113412"/>
                    <a:pt x="3433459" y="5114296"/>
                    <a:pt x="3358070" y="5114296"/>
                  </a:cubicBezTo>
                  <a:cubicBezTo>
                    <a:pt x="3349741" y="5114296"/>
                    <a:pt x="3351919" y="5122867"/>
                    <a:pt x="3350907" y="5058735"/>
                  </a:cubicBezTo>
                  <a:cubicBezTo>
                    <a:pt x="3347793" y="4858511"/>
                    <a:pt x="3343679" y="4880430"/>
                    <a:pt x="3358083" y="4880430"/>
                  </a:cubicBezTo>
                  <a:close/>
                  <a:moveTo>
                    <a:pt x="3755144" y="4184534"/>
                  </a:moveTo>
                  <a:cubicBezTo>
                    <a:pt x="3758693" y="4410059"/>
                    <a:pt x="3764434" y="4380568"/>
                    <a:pt x="3742688" y="4380223"/>
                  </a:cubicBezTo>
                  <a:cubicBezTo>
                    <a:pt x="3698362" y="4379505"/>
                    <a:pt x="3659765" y="4379518"/>
                    <a:pt x="3588682" y="4379710"/>
                  </a:cubicBezTo>
                  <a:cubicBezTo>
                    <a:pt x="3542588" y="4379826"/>
                    <a:pt x="3554416" y="4412917"/>
                    <a:pt x="3550853" y="4184354"/>
                  </a:cubicBezTo>
                  <a:cubicBezTo>
                    <a:pt x="3550123" y="4136966"/>
                    <a:pt x="3540294" y="4147087"/>
                    <a:pt x="3588759" y="4146497"/>
                  </a:cubicBezTo>
                  <a:cubicBezTo>
                    <a:pt x="3783976" y="4144140"/>
                    <a:pt x="3754452" y="4139605"/>
                    <a:pt x="3755144" y="4184534"/>
                  </a:cubicBezTo>
                  <a:close/>
                  <a:moveTo>
                    <a:pt x="3750069" y="3922394"/>
                  </a:moveTo>
                  <a:cubicBezTo>
                    <a:pt x="3752196" y="3973741"/>
                    <a:pt x="3752273" y="3988422"/>
                    <a:pt x="3753849" y="4097085"/>
                  </a:cubicBezTo>
                  <a:cubicBezTo>
                    <a:pt x="3754477" y="4143103"/>
                    <a:pt x="3757809" y="4135852"/>
                    <a:pt x="3742790" y="4135378"/>
                  </a:cubicBezTo>
                  <a:cubicBezTo>
                    <a:pt x="3497570" y="4127358"/>
                    <a:pt x="3549316" y="4201560"/>
                    <a:pt x="3547086" y="3901819"/>
                  </a:cubicBezTo>
                  <a:cubicBezTo>
                    <a:pt x="3780491" y="3902729"/>
                    <a:pt x="3748864" y="3893402"/>
                    <a:pt x="3750069" y="3922394"/>
                  </a:cubicBezTo>
                  <a:close/>
                  <a:moveTo>
                    <a:pt x="3745366" y="3659857"/>
                  </a:moveTo>
                  <a:cubicBezTo>
                    <a:pt x="3749403" y="3918614"/>
                    <a:pt x="3750607" y="3890212"/>
                    <a:pt x="3742611" y="3890276"/>
                  </a:cubicBezTo>
                  <a:cubicBezTo>
                    <a:pt x="3506246" y="3891852"/>
                    <a:pt x="3547355" y="3903472"/>
                    <a:pt x="3546279" y="3834523"/>
                  </a:cubicBezTo>
                  <a:cubicBezTo>
                    <a:pt x="3544882" y="3746242"/>
                    <a:pt x="3544510" y="3752557"/>
                    <a:pt x="3543011" y="3659626"/>
                  </a:cubicBezTo>
                  <a:cubicBezTo>
                    <a:pt x="3542972" y="3656462"/>
                    <a:pt x="3745328" y="3657666"/>
                    <a:pt x="3745366" y="3659857"/>
                  </a:cubicBezTo>
                  <a:close/>
                  <a:moveTo>
                    <a:pt x="3745135" y="3645611"/>
                  </a:moveTo>
                  <a:cubicBezTo>
                    <a:pt x="3640901" y="3647674"/>
                    <a:pt x="3600241" y="3645688"/>
                    <a:pt x="3542780" y="3645380"/>
                  </a:cubicBezTo>
                  <a:cubicBezTo>
                    <a:pt x="3541588" y="3573715"/>
                    <a:pt x="3539077" y="3492404"/>
                    <a:pt x="3538935" y="3412642"/>
                  </a:cubicBezTo>
                  <a:cubicBezTo>
                    <a:pt x="3611402" y="3412937"/>
                    <a:pt x="3583799" y="3413910"/>
                    <a:pt x="3741099" y="3413526"/>
                  </a:cubicBezTo>
                  <a:cubicBezTo>
                    <a:pt x="3743892" y="3585706"/>
                    <a:pt x="3744174" y="3586231"/>
                    <a:pt x="3745135" y="3645611"/>
                  </a:cubicBezTo>
                  <a:close/>
                  <a:moveTo>
                    <a:pt x="3740920" y="3401599"/>
                  </a:moveTo>
                  <a:cubicBezTo>
                    <a:pt x="3512666" y="3402201"/>
                    <a:pt x="3538935" y="3401150"/>
                    <a:pt x="3538935" y="3397691"/>
                  </a:cubicBezTo>
                  <a:cubicBezTo>
                    <a:pt x="3538821" y="3284775"/>
                    <a:pt x="3535963" y="3224793"/>
                    <a:pt x="3534758" y="3166913"/>
                  </a:cubicBezTo>
                  <a:cubicBezTo>
                    <a:pt x="3601612" y="3167374"/>
                    <a:pt x="3607712" y="3169936"/>
                    <a:pt x="3737575" y="3168591"/>
                  </a:cubicBezTo>
                  <a:cubicBezTo>
                    <a:pt x="3738882" y="3261407"/>
                    <a:pt x="3737434" y="3186578"/>
                    <a:pt x="3740920" y="3401599"/>
                  </a:cubicBezTo>
                  <a:close/>
                  <a:moveTo>
                    <a:pt x="3736012" y="2960373"/>
                  </a:moveTo>
                  <a:cubicBezTo>
                    <a:pt x="3737370" y="3046925"/>
                    <a:pt x="3735691" y="3047706"/>
                    <a:pt x="3737062" y="3135244"/>
                  </a:cubicBezTo>
                  <a:cubicBezTo>
                    <a:pt x="3737575" y="3167079"/>
                    <a:pt x="3767138" y="3156536"/>
                    <a:pt x="3534515" y="3155024"/>
                  </a:cubicBezTo>
                  <a:cubicBezTo>
                    <a:pt x="3532631" y="3056123"/>
                    <a:pt x="3534502" y="3045528"/>
                    <a:pt x="3532157" y="2923336"/>
                  </a:cubicBezTo>
                  <a:cubicBezTo>
                    <a:pt x="3773379" y="2923695"/>
                    <a:pt x="3735255" y="2912293"/>
                    <a:pt x="3736012" y="2960373"/>
                  </a:cubicBezTo>
                  <a:close/>
                  <a:moveTo>
                    <a:pt x="3729758" y="2678043"/>
                  </a:moveTo>
                  <a:cubicBezTo>
                    <a:pt x="3733987" y="2925463"/>
                    <a:pt x="3732449" y="2815505"/>
                    <a:pt x="3735025" y="2911909"/>
                  </a:cubicBezTo>
                  <a:cubicBezTo>
                    <a:pt x="3494443" y="2911986"/>
                    <a:pt x="3532285" y="2923093"/>
                    <a:pt x="3531029" y="2872656"/>
                  </a:cubicBezTo>
                  <a:cubicBezTo>
                    <a:pt x="3529530" y="2812700"/>
                    <a:pt x="3528620" y="2759188"/>
                    <a:pt x="3528364" y="2697964"/>
                  </a:cubicBezTo>
                  <a:cubicBezTo>
                    <a:pt x="3528223" y="2669908"/>
                    <a:pt x="3496673" y="2676044"/>
                    <a:pt x="3729758" y="2678043"/>
                  </a:cubicBezTo>
                  <a:close/>
                  <a:moveTo>
                    <a:pt x="3727643" y="2435837"/>
                  </a:moveTo>
                  <a:cubicBezTo>
                    <a:pt x="3729220" y="2536058"/>
                    <a:pt x="3726708" y="2493871"/>
                    <a:pt x="3729553" y="2666154"/>
                  </a:cubicBezTo>
                  <a:cubicBezTo>
                    <a:pt x="3728259" y="2666141"/>
                    <a:pt x="3529709" y="2665386"/>
                    <a:pt x="3528159" y="2665373"/>
                  </a:cubicBezTo>
                  <a:cubicBezTo>
                    <a:pt x="3527057" y="2532074"/>
                    <a:pt x="3524583" y="2532458"/>
                    <a:pt x="3523123" y="2433006"/>
                  </a:cubicBezTo>
                  <a:cubicBezTo>
                    <a:pt x="3524058" y="2433006"/>
                    <a:pt x="3727631" y="2434927"/>
                    <a:pt x="3727643" y="2435837"/>
                  </a:cubicBezTo>
                  <a:close/>
                  <a:moveTo>
                    <a:pt x="3722389" y="2188878"/>
                  </a:moveTo>
                  <a:cubicBezTo>
                    <a:pt x="3729104" y="2503121"/>
                    <a:pt x="3726759" y="2383850"/>
                    <a:pt x="3727426" y="2422142"/>
                  </a:cubicBezTo>
                  <a:cubicBezTo>
                    <a:pt x="3643324" y="2424205"/>
                    <a:pt x="3585837" y="2421258"/>
                    <a:pt x="3522956" y="2421117"/>
                  </a:cubicBezTo>
                  <a:cubicBezTo>
                    <a:pt x="3521854" y="2347184"/>
                    <a:pt x="3521803" y="2294800"/>
                    <a:pt x="3519637" y="2188801"/>
                  </a:cubicBezTo>
                  <a:cubicBezTo>
                    <a:pt x="3581301" y="2188827"/>
                    <a:pt x="3664134" y="2189711"/>
                    <a:pt x="3722389" y="2188878"/>
                  </a:cubicBezTo>
                  <a:close/>
                  <a:moveTo>
                    <a:pt x="3722056" y="2173710"/>
                  </a:moveTo>
                  <a:cubicBezTo>
                    <a:pt x="3722184" y="2179270"/>
                    <a:pt x="3738433" y="2176977"/>
                    <a:pt x="3519393" y="2176900"/>
                  </a:cubicBezTo>
                  <a:cubicBezTo>
                    <a:pt x="3519368" y="2175721"/>
                    <a:pt x="3514960" y="1943944"/>
                    <a:pt x="3514947" y="1942996"/>
                  </a:cubicBezTo>
                  <a:cubicBezTo>
                    <a:pt x="3515869" y="1942996"/>
                    <a:pt x="3717546" y="1944136"/>
                    <a:pt x="3718519" y="1944149"/>
                  </a:cubicBezTo>
                  <a:cubicBezTo>
                    <a:pt x="3719263" y="1996072"/>
                    <a:pt x="3719903" y="2075372"/>
                    <a:pt x="3722056" y="2173710"/>
                  </a:cubicBezTo>
                  <a:close/>
                  <a:moveTo>
                    <a:pt x="3715739" y="1736699"/>
                  </a:moveTo>
                  <a:cubicBezTo>
                    <a:pt x="3717110" y="1824045"/>
                    <a:pt x="3716648" y="1823878"/>
                    <a:pt x="3718020" y="1911442"/>
                  </a:cubicBezTo>
                  <a:cubicBezTo>
                    <a:pt x="3718494" y="1941548"/>
                    <a:pt x="3749633" y="1931184"/>
                    <a:pt x="3514742" y="1931094"/>
                  </a:cubicBezTo>
                  <a:cubicBezTo>
                    <a:pt x="3512640" y="1805546"/>
                    <a:pt x="3514498" y="1834460"/>
                    <a:pt x="3512076" y="1699855"/>
                  </a:cubicBezTo>
                  <a:cubicBezTo>
                    <a:pt x="3750082" y="1699855"/>
                    <a:pt x="3714944" y="1685519"/>
                    <a:pt x="3715739" y="1736699"/>
                  </a:cubicBezTo>
                  <a:close/>
                  <a:moveTo>
                    <a:pt x="3712369" y="1474482"/>
                  </a:moveTo>
                  <a:cubicBezTo>
                    <a:pt x="3717674" y="1728615"/>
                    <a:pt x="3726708" y="1687440"/>
                    <a:pt x="3665634" y="1687440"/>
                  </a:cubicBezTo>
                  <a:cubicBezTo>
                    <a:pt x="3588592" y="1687440"/>
                    <a:pt x="3588925" y="1687953"/>
                    <a:pt x="3511846" y="1687953"/>
                  </a:cubicBezTo>
                  <a:cubicBezTo>
                    <a:pt x="3509808" y="1581557"/>
                    <a:pt x="3509462" y="1599326"/>
                    <a:pt x="3508181" y="1453946"/>
                  </a:cubicBezTo>
                  <a:cubicBezTo>
                    <a:pt x="3739843" y="1453959"/>
                    <a:pt x="3711766" y="1445414"/>
                    <a:pt x="3712369" y="1474482"/>
                  </a:cubicBezTo>
                  <a:close/>
                  <a:moveTo>
                    <a:pt x="3707460" y="1212368"/>
                  </a:moveTo>
                  <a:cubicBezTo>
                    <a:pt x="3711741" y="1485295"/>
                    <a:pt x="3726977" y="1441853"/>
                    <a:pt x="3665634" y="1441853"/>
                  </a:cubicBezTo>
                  <a:cubicBezTo>
                    <a:pt x="3589553" y="1441853"/>
                    <a:pt x="3588682" y="1442058"/>
                    <a:pt x="3511807" y="1442058"/>
                  </a:cubicBezTo>
                  <a:cubicBezTo>
                    <a:pt x="3506707" y="1442058"/>
                    <a:pt x="3508283" y="1449104"/>
                    <a:pt x="3507309" y="1386880"/>
                  </a:cubicBezTo>
                  <a:cubicBezTo>
                    <a:pt x="3504131" y="1182915"/>
                    <a:pt x="3502978" y="1209524"/>
                    <a:pt x="3511807" y="1209524"/>
                  </a:cubicBezTo>
                  <a:cubicBezTo>
                    <a:pt x="3721556" y="1209524"/>
                    <a:pt x="3707358" y="1205527"/>
                    <a:pt x="3707460" y="1212368"/>
                  </a:cubicBezTo>
                  <a:close/>
                  <a:moveTo>
                    <a:pt x="3707230" y="1196803"/>
                  </a:moveTo>
                  <a:cubicBezTo>
                    <a:pt x="3634853" y="1195970"/>
                    <a:pt x="3587285" y="1197610"/>
                    <a:pt x="3505400" y="1197623"/>
                  </a:cubicBezTo>
                  <a:cubicBezTo>
                    <a:pt x="3500877" y="934855"/>
                    <a:pt x="3494315" y="963565"/>
                    <a:pt x="3511820" y="963565"/>
                  </a:cubicBezTo>
                  <a:cubicBezTo>
                    <a:pt x="3576483" y="963565"/>
                    <a:pt x="3593782" y="963718"/>
                    <a:pt x="3665646" y="963718"/>
                  </a:cubicBezTo>
                  <a:cubicBezTo>
                    <a:pt x="3716995" y="963731"/>
                    <a:pt x="3703065" y="921531"/>
                    <a:pt x="3707230" y="1196803"/>
                  </a:cubicBezTo>
                  <a:close/>
                  <a:moveTo>
                    <a:pt x="3700297" y="775511"/>
                  </a:moveTo>
                  <a:cubicBezTo>
                    <a:pt x="3701912" y="828715"/>
                    <a:pt x="3701937" y="840476"/>
                    <a:pt x="3703757" y="952060"/>
                  </a:cubicBezTo>
                  <a:cubicBezTo>
                    <a:pt x="3681062" y="951765"/>
                    <a:pt x="3516241" y="951650"/>
                    <a:pt x="3500415" y="951701"/>
                  </a:cubicBezTo>
                  <a:cubicBezTo>
                    <a:pt x="3496173" y="684873"/>
                    <a:pt x="3489394" y="720641"/>
                    <a:pt x="3511820" y="720641"/>
                  </a:cubicBezTo>
                  <a:cubicBezTo>
                    <a:pt x="3737216" y="720641"/>
                    <a:pt x="3698016" y="699849"/>
                    <a:pt x="3700297" y="775511"/>
                  </a:cubicBezTo>
                  <a:close/>
                  <a:moveTo>
                    <a:pt x="3696632" y="513192"/>
                  </a:moveTo>
                  <a:cubicBezTo>
                    <a:pt x="3700118" y="742113"/>
                    <a:pt x="3707819" y="707049"/>
                    <a:pt x="3665634" y="707049"/>
                  </a:cubicBezTo>
                  <a:cubicBezTo>
                    <a:pt x="3470890" y="707049"/>
                    <a:pt x="3496122" y="718771"/>
                    <a:pt x="3495648" y="687858"/>
                  </a:cubicBezTo>
                  <a:cubicBezTo>
                    <a:pt x="3491804" y="442590"/>
                    <a:pt x="3487498" y="475207"/>
                    <a:pt x="3511820" y="475207"/>
                  </a:cubicBezTo>
                  <a:cubicBezTo>
                    <a:pt x="3729809" y="475207"/>
                    <a:pt x="3695851" y="463305"/>
                    <a:pt x="3696632" y="513192"/>
                  </a:cubicBezTo>
                  <a:close/>
                  <a:moveTo>
                    <a:pt x="3511820" y="229555"/>
                  </a:moveTo>
                  <a:cubicBezTo>
                    <a:pt x="3720916" y="229555"/>
                    <a:pt x="3692455" y="224571"/>
                    <a:pt x="3692480" y="250860"/>
                  </a:cubicBezTo>
                  <a:cubicBezTo>
                    <a:pt x="3692480" y="498971"/>
                    <a:pt x="3708806" y="462870"/>
                    <a:pt x="3665634" y="462870"/>
                  </a:cubicBezTo>
                  <a:cubicBezTo>
                    <a:pt x="3461190" y="462870"/>
                    <a:pt x="3493380" y="473939"/>
                    <a:pt x="3492265" y="425539"/>
                  </a:cubicBezTo>
                  <a:cubicBezTo>
                    <a:pt x="3487280" y="198142"/>
                    <a:pt x="3480463" y="229555"/>
                    <a:pt x="3511820" y="229555"/>
                  </a:cubicBezTo>
                  <a:close/>
                  <a:moveTo>
                    <a:pt x="3489920" y="951753"/>
                  </a:moveTo>
                  <a:cubicBezTo>
                    <a:pt x="3435816" y="952099"/>
                    <a:pt x="3287155" y="957864"/>
                    <a:pt x="3286834" y="949818"/>
                  </a:cubicBezTo>
                  <a:cubicBezTo>
                    <a:pt x="3283528" y="868007"/>
                    <a:pt x="3283694" y="789424"/>
                    <a:pt x="3282772" y="720359"/>
                  </a:cubicBezTo>
                  <a:cubicBezTo>
                    <a:pt x="3502042" y="720436"/>
                    <a:pt x="3395271" y="720564"/>
                    <a:pt x="3485691" y="720641"/>
                  </a:cubicBezTo>
                  <a:cubicBezTo>
                    <a:pt x="3487639" y="829651"/>
                    <a:pt x="3486037" y="707331"/>
                    <a:pt x="3489920" y="951753"/>
                  </a:cubicBezTo>
                  <a:close/>
                  <a:moveTo>
                    <a:pt x="3485153" y="688063"/>
                  </a:moveTo>
                  <a:cubicBezTo>
                    <a:pt x="3485601" y="716964"/>
                    <a:pt x="3517446" y="708548"/>
                    <a:pt x="3282605" y="708471"/>
                  </a:cubicBezTo>
                  <a:cubicBezTo>
                    <a:pt x="3280094" y="532703"/>
                    <a:pt x="3282580" y="663594"/>
                    <a:pt x="3279761" y="474451"/>
                  </a:cubicBezTo>
                  <a:cubicBezTo>
                    <a:pt x="3563284" y="475489"/>
                    <a:pt x="3458857" y="475117"/>
                    <a:pt x="3482795" y="475181"/>
                  </a:cubicBezTo>
                  <a:cubicBezTo>
                    <a:pt x="3485102" y="600166"/>
                    <a:pt x="3483564" y="586650"/>
                    <a:pt x="3485153" y="688063"/>
                  </a:cubicBezTo>
                  <a:close/>
                  <a:moveTo>
                    <a:pt x="3281234" y="230721"/>
                  </a:moveTo>
                  <a:cubicBezTo>
                    <a:pt x="3508770" y="230272"/>
                    <a:pt x="3477503" y="220856"/>
                    <a:pt x="3478297" y="251039"/>
                  </a:cubicBezTo>
                  <a:cubicBezTo>
                    <a:pt x="3484909" y="504122"/>
                    <a:pt x="3494046" y="463472"/>
                    <a:pt x="3434996" y="462985"/>
                  </a:cubicBezTo>
                  <a:cubicBezTo>
                    <a:pt x="3248198" y="461474"/>
                    <a:pt x="3279799" y="475514"/>
                    <a:pt x="3279094" y="428331"/>
                  </a:cubicBezTo>
                  <a:cubicBezTo>
                    <a:pt x="3275980" y="207161"/>
                    <a:pt x="3273238" y="230746"/>
                    <a:pt x="3281234" y="230721"/>
                  </a:cubicBezTo>
                  <a:close/>
                  <a:moveTo>
                    <a:pt x="3276352" y="950356"/>
                  </a:moveTo>
                  <a:cubicBezTo>
                    <a:pt x="3276454" y="952906"/>
                    <a:pt x="3300533" y="951842"/>
                    <a:pt x="3073945" y="953085"/>
                  </a:cubicBezTo>
                  <a:cubicBezTo>
                    <a:pt x="3070818" y="818197"/>
                    <a:pt x="3071600" y="785324"/>
                    <a:pt x="3070754" y="719104"/>
                  </a:cubicBezTo>
                  <a:cubicBezTo>
                    <a:pt x="3171336" y="719463"/>
                    <a:pt x="3072100" y="720295"/>
                    <a:pt x="3272290" y="720359"/>
                  </a:cubicBezTo>
                  <a:cubicBezTo>
                    <a:pt x="3273212" y="790269"/>
                    <a:pt x="3273058" y="868609"/>
                    <a:pt x="3276352" y="950356"/>
                  </a:cubicBezTo>
                  <a:close/>
                  <a:moveTo>
                    <a:pt x="3269855" y="513192"/>
                  </a:moveTo>
                  <a:cubicBezTo>
                    <a:pt x="3271200" y="599013"/>
                    <a:pt x="3270457" y="600947"/>
                    <a:pt x="3271816" y="688063"/>
                  </a:cubicBezTo>
                  <a:cubicBezTo>
                    <a:pt x="3272290" y="718156"/>
                    <a:pt x="3302891" y="707997"/>
                    <a:pt x="3070588" y="707202"/>
                  </a:cubicBezTo>
                  <a:cubicBezTo>
                    <a:pt x="3069473" y="626826"/>
                    <a:pt x="3068922" y="625634"/>
                    <a:pt x="3066487" y="474630"/>
                  </a:cubicBezTo>
                  <a:cubicBezTo>
                    <a:pt x="3305146" y="474477"/>
                    <a:pt x="3269073" y="461269"/>
                    <a:pt x="3269855" y="513192"/>
                  </a:cubicBezTo>
                  <a:close/>
                  <a:moveTo>
                    <a:pt x="3204308" y="230823"/>
                  </a:moveTo>
                  <a:cubicBezTo>
                    <a:pt x="3276313" y="230823"/>
                    <a:pt x="3265075" y="225174"/>
                    <a:pt x="3265613" y="250975"/>
                  </a:cubicBezTo>
                  <a:cubicBezTo>
                    <a:pt x="3266882" y="311699"/>
                    <a:pt x="3267676" y="364455"/>
                    <a:pt x="3268573" y="428523"/>
                  </a:cubicBezTo>
                  <a:cubicBezTo>
                    <a:pt x="3269240" y="473106"/>
                    <a:pt x="3306248" y="462537"/>
                    <a:pt x="3066308" y="462729"/>
                  </a:cubicBezTo>
                  <a:cubicBezTo>
                    <a:pt x="3063783" y="305448"/>
                    <a:pt x="3063796" y="301438"/>
                    <a:pt x="3062527" y="250668"/>
                  </a:cubicBezTo>
                  <a:cubicBezTo>
                    <a:pt x="3061861" y="224059"/>
                    <a:pt x="3036911" y="230695"/>
                    <a:pt x="3204308" y="230823"/>
                  </a:cubicBezTo>
                  <a:close/>
                  <a:moveTo>
                    <a:pt x="3050558" y="953149"/>
                  </a:moveTo>
                  <a:cubicBezTo>
                    <a:pt x="2974478" y="953149"/>
                    <a:pt x="2974901" y="951625"/>
                    <a:pt x="2896809" y="951625"/>
                  </a:cubicBezTo>
                  <a:cubicBezTo>
                    <a:pt x="2845756" y="951625"/>
                    <a:pt x="2860146" y="995515"/>
                    <a:pt x="2855482" y="720103"/>
                  </a:cubicBezTo>
                  <a:cubicBezTo>
                    <a:pt x="2942352" y="721026"/>
                    <a:pt x="2973453" y="718925"/>
                    <a:pt x="3060259" y="719066"/>
                  </a:cubicBezTo>
                  <a:cubicBezTo>
                    <a:pt x="3063604" y="987777"/>
                    <a:pt x="3069114" y="953149"/>
                    <a:pt x="3050558" y="953149"/>
                  </a:cubicBezTo>
                  <a:close/>
                  <a:moveTo>
                    <a:pt x="3056620" y="513166"/>
                  </a:moveTo>
                  <a:cubicBezTo>
                    <a:pt x="3060157" y="736924"/>
                    <a:pt x="3064027" y="707177"/>
                    <a:pt x="3050558" y="707177"/>
                  </a:cubicBezTo>
                  <a:cubicBezTo>
                    <a:pt x="2826265" y="707177"/>
                    <a:pt x="2855431" y="717887"/>
                    <a:pt x="2854956" y="687858"/>
                  </a:cubicBezTo>
                  <a:cubicBezTo>
                    <a:pt x="2853560" y="598347"/>
                    <a:pt x="2854610" y="600025"/>
                    <a:pt x="2853239" y="512987"/>
                  </a:cubicBezTo>
                  <a:cubicBezTo>
                    <a:pt x="2852496" y="466867"/>
                    <a:pt x="2841168" y="474848"/>
                    <a:pt x="2896796" y="474848"/>
                  </a:cubicBezTo>
                  <a:cubicBezTo>
                    <a:pt x="3088233" y="474848"/>
                    <a:pt x="3055761" y="460103"/>
                    <a:pt x="3056620" y="513166"/>
                  </a:cubicBezTo>
                  <a:close/>
                  <a:moveTo>
                    <a:pt x="3052032" y="251013"/>
                  </a:moveTo>
                  <a:cubicBezTo>
                    <a:pt x="3053352" y="303488"/>
                    <a:pt x="3053391" y="311879"/>
                    <a:pt x="3055812" y="462742"/>
                  </a:cubicBezTo>
                  <a:cubicBezTo>
                    <a:pt x="3033361" y="462742"/>
                    <a:pt x="2875075" y="462921"/>
                    <a:pt x="2852432" y="463165"/>
                  </a:cubicBezTo>
                  <a:lnTo>
                    <a:pt x="2848652" y="229901"/>
                  </a:lnTo>
                  <a:cubicBezTo>
                    <a:pt x="3090322" y="226058"/>
                    <a:pt x="3051404" y="226122"/>
                    <a:pt x="3052032" y="251013"/>
                  </a:cubicBezTo>
                  <a:close/>
                  <a:moveTo>
                    <a:pt x="2845986" y="775408"/>
                  </a:moveTo>
                  <a:cubicBezTo>
                    <a:pt x="2847024" y="830573"/>
                    <a:pt x="2846665" y="809896"/>
                    <a:pt x="2848947" y="952035"/>
                  </a:cubicBezTo>
                  <a:cubicBezTo>
                    <a:pt x="2782810" y="953328"/>
                    <a:pt x="2809529" y="954866"/>
                    <a:pt x="2645515" y="953303"/>
                  </a:cubicBezTo>
                  <a:cubicBezTo>
                    <a:pt x="2642542" y="714197"/>
                    <a:pt x="2644272" y="793088"/>
                    <a:pt x="2643516" y="718796"/>
                  </a:cubicBezTo>
                  <a:cubicBezTo>
                    <a:pt x="2886673" y="718681"/>
                    <a:pt x="2844666" y="708791"/>
                    <a:pt x="2845986" y="775408"/>
                  </a:cubicBezTo>
                  <a:close/>
                  <a:moveTo>
                    <a:pt x="2842744" y="513192"/>
                  </a:moveTo>
                  <a:cubicBezTo>
                    <a:pt x="2846191" y="739550"/>
                    <a:pt x="2852125" y="708291"/>
                    <a:pt x="2820011" y="707638"/>
                  </a:cubicBezTo>
                  <a:cubicBezTo>
                    <a:pt x="2771956" y="706664"/>
                    <a:pt x="2763089" y="706857"/>
                    <a:pt x="2643375" y="706908"/>
                  </a:cubicBezTo>
                  <a:cubicBezTo>
                    <a:pt x="2641939" y="594260"/>
                    <a:pt x="2639646" y="594888"/>
                    <a:pt x="2638390" y="475361"/>
                  </a:cubicBezTo>
                  <a:cubicBezTo>
                    <a:pt x="2878343" y="477705"/>
                    <a:pt x="2841898" y="460423"/>
                    <a:pt x="2842744" y="513192"/>
                  </a:cubicBezTo>
                  <a:close/>
                  <a:moveTo>
                    <a:pt x="2666120" y="230951"/>
                  </a:moveTo>
                  <a:cubicBezTo>
                    <a:pt x="2718250" y="231643"/>
                    <a:pt x="2768522" y="231758"/>
                    <a:pt x="2820037" y="230516"/>
                  </a:cubicBezTo>
                  <a:cubicBezTo>
                    <a:pt x="2845487" y="229875"/>
                    <a:pt x="2837605" y="195221"/>
                    <a:pt x="2841937" y="463305"/>
                  </a:cubicBezTo>
                  <a:cubicBezTo>
                    <a:pt x="2750607" y="464612"/>
                    <a:pt x="2786450" y="464933"/>
                    <a:pt x="2638274" y="463485"/>
                  </a:cubicBezTo>
                  <a:cubicBezTo>
                    <a:pt x="2636070" y="191634"/>
                    <a:pt x="2623717" y="230400"/>
                    <a:pt x="2666120" y="230951"/>
                  </a:cubicBezTo>
                  <a:close/>
                  <a:moveTo>
                    <a:pt x="2638902" y="1198763"/>
                  </a:moveTo>
                  <a:cubicBezTo>
                    <a:pt x="2588682" y="1199122"/>
                    <a:pt x="2523545" y="1198763"/>
                    <a:pt x="2437470" y="1198763"/>
                  </a:cubicBezTo>
                  <a:cubicBezTo>
                    <a:pt x="2437329" y="1190256"/>
                    <a:pt x="2433882" y="991019"/>
                    <a:pt x="2433241" y="964192"/>
                  </a:cubicBezTo>
                  <a:cubicBezTo>
                    <a:pt x="2434176" y="964192"/>
                    <a:pt x="2633738" y="965102"/>
                    <a:pt x="2635148" y="965115"/>
                  </a:cubicBezTo>
                  <a:cubicBezTo>
                    <a:pt x="2636198" y="1050424"/>
                    <a:pt x="2638005" y="1142561"/>
                    <a:pt x="2638902" y="1198763"/>
                  </a:cubicBezTo>
                  <a:close/>
                  <a:moveTo>
                    <a:pt x="2633187" y="775280"/>
                  </a:moveTo>
                  <a:cubicBezTo>
                    <a:pt x="2632738" y="989020"/>
                    <a:pt x="2655971" y="953072"/>
                    <a:pt x="2589361" y="953072"/>
                  </a:cubicBezTo>
                  <a:cubicBezTo>
                    <a:pt x="2415211" y="953072"/>
                    <a:pt x="2432972" y="953059"/>
                    <a:pt x="2432895" y="949946"/>
                  </a:cubicBezTo>
                  <a:cubicBezTo>
                    <a:pt x="2431870" y="907452"/>
                    <a:pt x="2425296" y="719347"/>
                    <a:pt x="2435740" y="719347"/>
                  </a:cubicBezTo>
                  <a:cubicBezTo>
                    <a:pt x="2673233" y="719347"/>
                    <a:pt x="2633341" y="701860"/>
                    <a:pt x="2633187" y="775280"/>
                  </a:cubicBezTo>
                  <a:close/>
                  <a:moveTo>
                    <a:pt x="2628407" y="513192"/>
                  </a:moveTo>
                  <a:cubicBezTo>
                    <a:pt x="2631983" y="741229"/>
                    <a:pt x="2647245" y="706908"/>
                    <a:pt x="2589361" y="706933"/>
                  </a:cubicBezTo>
                  <a:cubicBezTo>
                    <a:pt x="2406138" y="706933"/>
                    <a:pt x="2429371" y="716119"/>
                    <a:pt x="2428922" y="687832"/>
                  </a:cubicBezTo>
                  <a:cubicBezTo>
                    <a:pt x="2428820" y="680991"/>
                    <a:pt x="2425795" y="484700"/>
                    <a:pt x="2425629" y="473823"/>
                  </a:cubicBezTo>
                  <a:cubicBezTo>
                    <a:pt x="2669017" y="473311"/>
                    <a:pt x="2627651" y="465483"/>
                    <a:pt x="2628407" y="513192"/>
                  </a:cubicBezTo>
                  <a:close/>
                  <a:moveTo>
                    <a:pt x="2435740" y="231092"/>
                  </a:moveTo>
                  <a:cubicBezTo>
                    <a:pt x="2653742" y="231092"/>
                    <a:pt x="2624486" y="222022"/>
                    <a:pt x="2625114" y="250399"/>
                  </a:cubicBezTo>
                  <a:cubicBezTo>
                    <a:pt x="2630906" y="505121"/>
                    <a:pt x="2635724" y="463267"/>
                    <a:pt x="2589361" y="463267"/>
                  </a:cubicBezTo>
                  <a:cubicBezTo>
                    <a:pt x="2512755" y="463267"/>
                    <a:pt x="2512678" y="461922"/>
                    <a:pt x="2435740" y="461922"/>
                  </a:cubicBezTo>
                  <a:cubicBezTo>
                    <a:pt x="2422041" y="461922"/>
                    <a:pt x="2425539" y="468609"/>
                    <a:pt x="2424950" y="425564"/>
                  </a:cubicBezTo>
                  <a:cubicBezTo>
                    <a:pt x="2421913" y="201153"/>
                    <a:pt x="2416069" y="231092"/>
                    <a:pt x="2435740" y="231092"/>
                  </a:cubicBezTo>
                  <a:close/>
                  <a:moveTo>
                    <a:pt x="2418888" y="719373"/>
                  </a:moveTo>
                  <a:cubicBezTo>
                    <a:pt x="2419773" y="783633"/>
                    <a:pt x="2419786" y="843422"/>
                    <a:pt x="2422451" y="952316"/>
                  </a:cubicBezTo>
                  <a:cubicBezTo>
                    <a:pt x="2208332" y="952701"/>
                    <a:pt x="2219737" y="955225"/>
                    <a:pt x="2219609" y="950446"/>
                  </a:cubicBezTo>
                  <a:cubicBezTo>
                    <a:pt x="2219122" y="929782"/>
                    <a:pt x="2215226" y="721038"/>
                    <a:pt x="2215213" y="720103"/>
                  </a:cubicBezTo>
                  <a:cubicBezTo>
                    <a:pt x="2322574" y="721013"/>
                    <a:pt x="2353790" y="719514"/>
                    <a:pt x="2418888" y="719373"/>
                  </a:cubicBezTo>
                  <a:close/>
                  <a:moveTo>
                    <a:pt x="2418722" y="707471"/>
                  </a:moveTo>
                  <a:cubicBezTo>
                    <a:pt x="2183958" y="707971"/>
                    <a:pt x="2215149" y="716888"/>
                    <a:pt x="2214688" y="687832"/>
                  </a:cubicBezTo>
                  <a:cubicBezTo>
                    <a:pt x="2213317" y="600320"/>
                    <a:pt x="2213688" y="600269"/>
                    <a:pt x="2212317" y="512987"/>
                  </a:cubicBezTo>
                  <a:cubicBezTo>
                    <a:pt x="2211548" y="464279"/>
                    <a:pt x="2171733" y="475233"/>
                    <a:pt x="2415121" y="473875"/>
                  </a:cubicBezTo>
                  <a:cubicBezTo>
                    <a:pt x="2415134" y="474848"/>
                    <a:pt x="2418402" y="685231"/>
                    <a:pt x="2418722" y="707471"/>
                  </a:cubicBezTo>
                  <a:close/>
                  <a:moveTo>
                    <a:pt x="2411161" y="231028"/>
                  </a:moveTo>
                  <a:cubicBezTo>
                    <a:pt x="2413750" y="361599"/>
                    <a:pt x="2413545" y="365775"/>
                    <a:pt x="2414954" y="461973"/>
                  </a:cubicBezTo>
                  <a:cubicBezTo>
                    <a:pt x="2179473" y="463216"/>
                    <a:pt x="2211856" y="478704"/>
                    <a:pt x="2210638" y="425513"/>
                  </a:cubicBezTo>
                  <a:cubicBezTo>
                    <a:pt x="2208729" y="342228"/>
                    <a:pt x="2208242" y="294469"/>
                    <a:pt x="2208063" y="250821"/>
                  </a:cubicBezTo>
                  <a:cubicBezTo>
                    <a:pt x="2207935" y="221087"/>
                    <a:pt x="2178025" y="229875"/>
                    <a:pt x="2411161" y="231028"/>
                  </a:cubicBezTo>
                  <a:close/>
                  <a:moveTo>
                    <a:pt x="2205231" y="952560"/>
                  </a:moveTo>
                  <a:cubicBezTo>
                    <a:pt x="2079955" y="949857"/>
                    <a:pt x="2004593" y="954546"/>
                    <a:pt x="2004541" y="950049"/>
                  </a:cubicBezTo>
                  <a:cubicBezTo>
                    <a:pt x="2001696" y="677468"/>
                    <a:pt x="1984717" y="718246"/>
                    <a:pt x="2051366" y="719142"/>
                  </a:cubicBezTo>
                  <a:cubicBezTo>
                    <a:pt x="2114593" y="719988"/>
                    <a:pt x="2131303" y="719309"/>
                    <a:pt x="2204731" y="719988"/>
                  </a:cubicBezTo>
                  <a:cubicBezTo>
                    <a:pt x="2209178" y="982743"/>
                    <a:pt x="2211510" y="952675"/>
                    <a:pt x="2205231" y="952560"/>
                  </a:cubicBezTo>
                  <a:close/>
                  <a:moveTo>
                    <a:pt x="2201822" y="513192"/>
                  </a:moveTo>
                  <a:cubicBezTo>
                    <a:pt x="2203193" y="600512"/>
                    <a:pt x="2202822" y="600422"/>
                    <a:pt x="2204193" y="688037"/>
                  </a:cubicBezTo>
                  <a:cubicBezTo>
                    <a:pt x="2204654" y="717029"/>
                    <a:pt x="2236280" y="707625"/>
                    <a:pt x="2001184" y="706780"/>
                  </a:cubicBezTo>
                  <a:cubicBezTo>
                    <a:pt x="1999300" y="582820"/>
                    <a:pt x="2001081" y="584101"/>
                    <a:pt x="1998826" y="475758"/>
                  </a:cubicBezTo>
                  <a:cubicBezTo>
                    <a:pt x="2232744" y="474361"/>
                    <a:pt x="2200989" y="459398"/>
                    <a:pt x="2201822" y="513192"/>
                  </a:cubicBezTo>
                  <a:close/>
                  <a:moveTo>
                    <a:pt x="2197439" y="230657"/>
                  </a:moveTo>
                  <a:cubicBezTo>
                    <a:pt x="2198247" y="362534"/>
                    <a:pt x="2199272" y="381225"/>
                    <a:pt x="2200938" y="462908"/>
                  </a:cubicBezTo>
                  <a:cubicBezTo>
                    <a:pt x="2153344" y="461896"/>
                    <a:pt x="2102406" y="461883"/>
                    <a:pt x="2051315" y="463049"/>
                  </a:cubicBezTo>
                  <a:cubicBezTo>
                    <a:pt x="1982385" y="464625"/>
                    <a:pt x="2000376" y="502418"/>
                    <a:pt x="1993803" y="250693"/>
                  </a:cubicBezTo>
                  <a:cubicBezTo>
                    <a:pt x="1992880" y="215681"/>
                    <a:pt x="1967404" y="235422"/>
                    <a:pt x="2197439" y="230657"/>
                  </a:cubicBezTo>
                  <a:close/>
                  <a:moveTo>
                    <a:pt x="1974542" y="952086"/>
                  </a:moveTo>
                  <a:cubicBezTo>
                    <a:pt x="1824035" y="952111"/>
                    <a:pt x="1810426" y="952086"/>
                    <a:pt x="1791293" y="952176"/>
                  </a:cubicBezTo>
                  <a:cubicBezTo>
                    <a:pt x="1787731" y="826217"/>
                    <a:pt x="1789346" y="778329"/>
                    <a:pt x="1788769" y="719809"/>
                  </a:cubicBezTo>
                  <a:cubicBezTo>
                    <a:pt x="1899551" y="719475"/>
                    <a:pt x="1927756" y="718502"/>
                    <a:pt x="1990855" y="718643"/>
                  </a:cubicBezTo>
                  <a:cubicBezTo>
                    <a:pt x="1994879" y="993850"/>
                    <a:pt x="2002658" y="952086"/>
                    <a:pt x="1974542" y="952086"/>
                  </a:cubicBezTo>
                  <a:close/>
                  <a:moveTo>
                    <a:pt x="1989010" y="513166"/>
                  </a:moveTo>
                  <a:cubicBezTo>
                    <a:pt x="1992508" y="737129"/>
                    <a:pt x="1994520" y="706728"/>
                    <a:pt x="1974555" y="706728"/>
                  </a:cubicBezTo>
                  <a:cubicBezTo>
                    <a:pt x="1760141" y="706728"/>
                    <a:pt x="1788820" y="717105"/>
                    <a:pt x="1788372" y="687832"/>
                  </a:cubicBezTo>
                  <a:cubicBezTo>
                    <a:pt x="1784438" y="436633"/>
                    <a:pt x="1772354" y="474797"/>
                    <a:pt x="1820805" y="474797"/>
                  </a:cubicBezTo>
                  <a:cubicBezTo>
                    <a:pt x="1897591" y="474797"/>
                    <a:pt x="1897616" y="475835"/>
                    <a:pt x="1974555" y="475835"/>
                  </a:cubicBezTo>
                  <a:cubicBezTo>
                    <a:pt x="1991816" y="475822"/>
                    <a:pt x="1988279" y="468315"/>
                    <a:pt x="1989010" y="513166"/>
                  </a:cubicBezTo>
                  <a:close/>
                  <a:moveTo>
                    <a:pt x="1820793" y="229914"/>
                  </a:moveTo>
                  <a:cubicBezTo>
                    <a:pt x="1826918" y="229914"/>
                    <a:pt x="1973312" y="230003"/>
                    <a:pt x="1982769" y="230016"/>
                  </a:cubicBezTo>
                  <a:cubicBezTo>
                    <a:pt x="1983564" y="263030"/>
                    <a:pt x="1980424" y="133408"/>
                    <a:pt x="1988049" y="463920"/>
                  </a:cubicBezTo>
                  <a:cubicBezTo>
                    <a:pt x="1902537" y="464164"/>
                    <a:pt x="1867117" y="462293"/>
                    <a:pt x="1784194" y="463049"/>
                  </a:cubicBezTo>
                  <a:cubicBezTo>
                    <a:pt x="1780991" y="187663"/>
                    <a:pt x="1766100" y="229914"/>
                    <a:pt x="1820793" y="229914"/>
                  </a:cubicBezTo>
                  <a:close/>
                  <a:moveTo>
                    <a:pt x="1778274" y="719847"/>
                  </a:moveTo>
                  <a:cubicBezTo>
                    <a:pt x="1779043" y="801287"/>
                    <a:pt x="1776839" y="783364"/>
                    <a:pt x="1780785" y="952227"/>
                  </a:cubicBezTo>
                  <a:cubicBezTo>
                    <a:pt x="1544113" y="953713"/>
                    <a:pt x="1603534" y="953328"/>
                    <a:pt x="1578892" y="953559"/>
                  </a:cubicBezTo>
                  <a:cubicBezTo>
                    <a:pt x="1578135" y="857194"/>
                    <a:pt x="1576508" y="792050"/>
                    <a:pt x="1575291" y="719219"/>
                  </a:cubicBezTo>
                  <a:cubicBezTo>
                    <a:pt x="1674617" y="721102"/>
                    <a:pt x="1699772" y="720193"/>
                    <a:pt x="1778274" y="719847"/>
                  </a:cubicBezTo>
                  <a:close/>
                  <a:moveTo>
                    <a:pt x="1774404" y="513192"/>
                  </a:moveTo>
                  <a:cubicBezTo>
                    <a:pt x="1777979" y="741562"/>
                    <a:pt x="1789576" y="707779"/>
                    <a:pt x="1743892" y="708150"/>
                  </a:cubicBezTo>
                  <a:cubicBezTo>
                    <a:pt x="1548085" y="709739"/>
                    <a:pt x="1575175" y="711878"/>
                    <a:pt x="1574791" y="687832"/>
                  </a:cubicBezTo>
                  <a:cubicBezTo>
                    <a:pt x="1571459" y="480395"/>
                    <a:pt x="1571690" y="493476"/>
                    <a:pt x="1571318" y="475438"/>
                  </a:cubicBezTo>
                  <a:cubicBezTo>
                    <a:pt x="1809721" y="478884"/>
                    <a:pt x="1773545" y="458143"/>
                    <a:pt x="1774404" y="513192"/>
                  </a:cubicBezTo>
                  <a:close/>
                  <a:moveTo>
                    <a:pt x="1590284" y="231079"/>
                  </a:moveTo>
                  <a:cubicBezTo>
                    <a:pt x="1798329" y="229260"/>
                    <a:pt x="1769534" y="224341"/>
                    <a:pt x="1770303" y="251052"/>
                  </a:cubicBezTo>
                  <a:cubicBezTo>
                    <a:pt x="1777505" y="497088"/>
                    <a:pt x="1778505" y="462960"/>
                    <a:pt x="1743854" y="463703"/>
                  </a:cubicBezTo>
                  <a:cubicBezTo>
                    <a:pt x="1691557" y="464830"/>
                    <a:pt x="1642119" y="464766"/>
                    <a:pt x="1590309" y="463856"/>
                  </a:cubicBezTo>
                  <a:cubicBezTo>
                    <a:pt x="1566000" y="463434"/>
                    <a:pt x="1571369" y="471197"/>
                    <a:pt x="1570126" y="425487"/>
                  </a:cubicBezTo>
                  <a:cubicBezTo>
                    <a:pt x="1564027" y="201050"/>
                    <a:pt x="1561182" y="231348"/>
                    <a:pt x="1590284" y="231079"/>
                  </a:cubicBezTo>
                  <a:close/>
                  <a:moveTo>
                    <a:pt x="1568358" y="949613"/>
                  </a:moveTo>
                  <a:cubicBezTo>
                    <a:pt x="1568422" y="956826"/>
                    <a:pt x="1584376" y="952983"/>
                    <a:pt x="1364952" y="952855"/>
                  </a:cubicBezTo>
                  <a:cubicBezTo>
                    <a:pt x="1364747" y="910514"/>
                    <a:pt x="1362235" y="720359"/>
                    <a:pt x="1362209" y="718899"/>
                  </a:cubicBezTo>
                  <a:cubicBezTo>
                    <a:pt x="1469673" y="718899"/>
                    <a:pt x="1519662" y="718374"/>
                    <a:pt x="1564795" y="719066"/>
                  </a:cubicBezTo>
                  <a:cubicBezTo>
                    <a:pt x="1566077" y="796009"/>
                    <a:pt x="1567717" y="861576"/>
                    <a:pt x="1568358" y="949613"/>
                  </a:cubicBezTo>
                  <a:close/>
                  <a:moveTo>
                    <a:pt x="1564603" y="707151"/>
                  </a:moveTo>
                  <a:cubicBezTo>
                    <a:pt x="1333261" y="703641"/>
                    <a:pt x="1362235" y="718579"/>
                    <a:pt x="1361748" y="687807"/>
                  </a:cubicBezTo>
                  <a:cubicBezTo>
                    <a:pt x="1358826" y="502623"/>
                    <a:pt x="1358775" y="497280"/>
                    <a:pt x="1358263" y="473785"/>
                  </a:cubicBezTo>
                  <a:cubicBezTo>
                    <a:pt x="1359698" y="473785"/>
                    <a:pt x="1559823" y="475297"/>
                    <a:pt x="1560823" y="475309"/>
                  </a:cubicBezTo>
                  <a:cubicBezTo>
                    <a:pt x="1561348" y="500944"/>
                    <a:pt x="1561412" y="508477"/>
                    <a:pt x="1564603" y="707151"/>
                  </a:cubicBezTo>
                  <a:close/>
                  <a:moveTo>
                    <a:pt x="1359672" y="231605"/>
                  </a:moveTo>
                  <a:cubicBezTo>
                    <a:pt x="1587362" y="231605"/>
                    <a:pt x="1556479" y="223790"/>
                    <a:pt x="1556709" y="250911"/>
                  </a:cubicBezTo>
                  <a:cubicBezTo>
                    <a:pt x="1558529" y="501342"/>
                    <a:pt x="1576816" y="463190"/>
                    <a:pt x="1513396" y="463190"/>
                  </a:cubicBezTo>
                  <a:cubicBezTo>
                    <a:pt x="1438008" y="463190"/>
                    <a:pt x="1436073" y="461896"/>
                    <a:pt x="1359659" y="461896"/>
                  </a:cubicBezTo>
                  <a:cubicBezTo>
                    <a:pt x="1357340" y="461883"/>
                    <a:pt x="1347498" y="231605"/>
                    <a:pt x="1359672" y="231605"/>
                  </a:cubicBezTo>
                  <a:close/>
                  <a:moveTo>
                    <a:pt x="1354418" y="950126"/>
                  </a:moveTo>
                  <a:cubicBezTo>
                    <a:pt x="1354444" y="954200"/>
                    <a:pt x="1191135" y="953905"/>
                    <a:pt x="1151973" y="953367"/>
                  </a:cubicBezTo>
                  <a:cubicBezTo>
                    <a:pt x="1147988" y="724625"/>
                    <a:pt x="1148641" y="786426"/>
                    <a:pt x="1147386" y="719937"/>
                  </a:cubicBezTo>
                  <a:cubicBezTo>
                    <a:pt x="1242085" y="721410"/>
                    <a:pt x="1275967" y="719001"/>
                    <a:pt x="1351727" y="718899"/>
                  </a:cubicBezTo>
                  <a:cubicBezTo>
                    <a:pt x="1351727" y="719821"/>
                    <a:pt x="1354290" y="917765"/>
                    <a:pt x="1354418" y="950126"/>
                  </a:cubicBezTo>
                  <a:close/>
                  <a:moveTo>
                    <a:pt x="1351548" y="706997"/>
                  </a:moveTo>
                  <a:cubicBezTo>
                    <a:pt x="1117732" y="707343"/>
                    <a:pt x="1147296" y="717720"/>
                    <a:pt x="1146834" y="687832"/>
                  </a:cubicBezTo>
                  <a:cubicBezTo>
                    <a:pt x="1145694" y="614476"/>
                    <a:pt x="1145656" y="599013"/>
                    <a:pt x="1144297" y="512987"/>
                  </a:cubicBezTo>
                  <a:cubicBezTo>
                    <a:pt x="1143528" y="462357"/>
                    <a:pt x="1108045" y="473875"/>
                    <a:pt x="1347767" y="473785"/>
                  </a:cubicBezTo>
                  <a:cubicBezTo>
                    <a:pt x="1348408" y="502853"/>
                    <a:pt x="1351535" y="706037"/>
                    <a:pt x="1351548" y="706997"/>
                  </a:cubicBezTo>
                  <a:close/>
                  <a:moveTo>
                    <a:pt x="1343539" y="231566"/>
                  </a:moveTo>
                  <a:cubicBezTo>
                    <a:pt x="1344282" y="388489"/>
                    <a:pt x="1345960" y="401326"/>
                    <a:pt x="1347473" y="461896"/>
                  </a:cubicBezTo>
                  <a:cubicBezTo>
                    <a:pt x="1200271" y="461960"/>
                    <a:pt x="1171157" y="462101"/>
                    <a:pt x="1143515" y="462780"/>
                  </a:cubicBezTo>
                  <a:cubicBezTo>
                    <a:pt x="1140709" y="279147"/>
                    <a:pt x="1141375" y="316696"/>
                    <a:pt x="1139389" y="230042"/>
                  </a:cubicBezTo>
                  <a:cubicBezTo>
                    <a:pt x="1239189" y="227351"/>
                    <a:pt x="1278261" y="231233"/>
                    <a:pt x="1343539" y="231566"/>
                  </a:cubicBezTo>
                  <a:close/>
                  <a:moveTo>
                    <a:pt x="1138159" y="775460"/>
                  </a:moveTo>
                  <a:cubicBezTo>
                    <a:pt x="1143528" y="981077"/>
                    <a:pt x="1145553" y="953277"/>
                    <a:pt x="1129240" y="952995"/>
                  </a:cubicBezTo>
                  <a:cubicBezTo>
                    <a:pt x="938700" y="949421"/>
                    <a:pt x="938161" y="956121"/>
                    <a:pt x="938059" y="950023"/>
                  </a:cubicBezTo>
                  <a:cubicBezTo>
                    <a:pt x="933523" y="678442"/>
                    <a:pt x="917914" y="719270"/>
                    <a:pt x="975503" y="719040"/>
                  </a:cubicBezTo>
                  <a:cubicBezTo>
                    <a:pt x="1046073" y="718758"/>
                    <a:pt x="1079122" y="718668"/>
                    <a:pt x="1129048" y="719604"/>
                  </a:cubicBezTo>
                  <a:cubicBezTo>
                    <a:pt x="1139633" y="719809"/>
                    <a:pt x="1136480" y="711046"/>
                    <a:pt x="1138159" y="775460"/>
                  </a:cubicBezTo>
                  <a:close/>
                  <a:moveTo>
                    <a:pt x="1133802" y="513192"/>
                  </a:moveTo>
                  <a:cubicBezTo>
                    <a:pt x="1137211" y="731133"/>
                    <a:pt x="1139351" y="707881"/>
                    <a:pt x="1129240" y="707689"/>
                  </a:cubicBezTo>
                  <a:cubicBezTo>
                    <a:pt x="904985" y="703474"/>
                    <a:pt x="932856" y="718374"/>
                    <a:pt x="932382" y="687858"/>
                  </a:cubicBezTo>
                  <a:cubicBezTo>
                    <a:pt x="931024" y="601153"/>
                    <a:pt x="933100" y="601409"/>
                    <a:pt x="931716" y="512961"/>
                  </a:cubicBezTo>
                  <a:cubicBezTo>
                    <a:pt x="930844" y="457810"/>
                    <a:pt x="900102" y="481343"/>
                    <a:pt x="1129278" y="475079"/>
                  </a:cubicBezTo>
                  <a:cubicBezTo>
                    <a:pt x="1134827" y="474925"/>
                    <a:pt x="1133136" y="469237"/>
                    <a:pt x="1133802" y="513192"/>
                  </a:cubicBezTo>
                  <a:close/>
                  <a:moveTo>
                    <a:pt x="1128894" y="230336"/>
                  </a:moveTo>
                  <a:cubicBezTo>
                    <a:pt x="1134750" y="488966"/>
                    <a:pt x="1134238" y="463024"/>
                    <a:pt x="1129009" y="463152"/>
                  </a:cubicBezTo>
                  <a:cubicBezTo>
                    <a:pt x="1078443" y="464612"/>
                    <a:pt x="1069575" y="464087"/>
                    <a:pt x="975465" y="464343"/>
                  </a:cubicBezTo>
                  <a:cubicBezTo>
                    <a:pt x="916454" y="464497"/>
                    <a:pt x="933100" y="503225"/>
                    <a:pt x="926526" y="250668"/>
                  </a:cubicBezTo>
                  <a:cubicBezTo>
                    <a:pt x="925642" y="215655"/>
                    <a:pt x="901563" y="236857"/>
                    <a:pt x="1128894" y="230336"/>
                  </a:cubicBezTo>
                  <a:close/>
                  <a:moveTo>
                    <a:pt x="927577" y="950254"/>
                  </a:moveTo>
                  <a:cubicBezTo>
                    <a:pt x="927654" y="955045"/>
                    <a:pt x="724119" y="951612"/>
                    <a:pt x="724055" y="949870"/>
                  </a:cubicBezTo>
                  <a:cubicBezTo>
                    <a:pt x="714329" y="680632"/>
                    <a:pt x="717597" y="718604"/>
                    <a:pt x="744969" y="718604"/>
                  </a:cubicBezTo>
                  <a:cubicBezTo>
                    <a:pt x="818307" y="718604"/>
                    <a:pt x="820293" y="719194"/>
                    <a:pt x="898654" y="719194"/>
                  </a:cubicBezTo>
                  <a:cubicBezTo>
                    <a:pt x="929678" y="719194"/>
                    <a:pt x="922810" y="681772"/>
                    <a:pt x="927577" y="950254"/>
                  </a:cubicBezTo>
                  <a:close/>
                  <a:moveTo>
                    <a:pt x="921233" y="513166"/>
                  </a:moveTo>
                  <a:cubicBezTo>
                    <a:pt x="924783" y="739128"/>
                    <a:pt x="927577" y="707305"/>
                    <a:pt x="898654" y="707305"/>
                  </a:cubicBezTo>
                  <a:cubicBezTo>
                    <a:pt x="692147" y="707305"/>
                    <a:pt x="720352" y="711955"/>
                    <a:pt x="719980" y="687832"/>
                  </a:cubicBezTo>
                  <a:cubicBezTo>
                    <a:pt x="716097" y="439989"/>
                    <a:pt x="705705" y="475489"/>
                    <a:pt x="744969" y="475489"/>
                  </a:cubicBezTo>
                  <a:cubicBezTo>
                    <a:pt x="954539" y="475489"/>
                    <a:pt x="920529" y="467917"/>
                    <a:pt x="921233" y="513166"/>
                  </a:cubicBezTo>
                  <a:close/>
                  <a:moveTo>
                    <a:pt x="744969" y="230490"/>
                  </a:moveTo>
                  <a:cubicBezTo>
                    <a:pt x="902140" y="230529"/>
                    <a:pt x="902563" y="230529"/>
                    <a:pt x="915518" y="230554"/>
                  </a:cubicBezTo>
                  <a:cubicBezTo>
                    <a:pt x="916748" y="281658"/>
                    <a:pt x="920349" y="463459"/>
                    <a:pt x="920375" y="464471"/>
                  </a:cubicBezTo>
                  <a:cubicBezTo>
                    <a:pt x="854200" y="464535"/>
                    <a:pt x="914326" y="464535"/>
                    <a:pt x="715572" y="463536"/>
                  </a:cubicBezTo>
                  <a:cubicBezTo>
                    <a:pt x="711228" y="188226"/>
                    <a:pt x="702565" y="230490"/>
                    <a:pt x="744969" y="230490"/>
                  </a:cubicBezTo>
                  <a:close/>
                  <a:moveTo>
                    <a:pt x="710369" y="775357"/>
                  </a:moveTo>
                  <a:cubicBezTo>
                    <a:pt x="710677" y="834788"/>
                    <a:pt x="711420" y="891656"/>
                    <a:pt x="713534" y="950331"/>
                  </a:cubicBezTo>
                  <a:cubicBezTo>
                    <a:pt x="713586" y="951701"/>
                    <a:pt x="510564" y="959708"/>
                    <a:pt x="510564" y="950382"/>
                  </a:cubicBezTo>
                  <a:cubicBezTo>
                    <a:pt x="510564" y="699644"/>
                    <a:pt x="498685" y="719655"/>
                    <a:pt x="514460" y="719757"/>
                  </a:cubicBezTo>
                  <a:cubicBezTo>
                    <a:pt x="749236" y="721359"/>
                    <a:pt x="709972" y="698901"/>
                    <a:pt x="710369" y="775357"/>
                  </a:cubicBezTo>
                  <a:close/>
                  <a:moveTo>
                    <a:pt x="705858" y="513217"/>
                  </a:moveTo>
                  <a:cubicBezTo>
                    <a:pt x="709434" y="742484"/>
                    <a:pt x="722787" y="706370"/>
                    <a:pt x="668068" y="707407"/>
                  </a:cubicBezTo>
                  <a:cubicBezTo>
                    <a:pt x="476900" y="710751"/>
                    <a:pt x="506207" y="712019"/>
                    <a:pt x="505835" y="687858"/>
                  </a:cubicBezTo>
                  <a:cubicBezTo>
                    <a:pt x="502093" y="448803"/>
                    <a:pt x="499953" y="475233"/>
                    <a:pt x="514575" y="475002"/>
                  </a:cubicBezTo>
                  <a:cubicBezTo>
                    <a:pt x="744418" y="471287"/>
                    <a:pt x="705166" y="469391"/>
                    <a:pt x="705858" y="513217"/>
                  </a:cubicBezTo>
                  <a:close/>
                  <a:moveTo>
                    <a:pt x="514524" y="229952"/>
                  </a:moveTo>
                  <a:cubicBezTo>
                    <a:pt x="730706" y="228645"/>
                    <a:pt x="701117" y="223880"/>
                    <a:pt x="701642" y="252820"/>
                  </a:cubicBezTo>
                  <a:cubicBezTo>
                    <a:pt x="702732" y="312263"/>
                    <a:pt x="703372" y="355616"/>
                    <a:pt x="705077" y="463459"/>
                  </a:cubicBezTo>
                  <a:cubicBezTo>
                    <a:pt x="656048" y="463088"/>
                    <a:pt x="616835" y="461550"/>
                    <a:pt x="503196" y="463280"/>
                  </a:cubicBezTo>
                  <a:cubicBezTo>
                    <a:pt x="500018" y="198001"/>
                    <a:pt x="491342" y="230080"/>
                    <a:pt x="514524" y="229952"/>
                  </a:cubicBezTo>
                  <a:close/>
                  <a:moveTo>
                    <a:pt x="500069" y="950382"/>
                  </a:moveTo>
                  <a:cubicBezTo>
                    <a:pt x="500069" y="956185"/>
                    <a:pt x="517779" y="953700"/>
                    <a:pt x="297073" y="953495"/>
                  </a:cubicBezTo>
                  <a:cubicBezTo>
                    <a:pt x="297380" y="848111"/>
                    <a:pt x="294535" y="779636"/>
                    <a:pt x="293382" y="719873"/>
                  </a:cubicBezTo>
                  <a:cubicBezTo>
                    <a:pt x="357340" y="719847"/>
                    <a:pt x="418235" y="719219"/>
                    <a:pt x="495917" y="719655"/>
                  </a:cubicBezTo>
                  <a:cubicBezTo>
                    <a:pt x="497147" y="781404"/>
                    <a:pt x="500069" y="838695"/>
                    <a:pt x="500069" y="950382"/>
                  </a:cubicBezTo>
                  <a:close/>
                  <a:moveTo>
                    <a:pt x="495340" y="688063"/>
                  </a:moveTo>
                  <a:cubicBezTo>
                    <a:pt x="495750" y="713915"/>
                    <a:pt x="528914" y="707856"/>
                    <a:pt x="293139" y="707971"/>
                  </a:cubicBezTo>
                  <a:cubicBezTo>
                    <a:pt x="290589" y="563962"/>
                    <a:pt x="289627" y="546975"/>
                    <a:pt x="288884" y="475527"/>
                  </a:cubicBezTo>
                  <a:cubicBezTo>
                    <a:pt x="433779" y="475630"/>
                    <a:pt x="457652" y="475771"/>
                    <a:pt x="492841" y="475322"/>
                  </a:cubicBezTo>
                  <a:cubicBezTo>
                    <a:pt x="494635" y="608839"/>
                    <a:pt x="494418" y="628927"/>
                    <a:pt x="495340" y="688063"/>
                  </a:cubicBezTo>
                  <a:close/>
                  <a:moveTo>
                    <a:pt x="488215" y="230080"/>
                  </a:moveTo>
                  <a:cubicBezTo>
                    <a:pt x="491957" y="347583"/>
                    <a:pt x="490804" y="311943"/>
                    <a:pt x="492688" y="463434"/>
                  </a:cubicBezTo>
                  <a:cubicBezTo>
                    <a:pt x="461458" y="463818"/>
                    <a:pt x="449682" y="463741"/>
                    <a:pt x="288782" y="463639"/>
                  </a:cubicBezTo>
                  <a:cubicBezTo>
                    <a:pt x="288192" y="390552"/>
                    <a:pt x="289461" y="409999"/>
                    <a:pt x="285796" y="231348"/>
                  </a:cubicBezTo>
                  <a:cubicBezTo>
                    <a:pt x="351304" y="231310"/>
                    <a:pt x="298828" y="230849"/>
                    <a:pt x="488215" y="230080"/>
                  </a:cubicBezTo>
                  <a:close/>
                  <a:moveTo>
                    <a:pt x="130432" y="230195"/>
                  </a:moveTo>
                  <a:cubicBezTo>
                    <a:pt x="205782" y="230195"/>
                    <a:pt x="205346" y="231246"/>
                    <a:pt x="275288" y="231323"/>
                  </a:cubicBezTo>
                  <a:cubicBezTo>
                    <a:pt x="279055" y="415892"/>
                    <a:pt x="277684" y="392537"/>
                    <a:pt x="278287" y="463613"/>
                  </a:cubicBezTo>
                  <a:cubicBezTo>
                    <a:pt x="133930" y="463510"/>
                    <a:pt x="111184" y="463421"/>
                    <a:pt x="75803" y="463690"/>
                  </a:cubicBezTo>
                  <a:cubicBezTo>
                    <a:pt x="72997" y="181975"/>
                    <a:pt x="53147" y="230195"/>
                    <a:pt x="130432" y="230195"/>
                  </a:cubicBezTo>
                  <a:close/>
                  <a:moveTo>
                    <a:pt x="130432" y="475412"/>
                  </a:moveTo>
                  <a:cubicBezTo>
                    <a:pt x="306671" y="475527"/>
                    <a:pt x="278107" y="462934"/>
                    <a:pt x="278889" y="513217"/>
                  </a:cubicBezTo>
                  <a:cubicBezTo>
                    <a:pt x="280273" y="602165"/>
                    <a:pt x="280939" y="600666"/>
                    <a:pt x="282310" y="688037"/>
                  </a:cubicBezTo>
                  <a:cubicBezTo>
                    <a:pt x="282759" y="716695"/>
                    <a:pt x="314526" y="707728"/>
                    <a:pt x="79032" y="707612"/>
                  </a:cubicBezTo>
                  <a:cubicBezTo>
                    <a:pt x="74342" y="432649"/>
                    <a:pt x="60964" y="475412"/>
                    <a:pt x="130432" y="475412"/>
                  </a:cubicBezTo>
                  <a:close/>
                  <a:moveTo>
                    <a:pt x="82928" y="949767"/>
                  </a:moveTo>
                  <a:cubicBezTo>
                    <a:pt x="82069" y="676520"/>
                    <a:pt x="59054" y="719501"/>
                    <a:pt x="130432" y="719539"/>
                  </a:cubicBezTo>
                  <a:cubicBezTo>
                    <a:pt x="197209" y="719539"/>
                    <a:pt x="207960" y="719873"/>
                    <a:pt x="282861" y="719873"/>
                  </a:cubicBezTo>
                  <a:cubicBezTo>
                    <a:pt x="284207" y="790526"/>
                    <a:pt x="286860" y="844960"/>
                    <a:pt x="286539" y="953495"/>
                  </a:cubicBezTo>
                  <a:cubicBezTo>
                    <a:pt x="285258" y="953495"/>
                    <a:pt x="82941" y="953495"/>
                    <a:pt x="82928" y="949767"/>
                  </a:cubicBezTo>
                  <a:close/>
                  <a:moveTo>
                    <a:pt x="85260" y="1124792"/>
                  </a:moveTo>
                  <a:cubicBezTo>
                    <a:pt x="84363" y="1077122"/>
                    <a:pt x="83197" y="1012451"/>
                    <a:pt x="82992" y="964666"/>
                  </a:cubicBezTo>
                  <a:cubicBezTo>
                    <a:pt x="199874" y="964192"/>
                    <a:pt x="189853" y="965384"/>
                    <a:pt x="286526" y="965384"/>
                  </a:cubicBezTo>
                  <a:cubicBezTo>
                    <a:pt x="286219" y="1210382"/>
                    <a:pt x="295971" y="1196905"/>
                    <a:pt x="284027" y="1196905"/>
                  </a:cubicBezTo>
                  <a:cubicBezTo>
                    <a:pt x="44933" y="1196905"/>
                    <a:pt x="86952" y="1215686"/>
                    <a:pt x="85260" y="1124792"/>
                  </a:cubicBezTo>
                  <a:close/>
                  <a:moveTo>
                    <a:pt x="86760" y="1212189"/>
                  </a:moveTo>
                  <a:cubicBezTo>
                    <a:pt x="86683" y="1207564"/>
                    <a:pt x="289986" y="1207321"/>
                    <a:pt x="290063" y="1212394"/>
                  </a:cubicBezTo>
                  <a:cubicBezTo>
                    <a:pt x="294087" y="1469012"/>
                    <a:pt x="301904" y="1441225"/>
                    <a:pt x="284015" y="1441225"/>
                  </a:cubicBezTo>
                  <a:cubicBezTo>
                    <a:pt x="143464" y="1441199"/>
                    <a:pt x="118501" y="1441110"/>
                    <a:pt x="90963" y="1441366"/>
                  </a:cubicBezTo>
                  <a:cubicBezTo>
                    <a:pt x="90258" y="1413297"/>
                    <a:pt x="86875" y="1219440"/>
                    <a:pt x="86760" y="1212189"/>
                  </a:cubicBezTo>
                  <a:close/>
                  <a:moveTo>
                    <a:pt x="95217" y="1649071"/>
                  </a:moveTo>
                  <a:cubicBezTo>
                    <a:pt x="92321" y="1417524"/>
                    <a:pt x="79558" y="1453101"/>
                    <a:pt x="130432" y="1453101"/>
                  </a:cubicBezTo>
                  <a:cubicBezTo>
                    <a:pt x="141081" y="1453101"/>
                    <a:pt x="286039" y="1453126"/>
                    <a:pt x="295086" y="1453139"/>
                  </a:cubicBezTo>
                  <a:cubicBezTo>
                    <a:pt x="295817" y="1514607"/>
                    <a:pt x="295330" y="1484308"/>
                    <a:pt x="298367" y="1687902"/>
                  </a:cubicBezTo>
                  <a:cubicBezTo>
                    <a:pt x="58298" y="1688081"/>
                    <a:pt x="95807" y="1695576"/>
                    <a:pt x="95217" y="1649071"/>
                  </a:cubicBezTo>
                  <a:close/>
                  <a:moveTo>
                    <a:pt x="99215" y="1911211"/>
                  </a:moveTo>
                  <a:cubicBezTo>
                    <a:pt x="96793" y="1759093"/>
                    <a:pt x="96306" y="1729922"/>
                    <a:pt x="95871" y="1698394"/>
                  </a:cubicBezTo>
                  <a:cubicBezTo>
                    <a:pt x="176064" y="1697548"/>
                    <a:pt x="206909" y="1699867"/>
                    <a:pt x="298559" y="1699803"/>
                  </a:cubicBezTo>
                  <a:cubicBezTo>
                    <a:pt x="300827" y="1848476"/>
                    <a:pt x="298790" y="1831475"/>
                    <a:pt x="300815" y="1933195"/>
                  </a:cubicBezTo>
                  <a:cubicBezTo>
                    <a:pt x="64590" y="1933964"/>
                    <a:pt x="99587" y="1935232"/>
                    <a:pt x="99215" y="1911211"/>
                  </a:cubicBezTo>
                  <a:close/>
                  <a:moveTo>
                    <a:pt x="102867" y="2173403"/>
                  </a:moveTo>
                  <a:cubicBezTo>
                    <a:pt x="97024" y="1905805"/>
                    <a:pt x="90937" y="1943508"/>
                    <a:pt x="130445" y="1943508"/>
                  </a:cubicBezTo>
                  <a:cubicBezTo>
                    <a:pt x="206025" y="1943508"/>
                    <a:pt x="207435" y="1945109"/>
                    <a:pt x="284040" y="1945109"/>
                  </a:cubicBezTo>
                  <a:cubicBezTo>
                    <a:pt x="303993" y="1945109"/>
                    <a:pt x="303595" y="1907970"/>
                    <a:pt x="306120" y="2172967"/>
                  </a:cubicBezTo>
                  <a:cubicBezTo>
                    <a:pt x="306171" y="2178796"/>
                    <a:pt x="310144" y="2177284"/>
                    <a:pt x="284040" y="2177284"/>
                  </a:cubicBezTo>
                  <a:cubicBezTo>
                    <a:pt x="81557" y="2177284"/>
                    <a:pt x="102970" y="2177950"/>
                    <a:pt x="102867" y="2173403"/>
                  </a:cubicBezTo>
                  <a:close/>
                  <a:moveTo>
                    <a:pt x="103213" y="2188827"/>
                  </a:moveTo>
                  <a:cubicBezTo>
                    <a:pt x="134661" y="2188801"/>
                    <a:pt x="305300" y="2189211"/>
                    <a:pt x="306261" y="2189211"/>
                  </a:cubicBezTo>
                  <a:cubicBezTo>
                    <a:pt x="308977" y="2459038"/>
                    <a:pt x="321895" y="2422309"/>
                    <a:pt x="284027" y="2422309"/>
                  </a:cubicBezTo>
                  <a:cubicBezTo>
                    <a:pt x="131265" y="2422283"/>
                    <a:pt x="122781" y="2422296"/>
                    <a:pt x="105610" y="2422257"/>
                  </a:cubicBezTo>
                  <a:cubicBezTo>
                    <a:pt x="104405" y="2335117"/>
                    <a:pt x="106340" y="2331709"/>
                    <a:pt x="103213" y="2188827"/>
                  </a:cubicBezTo>
                  <a:close/>
                  <a:moveTo>
                    <a:pt x="110941" y="2667435"/>
                  </a:moveTo>
                  <a:cubicBezTo>
                    <a:pt x="106302" y="2439744"/>
                    <a:pt x="106725" y="2501212"/>
                    <a:pt x="105776" y="2434146"/>
                  </a:cubicBezTo>
                  <a:cubicBezTo>
                    <a:pt x="325944" y="2434710"/>
                    <a:pt x="310208" y="2432890"/>
                    <a:pt x="310246" y="2435850"/>
                  </a:cubicBezTo>
                  <a:cubicBezTo>
                    <a:pt x="314385" y="2700680"/>
                    <a:pt x="325726" y="2665949"/>
                    <a:pt x="284015" y="2665949"/>
                  </a:cubicBezTo>
                  <a:cubicBezTo>
                    <a:pt x="200579" y="2665962"/>
                    <a:pt x="199707" y="2667845"/>
                    <a:pt x="110941" y="2667435"/>
                  </a:cubicBezTo>
                  <a:close/>
                  <a:moveTo>
                    <a:pt x="111197" y="2679337"/>
                  </a:moveTo>
                  <a:cubicBezTo>
                    <a:pt x="181177" y="2679644"/>
                    <a:pt x="191480" y="2678184"/>
                    <a:pt x="314039" y="2677812"/>
                  </a:cubicBezTo>
                  <a:cubicBezTo>
                    <a:pt x="318396" y="2955735"/>
                    <a:pt x="328558" y="2910961"/>
                    <a:pt x="284027" y="2910961"/>
                  </a:cubicBezTo>
                  <a:cubicBezTo>
                    <a:pt x="207204" y="2910961"/>
                    <a:pt x="207127" y="2912408"/>
                    <a:pt x="130432" y="2912408"/>
                  </a:cubicBezTo>
                  <a:cubicBezTo>
                    <a:pt x="107276" y="2912408"/>
                    <a:pt x="116784" y="2942335"/>
                    <a:pt x="111197" y="2679337"/>
                  </a:cubicBezTo>
                  <a:close/>
                  <a:moveTo>
                    <a:pt x="116502" y="3135039"/>
                  </a:moveTo>
                  <a:cubicBezTo>
                    <a:pt x="112683" y="2890335"/>
                    <a:pt x="112645" y="2924297"/>
                    <a:pt x="130432" y="2924297"/>
                  </a:cubicBezTo>
                  <a:cubicBezTo>
                    <a:pt x="350023" y="2924297"/>
                    <a:pt x="318204" y="2908655"/>
                    <a:pt x="319037" y="2960373"/>
                  </a:cubicBezTo>
                  <a:cubicBezTo>
                    <a:pt x="320370" y="3045682"/>
                    <a:pt x="318742" y="3047962"/>
                    <a:pt x="320113" y="3135218"/>
                  </a:cubicBezTo>
                  <a:cubicBezTo>
                    <a:pt x="320511" y="3160290"/>
                    <a:pt x="327687" y="3154973"/>
                    <a:pt x="284040" y="3154973"/>
                  </a:cubicBezTo>
                  <a:cubicBezTo>
                    <a:pt x="89925" y="3154973"/>
                    <a:pt x="116925" y="3162506"/>
                    <a:pt x="116502" y="3135039"/>
                  </a:cubicBezTo>
                  <a:close/>
                  <a:moveTo>
                    <a:pt x="121154" y="3397281"/>
                  </a:moveTo>
                  <a:cubicBezTo>
                    <a:pt x="114747" y="3130286"/>
                    <a:pt x="112824" y="3167182"/>
                    <a:pt x="130432" y="3167182"/>
                  </a:cubicBezTo>
                  <a:cubicBezTo>
                    <a:pt x="359980" y="3167182"/>
                    <a:pt x="320421" y="3152039"/>
                    <a:pt x="321318" y="3222641"/>
                  </a:cubicBezTo>
                  <a:cubicBezTo>
                    <a:pt x="322023" y="3278638"/>
                    <a:pt x="322894" y="3341886"/>
                    <a:pt x="324355" y="3397614"/>
                  </a:cubicBezTo>
                  <a:cubicBezTo>
                    <a:pt x="324445" y="3401201"/>
                    <a:pt x="330480" y="3400151"/>
                    <a:pt x="284040" y="3400151"/>
                  </a:cubicBezTo>
                  <a:cubicBezTo>
                    <a:pt x="107763" y="3400151"/>
                    <a:pt x="121385" y="3407261"/>
                    <a:pt x="121154" y="3397281"/>
                  </a:cubicBezTo>
                  <a:close/>
                  <a:moveTo>
                    <a:pt x="126113" y="3646213"/>
                  </a:moveTo>
                  <a:cubicBezTo>
                    <a:pt x="121846" y="3387173"/>
                    <a:pt x="116643" y="3414166"/>
                    <a:pt x="130432" y="3414166"/>
                  </a:cubicBezTo>
                  <a:cubicBezTo>
                    <a:pt x="363363" y="3414166"/>
                    <a:pt x="324611" y="3387007"/>
                    <a:pt x="326149" y="3484935"/>
                  </a:cubicBezTo>
                  <a:cubicBezTo>
                    <a:pt x="327507" y="3571845"/>
                    <a:pt x="328468" y="3570423"/>
                    <a:pt x="329776" y="3646392"/>
                  </a:cubicBezTo>
                  <a:cubicBezTo>
                    <a:pt x="304890" y="3646290"/>
                    <a:pt x="138095" y="3646213"/>
                    <a:pt x="126113" y="3646213"/>
                  </a:cubicBezTo>
                  <a:close/>
                  <a:moveTo>
                    <a:pt x="130432" y="3658102"/>
                  </a:moveTo>
                  <a:cubicBezTo>
                    <a:pt x="310964" y="3658217"/>
                    <a:pt x="308478" y="3658204"/>
                    <a:pt x="329981" y="3658307"/>
                  </a:cubicBezTo>
                  <a:cubicBezTo>
                    <a:pt x="331749" y="3781831"/>
                    <a:pt x="331185" y="3776245"/>
                    <a:pt x="333197" y="3890046"/>
                  </a:cubicBezTo>
                  <a:cubicBezTo>
                    <a:pt x="281862" y="3889444"/>
                    <a:pt x="207371" y="3890110"/>
                    <a:pt x="130278" y="3890110"/>
                  </a:cubicBezTo>
                  <a:cubicBezTo>
                    <a:pt x="129099" y="3640076"/>
                    <a:pt x="121064" y="3658102"/>
                    <a:pt x="130432" y="3658102"/>
                  </a:cubicBezTo>
                  <a:close/>
                  <a:moveTo>
                    <a:pt x="130432" y="3901986"/>
                  </a:moveTo>
                  <a:cubicBezTo>
                    <a:pt x="365054" y="3901986"/>
                    <a:pt x="333261" y="3894030"/>
                    <a:pt x="333787" y="3922202"/>
                  </a:cubicBezTo>
                  <a:cubicBezTo>
                    <a:pt x="338592" y="4177296"/>
                    <a:pt x="347767" y="4135711"/>
                    <a:pt x="284027" y="4135711"/>
                  </a:cubicBezTo>
                  <a:cubicBezTo>
                    <a:pt x="210087" y="4135711"/>
                    <a:pt x="207755" y="4134186"/>
                    <a:pt x="133943" y="4134135"/>
                  </a:cubicBezTo>
                  <a:cubicBezTo>
                    <a:pt x="128087" y="3884358"/>
                    <a:pt x="131342" y="3901986"/>
                    <a:pt x="130432" y="3901986"/>
                  </a:cubicBezTo>
                  <a:close/>
                  <a:moveTo>
                    <a:pt x="136160" y="4359277"/>
                  </a:moveTo>
                  <a:cubicBezTo>
                    <a:pt x="134827" y="4274198"/>
                    <a:pt x="136275" y="4271559"/>
                    <a:pt x="134904" y="4184329"/>
                  </a:cubicBezTo>
                  <a:cubicBezTo>
                    <a:pt x="134097" y="4131842"/>
                    <a:pt x="100048" y="4146677"/>
                    <a:pt x="335901" y="4147715"/>
                  </a:cubicBezTo>
                  <a:cubicBezTo>
                    <a:pt x="336965" y="4267921"/>
                    <a:pt x="340027" y="4268446"/>
                    <a:pt x="341322" y="4379710"/>
                  </a:cubicBezTo>
                  <a:cubicBezTo>
                    <a:pt x="110082" y="4375559"/>
                    <a:pt x="136711" y="4394507"/>
                    <a:pt x="136160" y="4359277"/>
                  </a:cubicBezTo>
                  <a:close/>
                  <a:moveTo>
                    <a:pt x="140107" y="4621417"/>
                  </a:moveTo>
                  <a:cubicBezTo>
                    <a:pt x="138800" y="4558911"/>
                    <a:pt x="138005" y="4512318"/>
                    <a:pt x="137326" y="4446699"/>
                  </a:cubicBezTo>
                  <a:cubicBezTo>
                    <a:pt x="136608" y="4377686"/>
                    <a:pt x="122384" y="4393456"/>
                    <a:pt x="207319" y="4391855"/>
                  </a:cubicBezTo>
                  <a:cubicBezTo>
                    <a:pt x="262550" y="4390882"/>
                    <a:pt x="309016" y="4391022"/>
                    <a:pt x="341450" y="4391624"/>
                  </a:cubicBezTo>
                  <a:cubicBezTo>
                    <a:pt x="342026" y="4458140"/>
                    <a:pt x="339873" y="4490667"/>
                    <a:pt x="344090" y="4625529"/>
                  </a:cubicBezTo>
                  <a:cubicBezTo>
                    <a:pt x="121910" y="4625529"/>
                    <a:pt x="140158" y="4623658"/>
                    <a:pt x="140107" y="4621417"/>
                  </a:cubicBezTo>
                  <a:close/>
                  <a:moveTo>
                    <a:pt x="140414" y="4635803"/>
                  </a:moveTo>
                  <a:cubicBezTo>
                    <a:pt x="208767" y="4635944"/>
                    <a:pt x="187700" y="4637417"/>
                    <a:pt x="344461" y="4637417"/>
                  </a:cubicBezTo>
                  <a:cubicBezTo>
                    <a:pt x="347895" y="4749322"/>
                    <a:pt x="345935" y="4792803"/>
                    <a:pt x="346934" y="4869003"/>
                  </a:cubicBezTo>
                  <a:cubicBezTo>
                    <a:pt x="142247" y="4869836"/>
                    <a:pt x="211176" y="4870258"/>
                    <a:pt x="144989" y="4870425"/>
                  </a:cubicBezTo>
                  <a:cubicBezTo>
                    <a:pt x="144976" y="4869118"/>
                    <a:pt x="140440" y="4636790"/>
                    <a:pt x="140414" y="4635803"/>
                  </a:cubicBezTo>
                  <a:close/>
                  <a:moveTo>
                    <a:pt x="145207" y="4883787"/>
                  </a:moveTo>
                  <a:cubicBezTo>
                    <a:pt x="145181" y="4882134"/>
                    <a:pt x="127728" y="4881878"/>
                    <a:pt x="347101" y="4880905"/>
                  </a:cubicBezTo>
                  <a:cubicBezTo>
                    <a:pt x="348485" y="4970646"/>
                    <a:pt x="350715" y="4974515"/>
                    <a:pt x="352406" y="5115334"/>
                  </a:cubicBezTo>
                  <a:cubicBezTo>
                    <a:pt x="262486" y="5115014"/>
                    <a:pt x="213445" y="5115436"/>
                    <a:pt x="148718" y="5115488"/>
                  </a:cubicBezTo>
                  <a:cubicBezTo>
                    <a:pt x="147103" y="5039595"/>
                    <a:pt x="146424" y="4959821"/>
                    <a:pt x="145207" y="4883787"/>
                  </a:cubicBezTo>
                  <a:close/>
                  <a:moveTo>
                    <a:pt x="152076" y="5321195"/>
                  </a:moveTo>
                  <a:cubicBezTo>
                    <a:pt x="151114" y="5087828"/>
                    <a:pt x="130957" y="5127569"/>
                    <a:pt x="207242" y="5127261"/>
                  </a:cubicBezTo>
                  <a:cubicBezTo>
                    <a:pt x="259372" y="5127120"/>
                    <a:pt x="294023" y="5127069"/>
                    <a:pt x="352547" y="5127236"/>
                  </a:cubicBezTo>
                  <a:cubicBezTo>
                    <a:pt x="355341" y="5379306"/>
                    <a:pt x="352586" y="5072302"/>
                    <a:pt x="354700" y="5360294"/>
                  </a:cubicBezTo>
                  <a:cubicBezTo>
                    <a:pt x="111889" y="5361562"/>
                    <a:pt x="152268" y="5366315"/>
                    <a:pt x="152076" y="5321195"/>
                  </a:cubicBezTo>
                  <a:close/>
                  <a:moveTo>
                    <a:pt x="155881" y="5583488"/>
                  </a:moveTo>
                  <a:cubicBezTo>
                    <a:pt x="151871" y="5327588"/>
                    <a:pt x="136390" y="5369505"/>
                    <a:pt x="207101" y="5371350"/>
                  </a:cubicBezTo>
                  <a:cubicBezTo>
                    <a:pt x="250709" y="5372541"/>
                    <a:pt x="287513" y="5372541"/>
                    <a:pt x="354803" y="5372208"/>
                  </a:cubicBezTo>
                  <a:cubicBezTo>
                    <a:pt x="356046" y="5498180"/>
                    <a:pt x="359044" y="5490775"/>
                    <a:pt x="360377" y="5603512"/>
                  </a:cubicBezTo>
                  <a:cubicBezTo>
                    <a:pt x="125972" y="5600668"/>
                    <a:pt x="156420" y="5616413"/>
                    <a:pt x="155881" y="5583488"/>
                  </a:cubicBezTo>
                  <a:close/>
                  <a:moveTo>
                    <a:pt x="159572" y="5850176"/>
                  </a:moveTo>
                  <a:cubicBezTo>
                    <a:pt x="159354" y="5786019"/>
                    <a:pt x="159444" y="5800252"/>
                    <a:pt x="156433" y="5616579"/>
                  </a:cubicBezTo>
                  <a:cubicBezTo>
                    <a:pt x="218558" y="5616195"/>
                    <a:pt x="235563" y="5613915"/>
                    <a:pt x="360505" y="5615439"/>
                  </a:cubicBezTo>
                  <a:cubicBezTo>
                    <a:pt x="361069" y="5679469"/>
                    <a:pt x="361966" y="5823734"/>
                    <a:pt x="362312" y="5850189"/>
                  </a:cubicBezTo>
                  <a:lnTo>
                    <a:pt x="159572" y="5850176"/>
                  </a:lnTo>
                  <a:close/>
                  <a:moveTo>
                    <a:pt x="360864" y="4880840"/>
                  </a:moveTo>
                  <a:cubicBezTo>
                    <a:pt x="577264" y="4879956"/>
                    <a:pt x="560592" y="4882583"/>
                    <a:pt x="560618" y="4884017"/>
                  </a:cubicBezTo>
                  <a:cubicBezTo>
                    <a:pt x="564795" y="5151013"/>
                    <a:pt x="588233" y="5114155"/>
                    <a:pt x="514460" y="5115052"/>
                  </a:cubicBezTo>
                  <a:cubicBezTo>
                    <a:pt x="464560" y="5115590"/>
                    <a:pt x="434484" y="5115577"/>
                    <a:pt x="362927" y="5115373"/>
                  </a:cubicBezTo>
                  <a:cubicBezTo>
                    <a:pt x="359813" y="4862431"/>
                    <a:pt x="353393" y="4880879"/>
                    <a:pt x="360864" y="4880840"/>
                  </a:cubicBezTo>
                  <a:close/>
                  <a:moveTo>
                    <a:pt x="365105" y="5321221"/>
                  </a:moveTo>
                  <a:cubicBezTo>
                    <a:pt x="365105" y="5086996"/>
                    <a:pt x="340527" y="5127389"/>
                    <a:pt x="437649" y="5127389"/>
                  </a:cubicBezTo>
                  <a:cubicBezTo>
                    <a:pt x="510051" y="5127389"/>
                    <a:pt x="507181" y="5126749"/>
                    <a:pt x="566026" y="5126544"/>
                  </a:cubicBezTo>
                  <a:cubicBezTo>
                    <a:pt x="565769" y="5272436"/>
                    <a:pt x="567986" y="5293959"/>
                    <a:pt x="569665" y="5359718"/>
                  </a:cubicBezTo>
                  <a:cubicBezTo>
                    <a:pt x="328917" y="5359974"/>
                    <a:pt x="365105" y="5373310"/>
                    <a:pt x="365105" y="5321221"/>
                  </a:cubicBezTo>
                  <a:close/>
                  <a:moveTo>
                    <a:pt x="370603" y="5583463"/>
                  </a:moveTo>
                  <a:cubicBezTo>
                    <a:pt x="366643" y="5329804"/>
                    <a:pt x="341655" y="5371978"/>
                    <a:pt x="437649" y="5371978"/>
                  </a:cubicBezTo>
                  <a:cubicBezTo>
                    <a:pt x="514203" y="5371978"/>
                    <a:pt x="503657" y="5371709"/>
                    <a:pt x="569947" y="5371632"/>
                  </a:cubicBezTo>
                  <a:cubicBezTo>
                    <a:pt x="572305" y="5476222"/>
                    <a:pt x="570203" y="5489353"/>
                    <a:pt x="572061" y="5603602"/>
                  </a:cubicBezTo>
                  <a:cubicBezTo>
                    <a:pt x="338759" y="5603845"/>
                    <a:pt x="371026" y="5611007"/>
                    <a:pt x="370603" y="5583463"/>
                  </a:cubicBezTo>
                  <a:close/>
                  <a:moveTo>
                    <a:pt x="372820" y="5850202"/>
                  </a:moveTo>
                  <a:cubicBezTo>
                    <a:pt x="372435" y="5821057"/>
                    <a:pt x="371538" y="5676369"/>
                    <a:pt x="371000" y="5615567"/>
                  </a:cubicBezTo>
                  <a:cubicBezTo>
                    <a:pt x="441352" y="5616375"/>
                    <a:pt x="519060" y="5615555"/>
                    <a:pt x="572266" y="5615491"/>
                  </a:cubicBezTo>
                  <a:cubicBezTo>
                    <a:pt x="575444" y="5810680"/>
                    <a:pt x="575060" y="5791656"/>
                    <a:pt x="576393" y="5848396"/>
                  </a:cubicBezTo>
                  <a:cubicBezTo>
                    <a:pt x="504387" y="5848639"/>
                    <a:pt x="536001" y="5850215"/>
                    <a:pt x="372820" y="5850202"/>
                  </a:cubicBezTo>
                  <a:close/>
                  <a:moveTo>
                    <a:pt x="579045" y="5321003"/>
                  </a:moveTo>
                  <a:cubicBezTo>
                    <a:pt x="571754" y="5096028"/>
                    <a:pt x="575175" y="5126505"/>
                    <a:pt x="591360" y="5126505"/>
                  </a:cubicBezTo>
                  <a:cubicBezTo>
                    <a:pt x="809080" y="5126505"/>
                    <a:pt x="779427" y="5121535"/>
                    <a:pt x="779530" y="5146286"/>
                  </a:cubicBezTo>
                  <a:cubicBezTo>
                    <a:pt x="780593" y="5397677"/>
                    <a:pt x="795368" y="5358783"/>
                    <a:pt x="744981" y="5358783"/>
                  </a:cubicBezTo>
                  <a:cubicBezTo>
                    <a:pt x="552506" y="5358783"/>
                    <a:pt x="580737" y="5373528"/>
                    <a:pt x="579045" y="5321003"/>
                  </a:cubicBezTo>
                  <a:close/>
                  <a:moveTo>
                    <a:pt x="582236" y="5583514"/>
                  </a:moveTo>
                  <a:cubicBezTo>
                    <a:pt x="578481" y="5343396"/>
                    <a:pt x="578584" y="5371619"/>
                    <a:pt x="591360" y="5371619"/>
                  </a:cubicBezTo>
                  <a:cubicBezTo>
                    <a:pt x="816679" y="5371619"/>
                    <a:pt x="782080" y="5358142"/>
                    <a:pt x="782874" y="5408822"/>
                  </a:cubicBezTo>
                  <a:cubicBezTo>
                    <a:pt x="786449" y="5638294"/>
                    <a:pt x="802352" y="5604691"/>
                    <a:pt x="744969" y="5604691"/>
                  </a:cubicBezTo>
                  <a:cubicBezTo>
                    <a:pt x="555710" y="5604691"/>
                    <a:pt x="582646" y="5609290"/>
                    <a:pt x="582236" y="5583514"/>
                  </a:cubicBezTo>
                  <a:close/>
                  <a:moveTo>
                    <a:pt x="790102" y="5846166"/>
                  </a:moveTo>
                  <a:cubicBezTo>
                    <a:pt x="790089" y="5853071"/>
                    <a:pt x="807581" y="5848357"/>
                    <a:pt x="591347" y="5848357"/>
                  </a:cubicBezTo>
                  <a:cubicBezTo>
                    <a:pt x="584581" y="5848357"/>
                    <a:pt x="586965" y="5874517"/>
                    <a:pt x="582749" y="5615465"/>
                  </a:cubicBezTo>
                  <a:cubicBezTo>
                    <a:pt x="674040" y="5615414"/>
                    <a:pt x="653049" y="5616746"/>
                    <a:pt x="787769" y="5616541"/>
                  </a:cubicBezTo>
                  <a:cubicBezTo>
                    <a:pt x="787795" y="5618040"/>
                    <a:pt x="790153" y="5803480"/>
                    <a:pt x="790102" y="5846166"/>
                  </a:cubicBezTo>
                  <a:close/>
                  <a:moveTo>
                    <a:pt x="792139" y="5321144"/>
                  </a:moveTo>
                  <a:cubicBezTo>
                    <a:pt x="789294" y="5094964"/>
                    <a:pt x="779081" y="5127582"/>
                    <a:pt x="821882" y="5127005"/>
                  </a:cubicBezTo>
                  <a:cubicBezTo>
                    <a:pt x="1019919" y="5124327"/>
                    <a:pt x="993123" y="5123277"/>
                    <a:pt x="993700" y="5146426"/>
                  </a:cubicBezTo>
                  <a:cubicBezTo>
                    <a:pt x="999659" y="5394243"/>
                    <a:pt x="999518" y="5359807"/>
                    <a:pt x="975542" y="5359538"/>
                  </a:cubicBezTo>
                  <a:cubicBezTo>
                    <a:pt x="759718" y="5357207"/>
                    <a:pt x="792754" y="5371094"/>
                    <a:pt x="792139" y="5321144"/>
                  </a:cubicBezTo>
                  <a:close/>
                  <a:moveTo>
                    <a:pt x="797790" y="5583463"/>
                  </a:moveTo>
                  <a:cubicBezTo>
                    <a:pt x="793959" y="5338656"/>
                    <a:pt x="779517" y="5370697"/>
                    <a:pt x="821779" y="5370863"/>
                  </a:cubicBezTo>
                  <a:cubicBezTo>
                    <a:pt x="1029184" y="5371696"/>
                    <a:pt x="996327" y="5361691"/>
                    <a:pt x="997057" y="5408822"/>
                  </a:cubicBezTo>
                  <a:cubicBezTo>
                    <a:pt x="998416" y="5495297"/>
                    <a:pt x="999159" y="5500998"/>
                    <a:pt x="1000453" y="5583668"/>
                  </a:cubicBezTo>
                  <a:cubicBezTo>
                    <a:pt x="1000876" y="5611289"/>
                    <a:pt x="1019675" y="5604370"/>
                    <a:pt x="898654" y="5604460"/>
                  </a:cubicBezTo>
                  <a:cubicBezTo>
                    <a:pt x="779081" y="5604460"/>
                    <a:pt x="798239" y="5611622"/>
                    <a:pt x="797790" y="5583463"/>
                  </a:cubicBezTo>
                  <a:close/>
                  <a:moveTo>
                    <a:pt x="975439" y="5849382"/>
                  </a:moveTo>
                  <a:cubicBezTo>
                    <a:pt x="927397" y="5849766"/>
                    <a:pt x="919644" y="5849702"/>
                    <a:pt x="800584" y="5849664"/>
                  </a:cubicBezTo>
                  <a:cubicBezTo>
                    <a:pt x="800648" y="5805235"/>
                    <a:pt x="798303" y="5618091"/>
                    <a:pt x="798277" y="5616541"/>
                  </a:cubicBezTo>
                  <a:cubicBezTo>
                    <a:pt x="894412" y="5616349"/>
                    <a:pt x="781221" y="5616439"/>
                    <a:pt x="1000876" y="5616285"/>
                  </a:cubicBezTo>
                  <a:cubicBezTo>
                    <a:pt x="1003529" y="5892965"/>
                    <a:pt x="1014190" y="5849062"/>
                    <a:pt x="975439" y="5849382"/>
                  </a:cubicBezTo>
                  <a:close/>
                  <a:moveTo>
                    <a:pt x="1002427" y="5058709"/>
                  </a:moveTo>
                  <a:cubicBezTo>
                    <a:pt x="1001094" y="4973567"/>
                    <a:pt x="1001555" y="4975053"/>
                    <a:pt x="1000120" y="4883761"/>
                  </a:cubicBezTo>
                  <a:cubicBezTo>
                    <a:pt x="1000094" y="4881673"/>
                    <a:pt x="983051" y="4881711"/>
                    <a:pt x="1203296" y="4881673"/>
                  </a:cubicBezTo>
                  <a:cubicBezTo>
                    <a:pt x="1203308" y="4882621"/>
                    <a:pt x="1204026" y="4919222"/>
                    <a:pt x="1205794" y="5114412"/>
                  </a:cubicBezTo>
                  <a:cubicBezTo>
                    <a:pt x="963227" y="5114412"/>
                    <a:pt x="1003618" y="5134832"/>
                    <a:pt x="1002427" y="5058709"/>
                  </a:cubicBezTo>
                  <a:close/>
                  <a:moveTo>
                    <a:pt x="1052314" y="5127645"/>
                  </a:moveTo>
                  <a:cubicBezTo>
                    <a:pt x="1129189" y="5127645"/>
                    <a:pt x="1129432" y="5126300"/>
                    <a:pt x="1205884" y="5126300"/>
                  </a:cubicBezTo>
                  <a:cubicBezTo>
                    <a:pt x="1207025" y="5278316"/>
                    <a:pt x="1208268" y="5293946"/>
                    <a:pt x="1209639" y="5359128"/>
                  </a:cubicBezTo>
                  <a:cubicBezTo>
                    <a:pt x="1125806" y="5359128"/>
                    <a:pt x="1097088" y="5360409"/>
                    <a:pt x="1006937" y="5359820"/>
                  </a:cubicBezTo>
                  <a:cubicBezTo>
                    <a:pt x="1004682" y="5087470"/>
                    <a:pt x="987818" y="5127645"/>
                    <a:pt x="1052314" y="5127645"/>
                  </a:cubicBezTo>
                  <a:close/>
                  <a:moveTo>
                    <a:pt x="1010948" y="5583463"/>
                  </a:moveTo>
                  <a:cubicBezTo>
                    <a:pt x="1007040" y="5332943"/>
                    <a:pt x="993136" y="5371850"/>
                    <a:pt x="1052314" y="5371850"/>
                  </a:cubicBezTo>
                  <a:cubicBezTo>
                    <a:pt x="1241176" y="5371850"/>
                    <a:pt x="1209703" y="5355221"/>
                    <a:pt x="1210536" y="5408822"/>
                  </a:cubicBezTo>
                  <a:cubicBezTo>
                    <a:pt x="1213599" y="5602538"/>
                    <a:pt x="1213368" y="5588408"/>
                    <a:pt x="1213637" y="5604755"/>
                  </a:cubicBezTo>
                  <a:cubicBezTo>
                    <a:pt x="978425" y="5605075"/>
                    <a:pt x="1011384" y="5611135"/>
                    <a:pt x="1010948" y="5583463"/>
                  </a:cubicBezTo>
                  <a:close/>
                  <a:moveTo>
                    <a:pt x="1206012" y="5849279"/>
                  </a:moveTo>
                  <a:cubicBezTo>
                    <a:pt x="991035" y="5849279"/>
                    <a:pt x="1013447" y="5850215"/>
                    <a:pt x="1013396" y="5846154"/>
                  </a:cubicBezTo>
                  <a:cubicBezTo>
                    <a:pt x="1009654" y="5569178"/>
                    <a:pt x="1000120" y="5616298"/>
                    <a:pt x="1052327" y="5616259"/>
                  </a:cubicBezTo>
                  <a:cubicBezTo>
                    <a:pt x="1129407" y="5616259"/>
                    <a:pt x="1129112" y="5616669"/>
                    <a:pt x="1206012" y="5616669"/>
                  </a:cubicBezTo>
                  <a:cubicBezTo>
                    <a:pt x="1216597" y="5616669"/>
                    <a:pt x="1213534" y="5608304"/>
                    <a:pt x="1214970" y="5671257"/>
                  </a:cubicBezTo>
                  <a:cubicBezTo>
                    <a:pt x="1219685" y="5876567"/>
                    <a:pt x="1221095" y="5849279"/>
                    <a:pt x="1206012" y="5849279"/>
                  </a:cubicBezTo>
                  <a:close/>
                  <a:moveTo>
                    <a:pt x="1216546" y="5146234"/>
                  </a:moveTo>
                  <a:cubicBezTo>
                    <a:pt x="1216354" y="5115347"/>
                    <a:pt x="1187367" y="5129208"/>
                    <a:pt x="1418645" y="5126108"/>
                  </a:cubicBezTo>
                  <a:cubicBezTo>
                    <a:pt x="1420977" y="5268990"/>
                    <a:pt x="1420926" y="5272257"/>
                    <a:pt x="1422412" y="5321425"/>
                  </a:cubicBezTo>
                  <a:cubicBezTo>
                    <a:pt x="1424078" y="5376449"/>
                    <a:pt x="1456230" y="5359705"/>
                    <a:pt x="1220147" y="5359141"/>
                  </a:cubicBezTo>
                  <a:cubicBezTo>
                    <a:pt x="1219147" y="5311676"/>
                    <a:pt x="1217225" y="5255705"/>
                    <a:pt x="1216546" y="5146234"/>
                  </a:cubicBezTo>
                  <a:close/>
                  <a:moveTo>
                    <a:pt x="1220377" y="5371030"/>
                  </a:moveTo>
                  <a:cubicBezTo>
                    <a:pt x="1461933" y="5371632"/>
                    <a:pt x="1423707" y="5362293"/>
                    <a:pt x="1424424" y="5408784"/>
                  </a:cubicBezTo>
                  <a:cubicBezTo>
                    <a:pt x="1425783" y="5496425"/>
                    <a:pt x="1426551" y="5492863"/>
                    <a:pt x="1428025" y="5583655"/>
                  </a:cubicBezTo>
                  <a:cubicBezTo>
                    <a:pt x="1428448" y="5610648"/>
                    <a:pt x="1461125" y="5603768"/>
                    <a:pt x="1224132" y="5604716"/>
                  </a:cubicBezTo>
                  <a:cubicBezTo>
                    <a:pt x="1223543" y="5569806"/>
                    <a:pt x="1221005" y="5403404"/>
                    <a:pt x="1220377" y="5371030"/>
                  </a:cubicBezTo>
                  <a:close/>
                  <a:moveTo>
                    <a:pt x="1227977" y="5849241"/>
                  </a:moveTo>
                  <a:cubicBezTo>
                    <a:pt x="1227682" y="5748175"/>
                    <a:pt x="1225375" y="5673538"/>
                    <a:pt x="1224350" y="5616618"/>
                  </a:cubicBezTo>
                  <a:cubicBezTo>
                    <a:pt x="1294792" y="5616323"/>
                    <a:pt x="1318140" y="5613889"/>
                    <a:pt x="1428422" y="5615452"/>
                  </a:cubicBezTo>
                  <a:cubicBezTo>
                    <a:pt x="1429063" y="5697699"/>
                    <a:pt x="1426577" y="5654615"/>
                    <a:pt x="1430165" y="5846294"/>
                  </a:cubicBezTo>
                  <a:cubicBezTo>
                    <a:pt x="1430217" y="5849164"/>
                    <a:pt x="1447990" y="5848754"/>
                    <a:pt x="1227977" y="5849241"/>
                  </a:cubicBezTo>
                  <a:close/>
                  <a:moveTo>
                    <a:pt x="1432920" y="5321041"/>
                  </a:moveTo>
                  <a:cubicBezTo>
                    <a:pt x="1431267" y="5266453"/>
                    <a:pt x="1431370" y="5262751"/>
                    <a:pt x="1429140" y="5125967"/>
                  </a:cubicBezTo>
                  <a:cubicBezTo>
                    <a:pt x="1569883" y="5123764"/>
                    <a:pt x="1571203" y="5126710"/>
                    <a:pt x="1632405" y="5127543"/>
                  </a:cubicBezTo>
                  <a:cubicBezTo>
                    <a:pt x="1633520" y="5189997"/>
                    <a:pt x="1636403" y="5358654"/>
                    <a:pt x="1636416" y="5359603"/>
                  </a:cubicBezTo>
                  <a:cubicBezTo>
                    <a:pt x="1399474" y="5360640"/>
                    <a:pt x="1434548" y="5374809"/>
                    <a:pt x="1432920" y="5321041"/>
                  </a:cubicBezTo>
                  <a:close/>
                  <a:moveTo>
                    <a:pt x="1434266" y="5372401"/>
                  </a:moveTo>
                  <a:cubicBezTo>
                    <a:pt x="1519765" y="5372439"/>
                    <a:pt x="1543574" y="5372580"/>
                    <a:pt x="1590297" y="5371952"/>
                  </a:cubicBezTo>
                  <a:cubicBezTo>
                    <a:pt x="1648808" y="5371158"/>
                    <a:pt x="1636442" y="5331444"/>
                    <a:pt x="1640401" y="5583694"/>
                  </a:cubicBezTo>
                  <a:cubicBezTo>
                    <a:pt x="1640824" y="5610392"/>
                    <a:pt x="1673233" y="5607163"/>
                    <a:pt x="1438802" y="5603717"/>
                  </a:cubicBezTo>
                  <a:cubicBezTo>
                    <a:pt x="1438572" y="5583617"/>
                    <a:pt x="1434292" y="5373413"/>
                    <a:pt x="1434266" y="5372401"/>
                  </a:cubicBezTo>
                  <a:close/>
                  <a:moveTo>
                    <a:pt x="1440712" y="5848267"/>
                  </a:moveTo>
                  <a:cubicBezTo>
                    <a:pt x="1436983" y="5666466"/>
                    <a:pt x="1439558" y="5696508"/>
                    <a:pt x="1438918" y="5615618"/>
                  </a:cubicBezTo>
                  <a:cubicBezTo>
                    <a:pt x="1497852" y="5616490"/>
                    <a:pt x="1505284" y="5615862"/>
                    <a:pt x="1590207" y="5616439"/>
                  </a:cubicBezTo>
                  <a:cubicBezTo>
                    <a:pt x="1661879" y="5616925"/>
                    <a:pt x="1635122" y="5576750"/>
                    <a:pt x="1644643" y="5846640"/>
                  </a:cubicBezTo>
                  <a:cubicBezTo>
                    <a:pt x="1644874" y="5853277"/>
                    <a:pt x="1651255" y="5846871"/>
                    <a:pt x="1440712" y="5848267"/>
                  </a:cubicBezTo>
                  <a:close/>
                  <a:moveTo>
                    <a:pt x="1646219" y="5321144"/>
                  </a:moveTo>
                  <a:cubicBezTo>
                    <a:pt x="1642247" y="5096438"/>
                    <a:pt x="1634738" y="5127761"/>
                    <a:pt x="1667081" y="5127761"/>
                  </a:cubicBezTo>
                  <a:cubicBezTo>
                    <a:pt x="1874306" y="5127761"/>
                    <a:pt x="1846499" y="5117589"/>
                    <a:pt x="1847409" y="5146503"/>
                  </a:cubicBezTo>
                  <a:cubicBezTo>
                    <a:pt x="1854892" y="5393692"/>
                    <a:pt x="1855712" y="5358795"/>
                    <a:pt x="1820793" y="5358795"/>
                  </a:cubicBezTo>
                  <a:cubicBezTo>
                    <a:pt x="1615554" y="5358783"/>
                    <a:pt x="1647168" y="5371427"/>
                    <a:pt x="1646219" y="5321144"/>
                  </a:cubicBezTo>
                  <a:close/>
                  <a:moveTo>
                    <a:pt x="1650897" y="5583488"/>
                  </a:moveTo>
                  <a:cubicBezTo>
                    <a:pt x="1647065" y="5338759"/>
                    <a:pt x="1638825" y="5371427"/>
                    <a:pt x="1667094" y="5371427"/>
                  </a:cubicBezTo>
                  <a:cubicBezTo>
                    <a:pt x="1884443" y="5371427"/>
                    <a:pt x="1850804" y="5358783"/>
                    <a:pt x="1851586" y="5408784"/>
                  </a:cubicBezTo>
                  <a:cubicBezTo>
                    <a:pt x="1855187" y="5638960"/>
                    <a:pt x="1863799" y="5603461"/>
                    <a:pt x="1820793" y="5603461"/>
                  </a:cubicBezTo>
                  <a:cubicBezTo>
                    <a:pt x="1624294" y="5603474"/>
                    <a:pt x="1651371" y="5613850"/>
                    <a:pt x="1650897" y="5583488"/>
                  </a:cubicBezTo>
                  <a:close/>
                  <a:moveTo>
                    <a:pt x="1655254" y="5849561"/>
                  </a:moveTo>
                  <a:cubicBezTo>
                    <a:pt x="1651819" y="5746753"/>
                    <a:pt x="1652383" y="5693356"/>
                    <a:pt x="1651371" y="5616669"/>
                  </a:cubicBezTo>
                  <a:cubicBezTo>
                    <a:pt x="1754259" y="5616772"/>
                    <a:pt x="1714085" y="5615516"/>
                    <a:pt x="1854636" y="5615337"/>
                  </a:cubicBezTo>
                  <a:lnTo>
                    <a:pt x="1858378" y="5849613"/>
                  </a:lnTo>
                  <a:cubicBezTo>
                    <a:pt x="1825688" y="5849792"/>
                    <a:pt x="1656266" y="5849574"/>
                    <a:pt x="1655254" y="5849561"/>
                  </a:cubicBezTo>
                  <a:close/>
                  <a:moveTo>
                    <a:pt x="1861018" y="5321759"/>
                  </a:moveTo>
                  <a:cubicBezTo>
                    <a:pt x="1859121" y="5092620"/>
                    <a:pt x="1844102" y="5126659"/>
                    <a:pt x="1897667" y="5126505"/>
                  </a:cubicBezTo>
                  <a:cubicBezTo>
                    <a:pt x="2087951" y="5125993"/>
                    <a:pt x="2060182" y="5120881"/>
                    <a:pt x="2060951" y="5146490"/>
                  </a:cubicBezTo>
                  <a:cubicBezTo>
                    <a:pt x="2068345" y="5390810"/>
                    <a:pt x="2063770" y="5360192"/>
                    <a:pt x="2051481" y="5360000"/>
                  </a:cubicBezTo>
                  <a:cubicBezTo>
                    <a:pt x="1828507" y="5356105"/>
                    <a:pt x="1861453" y="5372913"/>
                    <a:pt x="1861018" y="5321759"/>
                  </a:cubicBezTo>
                  <a:close/>
                  <a:moveTo>
                    <a:pt x="1864631" y="5583488"/>
                  </a:moveTo>
                  <a:cubicBezTo>
                    <a:pt x="1860684" y="5331328"/>
                    <a:pt x="1851394" y="5370659"/>
                    <a:pt x="1897629" y="5370966"/>
                  </a:cubicBezTo>
                  <a:cubicBezTo>
                    <a:pt x="2091975" y="5372541"/>
                    <a:pt x="2063181" y="5360140"/>
                    <a:pt x="2063950" y="5408822"/>
                  </a:cubicBezTo>
                  <a:cubicBezTo>
                    <a:pt x="2067423" y="5630748"/>
                    <a:pt x="2078033" y="5603717"/>
                    <a:pt x="2051481" y="5603499"/>
                  </a:cubicBezTo>
                  <a:cubicBezTo>
                    <a:pt x="1836324" y="5601757"/>
                    <a:pt x="1865093" y="5612454"/>
                    <a:pt x="1864631" y="5583488"/>
                  </a:cubicBezTo>
                  <a:close/>
                  <a:moveTo>
                    <a:pt x="2071818" y="5846166"/>
                  </a:moveTo>
                  <a:cubicBezTo>
                    <a:pt x="2071805" y="5853225"/>
                    <a:pt x="2090963" y="5847499"/>
                    <a:pt x="1897629" y="5849318"/>
                  </a:cubicBezTo>
                  <a:cubicBezTo>
                    <a:pt x="1857263" y="5849702"/>
                    <a:pt x="1869437" y="5884971"/>
                    <a:pt x="1865144" y="5615324"/>
                  </a:cubicBezTo>
                  <a:cubicBezTo>
                    <a:pt x="1951066" y="5615157"/>
                    <a:pt x="1949105" y="5614734"/>
                    <a:pt x="2068845" y="5615542"/>
                  </a:cubicBezTo>
                  <a:cubicBezTo>
                    <a:pt x="2071164" y="5758616"/>
                    <a:pt x="2071959" y="5776922"/>
                    <a:pt x="2071818" y="5846166"/>
                  </a:cubicBezTo>
                  <a:close/>
                  <a:moveTo>
                    <a:pt x="2128279" y="5127210"/>
                  </a:moveTo>
                  <a:cubicBezTo>
                    <a:pt x="2206025" y="5127210"/>
                    <a:pt x="2203308" y="5126159"/>
                    <a:pt x="2272917" y="5126057"/>
                  </a:cubicBezTo>
                  <a:cubicBezTo>
                    <a:pt x="2274993" y="5258907"/>
                    <a:pt x="2274981" y="5268080"/>
                    <a:pt x="2276698" y="5321707"/>
                  </a:cubicBezTo>
                  <a:cubicBezTo>
                    <a:pt x="2278133" y="5367481"/>
                    <a:pt x="2318320" y="5363484"/>
                    <a:pt x="2073932" y="5360345"/>
                  </a:cubicBezTo>
                  <a:cubicBezTo>
                    <a:pt x="2072728" y="5083742"/>
                    <a:pt x="2052762" y="5127210"/>
                    <a:pt x="2128279" y="5127210"/>
                  </a:cubicBezTo>
                  <a:close/>
                  <a:moveTo>
                    <a:pt x="2078815" y="5583463"/>
                  </a:moveTo>
                  <a:cubicBezTo>
                    <a:pt x="2074919" y="5333775"/>
                    <a:pt x="2055748" y="5372541"/>
                    <a:pt x="2128279" y="5372541"/>
                  </a:cubicBezTo>
                  <a:cubicBezTo>
                    <a:pt x="2204052" y="5372541"/>
                    <a:pt x="2204090" y="5371747"/>
                    <a:pt x="2278082" y="5371722"/>
                  </a:cubicBezTo>
                  <a:cubicBezTo>
                    <a:pt x="2279120" y="5417893"/>
                    <a:pt x="2279632" y="5472775"/>
                    <a:pt x="2281657" y="5603999"/>
                  </a:cubicBezTo>
                  <a:cubicBezTo>
                    <a:pt x="2046906" y="5603986"/>
                    <a:pt x="2079238" y="5610789"/>
                    <a:pt x="2078815" y="5583463"/>
                  </a:cubicBezTo>
                  <a:close/>
                  <a:moveTo>
                    <a:pt x="2282016" y="5848062"/>
                  </a:moveTo>
                  <a:cubicBezTo>
                    <a:pt x="2183792" y="5848062"/>
                    <a:pt x="2082313" y="5854340"/>
                    <a:pt x="2082326" y="5846205"/>
                  </a:cubicBezTo>
                  <a:cubicBezTo>
                    <a:pt x="2082890" y="5575059"/>
                    <a:pt x="2059144" y="5615734"/>
                    <a:pt x="2128279" y="5615734"/>
                  </a:cubicBezTo>
                  <a:cubicBezTo>
                    <a:pt x="2194838" y="5615734"/>
                    <a:pt x="2209357" y="5615888"/>
                    <a:pt x="2281849" y="5615888"/>
                  </a:cubicBezTo>
                  <a:cubicBezTo>
                    <a:pt x="2285617" y="5867702"/>
                    <a:pt x="2286078" y="5848062"/>
                    <a:pt x="2282016" y="5848062"/>
                  </a:cubicBezTo>
                  <a:close/>
                  <a:moveTo>
                    <a:pt x="2283413" y="5126044"/>
                  </a:moveTo>
                  <a:cubicBezTo>
                    <a:pt x="2358903" y="5126070"/>
                    <a:pt x="2359160" y="5127696"/>
                    <a:pt x="2435753" y="5127696"/>
                  </a:cubicBezTo>
                  <a:cubicBezTo>
                    <a:pt x="2506310" y="5127696"/>
                    <a:pt x="2481744" y="5094260"/>
                    <a:pt x="2490650" y="5321464"/>
                  </a:cubicBezTo>
                  <a:cubicBezTo>
                    <a:pt x="2492508" y="5368814"/>
                    <a:pt x="2530657" y="5359577"/>
                    <a:pt x="2288333" y="5359807"/>
                  </a:cubicBezTo>
                  <a:cubicBezTo>
                    <a:pt x="2286052" y="5268670"/>
                    <a:pt x="2287052" y="5359090"/>
                    <a:pt x="2283413" y="5126044"/>
                  </a:cubicBezTo>
                  <a:close/>
                  <a:moveTo>
                    <a:pt x="2291845" y="5583488"/>
                  </a:moveTo>
                  <a:cubicBezTo>
                    <a:pt x="2290499" y="5497257"/>
                    <a:pt x="2290653" y="5495810"/>
                    <a:pt x="2289294" y="5408592"/>
                  </a:cubicBezTo>
                  <a:cubicBezTo>
                    <a:pt x="2288577" y="5363177"/>
                    <a:pt x="2248365" y="5369364"/>
                    <a:pt x="2492278" y="5370659"/>
                  </a:cubicBezTo>
                  <a:cubicBezTo>
                    <a:pt x="2493534" y="5420967"/>
                    <a:pt x="2493687" y="5469355"/>
                    <a:pt x="2495648" y="5604191"/>
                  </a:cubicBezTo>
                  <a:cubicBezTo>
                    <a:pt x="2257937" y="5608381"/>
                    <a:pt x="2292229" y="5607368"/>
                    <a:pt x="2291845" y="5583488"/>
                  </a:cubicBezTo>
                  <a:close/>
                  <a:moveTo>
                    <a:pt x="2295215" y="5848062"/>
                  </a:moveTo>
                  <a:cubicBezTo>
                    <a:pt x="2295215" y="5806093"/>
                    <a:pt x="2292985" y="5658036"/>
                    <a:pt x="2292344" y="5615888"/>
                  </a:cubicBezTo>
                  <a:cubicBezTo>
                    <a:pt x="2354444" y="5615939"/>
                    <a:pt x="2429845" y="5617233"/>
                    <a:pt x="2495802" y="5616093"/>
                  </a:cubicBezTo>
                  <a:cubicBezTo>
                    <a:pt x="2496878" y="5694240"/>
                    <a:pt x="2496635" y="5726972"/>
                    <a:pt x="2499108" y="5846320"/>
                  </a:cubicBezTo>
                  <a:cubicBezTo>
                    <a:pt x="2499223" y="5851163"/>
                    <a:pt x="2515459" y="5848383"/>
                    <a:pt x="2295215" y="5848062"/>
                  </a:cubicBezTo>
                  <a:close/>
                  <a:moveTo>
                    <a:pt x="2501120" y="5320952"/>
                  </a:moveTo>
                  <a:cubicBezTo>
                    <a:pt x="2492329" y="5097194"/>
                    <a:pt x="2496699" y="5127543"/>
                    <a:pt x="2512589" y="5127415"/>
                  </a:cubicBezTo>
                  <a:cubicBezTo>
                    <a:pt x="2731552" y="5125941"/>
                    <a:pt x="2701976" y="5119472"/>
                    <a:pt x="2702168" y="5146311"/>
                  </a:cubicBezTo>
                  <a:cubicBezTo>
                    <a:pt x="2702604" y="5206459"/>
                    <a:pt x="2702975" y="5221269"/>
                    <a:pt x="2705192" y="5360602"/>
                  </a:cubicBezTo>
                  <a:cubicBezTo>
                    <a:pt x="2467340" y="5358219"/>
                    <a:pt x="2503106" y="5371530"/>
                    <a:pt x="2501120" y="5320952"/>
                  </a:cubicBezTo>
                  <a:close/>
                  <a:moveTo>
                    <a:pt x="2505823" y="5583463"/>
                  </a:moveTo>
                  <a:cubicBezTo>
                    <a:pt x="2502081" y="5344473"/>
                    <a:pt x="2499556" y="5370697"/>
                    <a:pt x="2512525" y="5370786"/>
                  </a:cubicBezTo>
                  <a:cubicBezTo>
                    <a:pt x="2741893" y="5372324"/>
                    <a:pt x="2705218" y="5362433"/>
                    <a:pt x="2705961" y="5408797"/>
                  </a:cubicBezTo>
                  <a:cubicBezTo>
                    <a:pt x="2707320" y="5495476"/>
                    <a:pt x="2706307" y="5493824"/>
                    <a:pt x="2707717" y="5583694"/>
                  </a:cubicBezTo>
                  <a:cubicBezTo>
                    <a:pt x="2708127" y="5609598"/>
                    <a:pt x="2729873" y="5603115"/>
                    <a:pt x="2589361" y="5603089"/>
                  </a:cubicBezTo>
                  <a:cubicBezTo>
                    <a:pt x="2490253" y="5603089"/>
                    <a:pt x="2506258" y="5611096"/>
                    <a:pt x="2505823" y="5583463"/>
                  </a:cubicBezTo>
                  <a:close/>
                  <a:moveTo>
                    <a:pt x="2509629" y="5846038"/>
                  </a:moveTo>
                  <a:cubicBezTo>
                    <a:pt x="2504259" y="5587972"/>
                    <a:pt x="2505208" y="5615926"/>
                    <a:pt x="2512640" y="5615785"/>
                  </a:cubicBezTo>
                  <a:cubicBezTo>
                    <a:pt x="2565872" y="5614709"/>
                    <a:pt x="2575188" y="5614978"/>
                    <a:pt x="2708216" y="5615004"/>
                  </a:cubicBezTo>
                  <a:cubicBezTo>
                    <a:pt x="2708242" y="5616451"/>
                    <a:pt x="2711049" y="5786787"/>
                    <a:pt x="2712381" y="5848434"/>
                  </a:cubicBezTo>
                  <a:cubicBezTo>
                    <a:pt x="2517792" y="5849202"/>
                    <a:pt x="2509770" y="5852239"/>
                    <a:pt x="2509629" y="5846038"/>
                  </a:cubicBezTo>
                  <a:close/>
                  <a:moveTo>
                    <a:pt x="2711664" y="5058683"/>
                  </a:moveTo>
                  <a:cubicBezTo>
                    <a:pt x="2708345" y="4846340"/>
                    <a:pt x="2694108" y="4881660"/>
                    <a:pt x="2743047" y="4881660"/>
                  </a:cubicBezTo>
                  <a:cubicBezTo>
                    <a:pt x="2744008" y="4881660"/>
                    <a:pt x="2911020" y="4881737"/>
                    <a:pt x="2911059" y="4883992"/>
                  </a:cubicBezTo>
                  <a:cubicBezTo>
                    <a:pt x="2915198" y="5148105"/>
                    <a:pt x="2924014" y="5113374"/>
                    <a:pt x="2896809" y="5113374"/>
                  </a:cubicBezTo>
                  <a:cubicBezTo>
                    <a:pt x="2674604" y="5113374"/>
                    <a:pt x="2712817" y="5132245"/>
                    <a:pt x="2711664" y="5058683"/>
                  </a:cubicBezTo>
                  <a:close/>
                  <a:moveTo>
                    <a:pt x="2712509" y="5126556"/>
                  </a:moveTo>
                  <a:cubicBezTo>
                    <a:pt x="2855648" y="5126134"/>
                    <a:pt x="2830160" y="5125045"/>
                    <a:pt x="2915531" y="5125301"/>
                  </a:cubicBezTo>
                  <a:cubicBezTo>
                    <a:pt x="2915864" y="5162863"/>
                    <a:pt x="2916031" y="5160788"/>
                    <a:pt x="2917504" y="5359961"/>
                  </a:cubicBezTo>
                  <a:cubicBezTo>
                    <a:pt x="2818999" y="5359936"/>
                    <a:pt x="2783630" y="5361165"/>
                    <a:pt x="2715687" y="5360691"/>
                  </a:cubicBezTo>
                  <a:cubicBezTo>
                    <a:pt x="2712433" y="5155804"/>
                    <a:pt x="2713201" y="5207279"/>
                    <a:pt x="2712509" y="5126556"/>
                  </a:cubicBezTo>
                  <a:close/>
                  <a:moveTo>
                    <a:pt x="2718212" y="5583488"/>
                  </a:moveTo>
                  <a:cubicBezTo>
                    <a:pt x="2714368" y="5338067"/>
                    <a:pt x="2709626" y="5372670"/>
                    <a:pt x="2743047" y="5372670"/>
                  </a:cubicBezTo>
                  <a:cubicBezTo>
                    <a:pt x="2949426" y="5372670"/>
                    <a:pt x="2917351" y="5360614"/>
                    <a:pt x="2918094" y="5408822"/>
                  </a:cubicBezTo>
                  <a:cubicBezTo>
                    <a:pt x="2921631" y="5635014"/>
                    <a:pt x="2933779" y="5604255"/>
                    <a:pt x="2896796" y="5604255"/>
                  </a:cubicBezTo>
                  <a:cubicBezTo>
                    <a:pt x="2689802" y="5604255"/>
                    <a:pt x="2718609" y="5607663"/>
                    <a:pt x="2718212" y="5583488"/>
                  </a:cubicBezTo>
                  <a:close/>
                  <a:moveTo>
                    <a:pt x="2896796" y="5849664"/>
                  </a:moveTo>
                  <a:cubicBezTo>
                    <a:pt x="2702681" y="5849664"/>
                    <a:pt x="2722902" y="5848600"/>
                    <a:pt x="2722838" y="5845398"/>
                  </a:cubicBezTo>
                  <a:cubicBezTo>
                    <a:pt x="2716649" y="5578172"/>
                    <a:pt x="2711330" y="5615004"/>
                    <a:pt x="2743047" y="5615004"/>
                  </a:cubicBezTo>
                  <a:cubicBezTo>
                    <a:pt x="2819819" y="5615004"/>
                    <a:pt x="2819857" y="5616144"/>
                    <a:pt x="2896796" y="5616144"/>
                  </a:cubicBezTo>
                  <a:cubicBezTo>
                    <a:pt x="2929384" y="5616144"/>
                    <a:pt x="2922912" y="5605306"/>
                    <a:pt x="2923245" y="5671142"/>
                  </a:cubicBezTo>
                  <a:cubicBezTo>
                    <a:pt x="2924130" y="5884100"/>
                    <a:pt x="2939341" y="5849664"/>
                    <a:pt x="2896796" y="5849664"/>
                  </a:cubicBezTo>
                  <a:close/>
                  <a:moveTo>
                    <a:pt x="2925193" y="5058683"/>
                  </a:moveTo>
                  <a:cubicBezTo>
                    <a:pt x="2923822" y="4971145"/>
                    <a:pt x="2922912" y="4971005"/>
                    <a:pt x="2921541" y="4883787"/>
                  </a:cubicBezTo>
                  <a:cubicBezTo>
                    <a:pt x="2921516" y="4882570"/>
                    <a:pt x="3016741" y="4880213"/>
                    <a:pt x="3123678" y="4881647"/>
                  </a:cubicBezTo>
                  <a:cubicBezTo>
                    <a:pt x="3123691" y="4882698"/>
                    <a:pt x="3126934" y="5083716"/>
                    <a:pt x="3127574" y="5114386"/>
                  </a:cubicBezTo>
                  <a:cubicBezTo>
                    <a:pt x="2884135" y="5114476"/>
                    <a:pt x="2926308" y="5127991"/>
                    <a:pt x="2925193" y="5058683"/>
                  </a:cubicBezTo>
                  <a:close/>
                  <a:moveTo>
                    <a:pt x="2973607" y="5125788"/>
                  </a:moveTo>
                  <a:cubicBezTo>
                    <a:pt x="3018829" y="5126390"/>
                    <a:pt x="3029683" y="5126313"/>
                    <a:pt x="3127830" y="5126275"/>
                  </a:cubicBezTo>
                  <a:cubicBezTo>
                    <a:pt x="3133623" y="5384943"/>
                    <a:pt x="3133354" y="5359615"/>
                    <a:pt x="3127382" y="5359667"/>
                  </a:cubicBezTo>
                  <a:cubicBezTo>
                    <a:pt x="3069768" y="5360128"/>
                    <a:pt x="3066359" y="5360012"/>
                    <a:pt x="2928013" y="5359961"/>
                  </a:cubicBezTo>
                  <a:cubicBezTo>
                    <a:pt x="2926090" y="5084703"/>
                    <a:pt x="2911520" y="5124942"/>
                    <a:pt x="2973607" y="5125788"/>
                  </a:cubicBezTo>
                  <a:close/>
                  <a:moveTo>
                    <a:pt x="2932856" y="5583463"/>
                  </a:moveTo>
                  <a:cubicBezTo>
                    <a:pt x="2931472" y="5494810"/>
                    <a:pt x="2929948" y="5495336"/>
                    <a:pt x="2928589" y="5408617"/>
                  </a:cubicBezTo>
                  <a:cubicBezTo>
                    <a:pt x="2927769" y="5356182"/>
                    <a:pt x="2894336" y="5373400"/>
                    <a:pt x="3132085" y="5371555"/>
                  </a:cubicBezTo>
                  <a:cubicBezTo>
                    <a:pt x="3134084" y="5504098"/>
                    <a:pt x="3133559" y="5525570"/>
                    <a:pt x="3135058" y="5605434"/>
                  </a:cubicBezTo>
                  <a:cubicBezTo>
                    <a:pt x="2900474" y="5605536"/>
                    <a:pt x="2933279" y="5610955"/>
                    <a:pt x="2932856" y="5583463"/>
                  </a:cubicBezTo>
                  <a:close/>
                  <a:moveTo>
                    <a:pt x="3127459" y="5849331"/>
                  </a:moveTo>
                  <a:cubicBezTo>
                    <a:pt x="2919068" y="5848204"/>
                    <a:pt x="2936470" y="5852341"/>
                    <a:pt x="2936329" y="5846077"/>
                  </a:cubicBezTo>
                  <a:cubicBezTo>
                    <a:pt x="2930037" y="5571279"/>
                    <a:pt x="2923873" y="5615977"/>
                    <a:pt x="2973620" y="5616772"/>
                  </a:cubicBezTo>
                  <a:cubicBezTo>
                    <a:pt x="3017945" y="5617489"/>
                    <a:pt x="3029991" y="5617374"/>
                    <a:pt x="3135314" y="5617323"/>
                  </a:cubicBezTo>
                  <a:cubicBezTo>
                    <a:pt x="3140825" y="5876426"/>
                    <a:pt x="3146002" y="5849420"/>
                    <a:pt x="3127459" y="5849331"/>
                  </a:cubicBezTo>
                  <a:close/>
                  <a:moveTo>
                    <a:pt x="3138338" y="5126262"/>
                  </a:moveTo>
                  <a:cubicBezTo>
                    <a:pt x="3372410" y="5126159"/>
                    <a:pt x="3341463" y="5118076"/>
                    <a:pt x="3342142" y="5146439"/>
                  </a:cubicBezTo>
                  <a:cubicBezTo>
                    <a:pt x="3343872" y="5221666"/>
                    <a:pt x="3343667" y="5231658"/>
                    <a:pt x="3345358" y="5320068"/>
                  </a:cubicBezTo>
                  <a:cubicBezTo>
                    <a:pt x="3346384" y="5372887"/>
                    <a:pt x="3382060" y="5357822"/>
                    <a:pt x="3142401" y="5359538"/>
                  </a:cubicBezTo>
                  <a:cubicBezTo>
                    <a:pt x="3139569" y="5171972"/>
                    <a:pt x="3140248" y="5212544"/>
                    <a:pt x="3138338" y="5126262"/>
                  </a:cubicBezTo>
                  <a:close/>
                  <a:moveTo>
                    <a:pt x="3143144" y="5408617"/>
                  </a:moveTo>
                  <a:cubicBezTo>
                    <a:pt x="3142401" y="5359730"/>
                    <a:pt x="3106020" y="5371068"/>
                    <a:pt x="3346294" y="5370928"/>
                  </a:cubicBezTo>
                  <a:cubicBezTo>
                    <a:pt x="3346486" y="5381907"/>
                    <a:pt x="3349651" y="5576276"/>
                    <a:pt x="3349766" y="5583681"/>
                  </a:cubicBezTo>
                  <a:cubicBezTo>
                    <a:pt x="3350151" y="5607996"/>
                    <a:pt x="3383431" y="5605306"/>
                    <a:pt x="3145566" y="5605434"/>
                  </a:cubicBezTo>
                  <a:cubicBezTo>
                    <a:pt x="3144131" y="5531732"/>
                    <a:pt x="3144400" y="5489122"/>
                    <a:pt x="3143144" y="5408617"/>
                  </a:cubicBezTo>
                  <a:close/>
                  <a:moveTo>
                    <a:pt x="3150551" y="5849446"/>
                  </a:moveTo>
                  <a:cubicBezTo>
                    <a:pt x="3148744" y="5672115"/>
                    <a:pt x="3147578" y="5699108"/>
                    <a:pt x="3145797" y="5617310"/>
                  </a:cubicBezTo>
                  <a:cubicBezTo>
                    <a:pt x="3273481" y="5617246"/>
                    <a:pt x="3297714" y="5615093"/>
                    <a:pt x="3350215" y="5614965"/>
                  </a:cubicBezTo>
                  <a:cubicBezTo>
                    <a:pt x="3351266" y="5695854"/>
                    <a:pt x="3349203" y="5555509"/>
                    <a:pt x="3353073" y="5847768"/>
                  </a:cubicBezTo>
                  <a:cubicBezTo>
                    <a:pt x="3353073" y="5848690"/>
                    <a:pt x="3204923" y="5849702"/>
                    <a:pt x="3150551" y="5849446"/>
                  </a:cubicBezTo>
                  <a:close/>
                  <a:moveTo>
                    <a:pt x="3358083" y="5126172"/>
                  </a:moveTo>
                  <a:cubicBezTo>
                    <a:pt x="3584812" y="5126172"/>
                    <a:pt x="3554749" y="5116115"/>
                    <a:pt x="3555120" y="5146337"/>
                  </a:cubicBezTo>
                  <a:cubicBezTo>
                    <a:pt x="3558273" y="5398599"/>
                    <a:pt x="3574688" y="5360076"/>
                    <a:pt x="3511820" y="5360076"/>
                  </a:cubicBezTo>
                  <a:cubicBezTo>
                    <a:pt x="3437739" y="5360076"/>
                    <a:pt x="3435202" y="5359013"/>
                    <a:pt x="3358083" y="5359013"/>
                  </a:cubicBezTo>
                  <a:cubicBezTo>
                    <a:pt x="3356276" y="5359013"/>
                    <a:pt x="3348408" y="5126185"/>
                    <a:pt x="3358083" y="5126172"/>
                  </a:cubicBezTo>
                  <a:close/>
                  <a:moveTo>
                    <a:pt x="3360249" y="5583463"/>
                  </a:moveTo>
                  <a:cubicBezTo>
                    <a:pt x="3355892" y="5316301"/>
                    <a:pt x="3357071" y="5386967"/>
                    <a:pt x="3356789" y="5370915"/>
                  </a:cubicBezTo>
                  <a:cubicBezTo>
                    <a:pt x="3441993" y="5370915"/>
                    <a:pt x="3431729" y="5372285"/>
                    <a:pt x="3559618" y="5371914"/>
                  </a:cubicBezTo>
                  <a:cubicBezTo>
                    <a:pt x="3559644" y="5372913"/>
                    <a:pt x="3563501" y="5581797"/>
                    <a:pt x="3563822" y="5605203"/>
                  </a:cubicBezTo>
                  <a:cubicBezTo>
                    <a:pt x="3501889" y="5606036"/>
                    <a:pt x="3463112" y="5605190"/>
                    <a:pt x="3435073" y="5604268"/>
                  </a:cubicBezTo>
                  <a:cubicBezTo>
                    <a:pt x="3346998" y="5601514"/>
                    <a:pt x="3360672" y="5610648"/>
                    <a:pt x="3360249" y="5583463"/>
                  </a:cubicBezTo>
                  <a:close/>
                  <a:moveTo>
                    <a:pt x="3363594" y="5848216"/>
                  </a:moveTo>
                  <a:cubicBezTo>
                    <a:pt x="3360749" y="5652860"/>
                    <a:pt x="3361505" y="5674882"/>
                    <a:pt x="3360710" y="5614965"/>
                  </a:cubicBezTo>
                  <a:cubicBezTo>
                    <a:pt x="3434779" y="5615029"/>
                    <a:pt x="3435253" y="5617412"/>
                    <a:pt x="3511820" y="5617412"/>
                  </a:cubicBezTo>
                  <a:cubicBezTo>
                    <a:pt x="3581224" y="5617412"/>
                    <a:pt x="3562604" y="5573137"/>
                    <a:pt x="3566769" y="5848742"/>
                  </a:cubicBezTo>
                  <a:cubicBezTo>
                    <a:pt x="3425347" y="5848780"/>
                    <a:pt x="3439315" y="5848242"/>
                    <a:pt x="3363594" y="5848216"/>
                  </a:cubicBezTo>
                  <a:close/>
                  <a:moveTo>
                    <a:pt x="3568832" y="5321041"/>
                  </a:moveTo>
                  <a:cubicBezTo>
                    <a:pt x="3562182" y="5093914"/>
                    <a:pt x="3559657" y="5125455"/>
                    <a:pt x="3588656" y="5125839"/>
                  </a:cubicBezTo>
                  <a:cubicBezTo>
                    <a:pt x="3647181" y="5126710"/>
                    <a:pt x="3665172" y="5126121"/>
                    <a:pt x="3742611" y="5126646"/>
                  </a:cubicBezTo>
                  <a:cubicBezTo>
                    <a:pt x="3779927" y="5126902"/>
                    <a:pt x="3769637" y="5090724"/>
                    <a:pt x="3772315" y="5360102"/>
                  </a:cubicBezTo>
                  <a:cubicBezTo>
                    <a:pt x="3535296" y="5359192"/>
                    <a:pt x="3570357" y="5373579"/>
                    <a:pt x="3568832" y="5321041"/>
                  </a:cubicBezTo>
                  <a:close/>
                  <a:moveTo>
                    <a:pt x="3574009" y="5583463"/>
                  </a:moveTo>
                  <a:cubicBezTo>
                    <a:pt x="3570191" y="5339656"/>
                    <a:pt x="3562399" y="5371939"/>
                    <a:pt x="3588746" y="5371799"/>
                  </a:cubicBezTo>
                  <a:cubicBezTo>
                    <a:pt x="3807286" y="5370928"/>
                    <a:pt x="3772238" y="5363010"/>
                    <a:pt x="3772969" y="5408822"/>
                  </a:cubicBezTo>
                  <a:cubicBezTo>
                    <a:pt x="3776557" y="5637718"/>
                    <a:pt x="3787833" y="5603755"/>
                    <a:pt x="3742611" y="5603935"/>
                  </a:cubicBezTo>
                  <a:cubicBezTo>
                    <a:pt x="3544664" y="5604473"/>
                    <a:pt x="3574445" y="5611711"/>
                    <a:pt x="3574009" y="5583463"/>
                  </a:cubicBezTo>
                  <a:close/>
                  <a:moveTo>
                    <a:pt x="3779966" y="5846166"/>
                  </a:moveTo>
                  <a:cubicBezTo>
                    <a:pt x="3779966" y="5849100"/>
                    <a:pt x="3797188" y="5848652"/>
                    <a:pt x="3577264" y="5848729"/>
                  </a:cubicBezTo>
                  <a:cubicBezTo>
                    <a:pt x="3573317" y="5587626"/>
                    <a:pt x="3569409" y="5617041"/>
                    <a:pt x="3588810" y="5616682"/>
                  </a:cubicBezTo>
                  <a:cubicBezTo>
                    <a:pt x="3646860" y="5615593"/>
                    <a:pt x="3660520" y="5616157"/>
                    <a:pt x="3742649" y="5615824"/>
                  </a:cubicBezTo>
                  <a:cubicBezTo>
                    <a:pt x="3784245" y="5615721"/>
                    <a:pt x="3780811" y="5578172"/>
                    <a:pt x="3779966" y="5846166"/>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sp>
        <p:nvSpPr>
          <p:cNvPr id="267" name="Google Shape;267;p4"/>
          <p:cNvSpPr txBox="1">
            <a:spLocks noGrp="1"/>
          </p:cNvSpPr>
          <p:nvPr>
            <p:ph type="body" idx="1"/>
          </p:nvPr>
        </p:nvSpPr>
        <p:spPr>
          <a:xfrm>
            <a:off x="1935175" y="3164200"/>
            <a:ext cx="5273700" cy="819900"/>
          </a:xfrm>
          <a:prstGeom prst="rect">
            <a:avLst/>
          </a:prstGeom>
        </p:spPr>
        <p:txBody>
          <a:bodyPr spcFirstLastPara="1" wrap="square" lIns="0" tIns="0" rIns="0" bIns="0" anchor="t" anchorCtr="0">
            <a:noAutofit/>
          </a:bodyPr>
          <a:lstStyle>
            <a:lvl1pPr marL="457200" lvl="0" indent="-342900" algn="ctr" rtl="0">
              <a:lnSpc>
                <a:spcPct val="120000"/>
              </a:lnSpc>
              <a:spcBef>
                <a:spcPts val="0"/>
              </a:spcBef>
              <a:spcAft>
                <a:spcPts val="0"/>
              </a:spcAft>
              <a:buSzPts val="1800"/>
              <a:buFont typeface="Mali Light"/>
              <a:buChar char="●"/>
              <a:defRPr sz="1800">
                <a:latin typeface="Mali Light"/>
                <a:ea typeface="Mali Light"/>
                <a:cs typeface="Mali Light"/>
                <a:sym typeface="Mali Light"/>
              </a:defRPr>
            </a:lvl1pPr>
            <a:lvl2pPr marL="914400" lvl="1" indent="-342900" algn="ctr" rtl="0">
              <a:lnSpc>
                <a:spcPct val="120000"/>
              </a:lnSpc>
              <a:spcBef>
                <a:spcPts val="800"/>
              </a:spcBef>
              <a:spcAft>
                <a:spcPts val="0"/>
              </a:spcAft>
              <a:buSzPts val="1800"/>
              <a:buFont typeface="Mali Light"/>
              <a:buChar char="○"/>
              <a:defRPr sz="1800">
                <a:latin typeface="Mali Light"/>
                <a:ea typeface="Mali Light"/>
                <a:cs typeface="Mali Light"/>
                <a:sym typeface="Mali Light"/>
              </a:defRPr>
            </a:lvl2pPr>
            <a:lvl3pPr marL="1371600" lvl="2" indent="-342900" algn="ctr" rtl="0">
              <a:lnSpc>
                <a:spcPct val="120000"/>
              </a:lnSpc>
              <a:spcBef>
                <a:spcPts val="800"/>
              </a:spcBef>
              <a:spcAft>
                <a:spcPts val="0"/>
              </a:spcAft>
              <a:buSzPts val="1800"/>
              <a:buFont typeface="Mali Light"/>
              <a:buChar char="■"/>
              <a:defRPr sz="1800">
                <a:latin typeface="Mali Light"/>
                <a:ea typeface="Mali Light"/>
                <a:cs typeface="Mali Light"/>
                <a:sym typeface="Mali Light"/>
              </a:defRPr>
            </a:lvl3pPr>
            <a:lvl4pPr marL="1828800" lvl="3" indent="-342900" algn="ctr" rtl="0">
              <a:lnSpc>
                <a:spcPct val="120000"/>
              </a:lnSpc>
              <a:spcBef>
                <a:spcPts val="800"/>
              </a:spcBef>
              <a:spcAft>
                <a:spcPts val="0"/>
              </a:spcAft>
              <a:buSzPts val="1800"/>
              <a:buFont typeface="Mali Light"/>
              <a:buChar char="●"/>
              <a:defRPr sz="1800">
                <a:latin typeface="Mali Light"/>
                <a:ea typeface="Mali Light"/>
                <a:cs typeface="Mali Light"/>
                <a:sym typeface="Mali Light"/>
              </a:defRPr>
            </a:lvl4pPr>
            <a:lvl5pPr marL="2286000" lvl="4" indent="-342900" algn="ctr" rtl="0">
              <a:lnSpc>
                <a:spcPct val="120000"/>
              </a:lnSpc>
              <a:spcBef>
                <a:spcPts val="800"/>
              </a:spcBef>
              <a:spcAft>
                <a:spcPts val="0"/>
              </a:spcAft>
              <a:buSzPts val="1800"/>
              <a:buFont typeface="Mali Light"/>
              <a:buChar char="○"/>
              <a:defRPr sz="1800">
                <a:latin typeface="Mali Light"/>
                <a:ea typeface="Mali Light"/>
                <a:cs typeface="Mali Light"/>
                <a:sym typeface="Mali Light"/>
              </a:defRPr>
            </a:lvl5pPr>
            <a:lvl6pPr marL="2743200" lvl="5" indent="-342900" algn="ctr" rtl="0">
              <a:lnSpc>
                <a:spcPct val="120000"/>
              </a:lnSpc>
              <a:spcBef>
                <a:spcPts val="800"/>
              </a:spcBef>
              <a:spcAft>
                <a:spcPts val="0"/>
              </a:spcAft>
              <a:buSzPts val="1800"/>
              <a:buFont typeface="Mali Light"/>
              <a:buChar char="■"/>
              <a:defRPr sz="1800">
                <a:latin typeface="Mali Light"/>
                <a:ea typeface="Mali Light"/>
                <a:cs typeface="Mali Light"/>
                <a:sym typeface="Mali Light"/>
              </a:defRPr>
            </a:lvl6pPr>
            <a:lvl7pPr marL="3200400" lvl="6" indent="-342900" algn="ctr" rtl="0">
              <a:lnSpc>
                <a:spcPct val="120000"/>
              </a:lnSpc>
              <a:spcBef>
                <a:spcPts val="800"/>
              </a:spcBef>
              <a:spcAft>
                <a:spcPts val="0"/>
              </a:spcAft>
              <a:buSzPts val="1800"/>
              <a:buFont typeface="Mali Light"/>
              <a:buChar char="●"/>
              <a:defRPr sz="1800">
                <a:latin typeface="Mali Light"/>
                <a:ea typeface="Mali Light"/>
                <a:cs typeface="Mali Light"/>
                <a:sym typeface="Mali Light"/>
              </a:defRPr>
            </a:lvl7pPr>
            <a:lvl8pPr marL="3657600" lvl="7" indent="-342900" algn="ctr" rtl="0">
              <a:lnSpc>
                <a:spcPct val="120000"/>
              </a:lnSpc>
              <a:spcBef>
                <a:spcPts val="800"/>
              </a:spcBef>
              <a:spcAft>
                <a:spcPts val="0"/>
              </a:spcAft>
              <a:buSzPts val="1800"/>
              <a:buFont typeface="Mali Light"/>
              <a:buChar char="○"/>
              <a:defRPr sz="1800">
                <a:latin typeface="Mali Light"/>
                <a:ea typeface="Mali Light"/>
                <a:cs typeface="Mali Light"/>
                <a:sym typeface="Mali Light"/>
              </a:defRPr>
            </a:lvl8pPr>
            <a:lvl9pPr marL="4114800" lvl="8" indent="-342900" algn="ctr" rtl="0">
              <a:lnSpc>
                <a:spcPct val="120000"/>
              </a:lnSpc>
              <a:spcBef>
                <a:spcPts val="800"/>
              </a:spcBef>
              <a:spcAft>
                <a:spcPts val="800"/>
              </a:spcAft>
              <a:buSzPts val="1800"/>
              <a:buFont typeface="Mali Light"/>
              <a:buChar char="■"/>
              <a:defRPr sz="1800">
                <a:latin typeface="Mali Light"/>
                <a:ea typeface="Mali Light"/>
                <a:cs typeface="Mali Light"/>
                <a:sym typeface="Mali Light"/>
              </a:defRPr>
            </a:lvl9pPr>
          </a:lstStyle>
          <a:p>
            <a:endParaRPr/>
          </a:p>
        </p:txBody>
      </p:sp>
      <p:grpSp>
        <p:nvGrpSpPr>
          <p:cNvPr id="268" name="Google Shape;268;p4"/>
          <p:cNvGrpSpPr/>
          <p:nvPr/>
        </p:nvGrpSpPr>
        <p:grpSpPr>
          <a:xfrm rot="-3770737">
            <a:off x="1243633" y="-1445040"/>
            <a:ext cx="935242" cy="3281333"/>
            <a:chOff x="2487139" y="-2890013"/>
            <a:chExt cx="1870442" cy="6562519"/>
          </a:xfrm>
        </p:grpSpPr>
        <p:sp>
          <p:nvSpPr>
            <p:cNvPr id="269" name="Google Shape;269;p4"/>
            <p:cNvSpPr/>
            <p:nvPr/>
          </p:nvSpPr>
          <p:spPr>
            <a:xfrm>
              <a:off x="2553801" y="-2521946"/>
              <a:ext cx="559829" cy="165646"/>
            </a:xfrm>
            <a:custGeom>
              <a:avLst/>
              <a:gdLst/>
              <a:ahLst/>
              <a:cxnLst/>
              <a:rect l="l" t="t" r="r" b="b"/>
              <a:pathLst>
                <a:path w="559829" h="165646" extrusionOk="0">
                  <a:moveTo>
                    <a:pt x="557471" y="11926"/>
                  </a:moveTo>
                  <a:cubicBezTo>
                    <a:pt x="558231" y="15299"/>
                    <a:pt x="559069" y="18672"/>
                    <a:pt x="559829" y="22046"/>
                  </a:cubicBezTo>
                  <a:lnTo>
                    <a:pt x="559751" y="22046"/>
                  </a:lnTo>
                  <a:cubicBezTo>
                    <a:pt x="559580" y="22046"/>
                    <a:pt x="559331" y="22046"/>
                    <a:pt x="559161" y="22124"/>
                  </a:cubicBezTo>
                  <a:cubicBezTo>
                    <a:pt x="559082" y="22124"/>
                    <a:pt x="558991" y="22124"/>
                    <a:pt x="558912" y="22124"/>
                  </a:cubicBezTo>
                  <a:cubicBezTo>
                    <a:pt x="558572" y="22124"/>
                    <a:pt x="558244" y="22124"/>
                    <a:pt x="557903" y="22203"/>
                  </a:cubicBezTo>
                  <a:cubicBezTo>
                    <a:pt x="552349" y="22623"/>
                    <a:pt x="546716" y="23135"/>
                    <a:pt x="541083" y="23726"/>
                  </a:cubicBezTo>
                  <a:cubicBezTo>
                    <a:pt x="540913" y="23726"/>
                    <a:pt x="540742" y="23726"/>
                    <a:pt x="540572" y="23726"/>
                  </a:cubicBezTo>
                  <a:cubicBezTo>
                    <a:pt x="540153" y="23804"/>
                    <a:pt x="539642" y="23804"/>
                    <a:pt x="539223" y="23896"/>
                  </a:cubicBezTo>
                  <a:cubicBezTo>
                    <a:pt x="538384" y="23975"/>
                    <a:pt x="537625" y="24067"/>
                    <a:pt x="536786" y="24146"/>
                  </a:cubicBezTo>
                  <a:cubicBezTo>
                    <a:pt x="531821" y="23555"/>
                    <a:pt x="526778" y="23056"/>
                    <a:pt x="521813" y="22623"/>
                  </a:cubicBezTo>
                  <a:cubicBezTo>
                    <a:pt x="515001" y="22032"/>
                    <a:pt x="508189" y="21442"/>
                    <a:pt x="501455" y="20943"/>
                  </a:cubicBezTo>
                  <a:cubicBezTo>
                    <a:pt x="501115" y="20943"/>
                    <a:pt x="500866" y="20943"/>
                    <a:pt x="500617" y="20864"/>
                  </a:cubicBezTo>
                  <a:cubicBezTo>
                    <a:pt x="494054" y="20444"/>
                    <a:pt x="487491" y="20103"/>
                    <a:pt x="481019" y="19775"/>
                  </a:cubicBezTo>
                  <a:cubicBezTo>
                    <a:pt x="467304" y="19106"/>
                    <a:pt x="453680" y="18764"/>
                    <a:pt x="439977" y="18764"/>
                  </a:cubicBezTo>
                  <a:cubicBezTo>
                    <a:pt x="428541" y="18764"/>
                    <a:pt x="417183" y="19014"/>
                    <a:pt x="405747" y="19434"/>
                  </a:cubicBezTo>
                  <a:cubicBezTo>
                    <a:pt x="394481" y="19946"/>
                    <a:pt x="383202" y="20615"/>
                    <a:pt x="371936" y="21547"/>
                  </a:cubicBezTo>
                  <a:cubicBezTo>
                    <a:pt x="360578" y="22557"/>
                    <a:pt x="349220" y="23739"/>
                    <a:pt x="337954" y="25091"/>
                  </a:cubicBezTo>
                  <a:cubicBezTo>
                    <a:pt x="321134" y="27283"/>
                    <a:pt x="304392" y="29894"/>
                    <a:pt x="287820" y="33176"/>
                  </a:cubicBezTo>
                  <a:cubicBezTo>
                    <a:pt x="276712" y="35368"/>
                    <a:pt x="265616" y="37809"/>
                    <a:pt x="254677" y="40421"/>
                  </a:cubicBezTo>
                  <a:cubicBezTo>
                    <a:pt x="243739" y="43111"/>
                    <a:pt x="232892" y="46064"/>
                    <a:pt x="222124" y="49267"/>
                  </a:cubicBezTo>
                  <a:lnTo>
                    <a:pt x="222045" y="49267"/>
                  </a:lnTo>
                  <a:cubicBezTo>
                    <a:pt x="211277" y="52548"/>
                    <a:pt x="200601" y="56013"/>
                    <a:pt x="190003" y="59714"/>
                  </a:cubicBezTo>
                  <a:cubicBezTo>
                    <a:pt x="184697" y="61565"/>
                    <a:pt x="179405" y="63508"/>
                    <a:pt x="174191" y="65529"/>
                  </a:cubicBezTo>
                  <a:cubicBezTo>
                    <a:pt x="116656" y="87527"/>
                    <a:pt x="62238" y="117780"/>
                    <a:pt x="13035" y="157129"/>
                  </a:cubicBezTo>
                  <a:cubicBezTo>
                    <a:pt x="9419" y="159819"/>
                    <a:pt x="5882" y="162694"/>
                    <a:pt x="2437" y="165647"/>
                  </a:cubicBezTo>
                  <a:cubicBezTo>
                    <a:pt x="1598" y="162274"/>
                    <a:pt x="760" y="158822"/>
                    <a:pt x="0" y="155449"/>
                  </a:cubicBezTo>
                  <a:cubicBezTo>
                    <a:pt x="13794" y="141799"/>
                    <a:pt x="28768" y="129487"/>
                    <a:pt x="44160" y="117780"/>
                  </a:cubicBezTo>
                  <a:cubicBezTo>
                    <a:pt x="185549" y="22124"/>
                    <a:pt x="366814" y="-18826"/>
                    <a:pt x="535804" y="8133"/>
                  </a:cubicBezTo>
                  <a:cubicBezTo>
                    <a:pt x="536564" y="7293"/>
                    <a:pt x="537232" y="6611"/>
                    <a:pt x="537913" y="6020"/>
                  </a:cubicBezTo>
                  <a:cubicBezTo>
                    <a:pt x="538673" y="3749"/>
                    <a:pt x="540271" y="1807"/>
                    <a:pt x="543376" y="547"/>
                  </a:cubicBezTo>
                  <a:cubicBezTo>
                    <a:pt x="551786" y="-1566"/>
                    <a:pt x="554904" y="4589"/>
                    <a:pt x="556751" y="11756"/>
                  </a:cubicBezTo>
                  <a:cubicBezTo>
                    <a:pt x="556973" y="11834"/>
                    <a:pt x="557222" y="11834"/>
                    <a:pt x="557471" y="11926"/>
                  </a:cubicBezTo>
                  <a:close/>
                </a:path>
              </a:pathLst>
            </a:custGeom>
            <a:solidFill>
              <a:srgbClr val="191918"/>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70" name="Google Shape;270;p4"/>
            <p:cNvSpPr/>
            <p:nvPr/>
          </p:nvSpPr>
          <p:spPr>
            <a:xfrm>
              <a:off x="3033694" y="-2815243"/>
              <a:ext cx="39" cy="78"/>
            </a:xfrm>
            <a:custGeom>
              <a:avLst/>
              <a:gdLst/>
              <a:ahLst/>
              <a:cxnLst/>
              <a:rect l="l" t="t" r="r" b="b"/>
              <a:pathLst>
                <a:path w="39" h="78" extrusionOk="0">
                  <a:moveTo>
                    <a:pt x="0" y="0"/>
                  </a:moveTo>
                  <a:cubicBezTo>
                    <a:pt x="39" y="0"/>
                    <a:pt x="39" y="13"/>
                    <a:pt x="39" y="79"/>
                  </a:cubicBezTo>
                  <a:cubicBezTo>
                    <a:pt x="26" y="53"/>
                    <a:pt x="13" y="26"/>
                    <a:pt x="0" y="0"/>
                  </a:cubicBezTo>
                  <a:close/>
                </a:path>
              </a:pathLst>
            </a:custGeom>
            <a:solidFill>
              <a:srgbClr val="191918"/>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71" name="Google Shape;271;p4"/>
            <p:cNvSpPr/>
            <p:nvPr/>
          </p:nvSpPr>
          <p:spPr>
            <a:xfrm>
              <a:off x="2487515" y="-2679307"/>
              <a:ext cx="79" cy="931"/>
            </a:xfrm>
            <a:custGeom>
              <a:avLst/>
              <a:gdLst/>
              <a:ahLst/>
              <a:cxnLst/>
              <a:rect l="l" t="t" r="r" b="b"/>
              <a:pathLst>
                <a:path w="79" h="931" extrusionOk="0">
                  <a:moveTo>
                    <a:pt x="0" y="0"/>
                  </a:moveTo>
                  <a:cubicBezTo>
                    <a:pt x="79" y="341"/>
                    <a:pt x="79" y="669"/>
                    <a:pt x="79" y="932"/>
                  </a:cubicBezTo>
                  <a:cubicBezTo>
                    <a:pt x="92" y="669"/>
                    <a:pt x="0" y="341"/>
                    <a:pt x="0" y="0"/>
                  </a:cubicBezTo>
                  <a:close/>
                </a:path>
              </a:pathLst>
            </a:custGeom>
            <a:solidFill>
              <a:srgbClr val="191918"/>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72" name="Google Shape;272;p4"/>
            <p:cNvSpPr/>
            <p:nvPr/>
          </p:nvSpPr>
          <p:spPr>
            <a:xfrm>
              <a:off x="3842397" y="2784518"/>
              <a:ext cx="515184" cy="579982"/>
            </a:xfrm>
            <a:custGeom>
              <a:avLst/>
              <a:gdLst/>
              <a:ahLst/>
              <a:cxnLst/>
              <a:rect l="l" t="t" r="r" b="b"/>
              <a:pathLst>
                <a:path w="515184" h="579982" extrusionOk="0">
                  <a:moveTo>
                    <a:pt x="515184" y="89998"/>
                  </a:moveTo>
                  <a:cubicBezTo>
                    <a:pt x="515184" y="91770"/>
                    <a:pt x="515106" y="93542"/>
                    <a:pt x="515106" y="95314"/>
                  </a:cubicBezTo>
                  <a:cubicBezTo>
                    <a:pt x="513508" y="107114"/>
                    <a:pt x="512250" y="118821"/>
                    <a:pt x="511660" y="130542"/>
                  </a:cubicBezTo>
                  <a:cubicBezTo>
                    <a:pt x="500892" y="261923"/>
                    <a:pt x="490124" y="393135"/>
                    <a:pt x="479107" y="524359"/>
                  </a:cubicBezTo>
                  <a:cubicBezTo>
                    <a:pt x="402223" y="534636"/>
                    <a:pt x="324343" y="548036"/>
                    <a:pt x="255280" y="579983"/>
                  </a:cubicBezTo>
                  <a:cubicBezTo>
                    <a:pt x="168807" y="432930"/>
                    <a:pt x="78731" y="287806"/>
                    <a:pt x="0" y="136947"/>
                  </a:cubicBezTo>
                  <a:cubicBezTo>
                    <a:pt x="22375" y="106864"/>
                    <a:pt x="43741" y="76440"/>
                    <a:pt x="67793" y="46778"/>
                  </a:cubicBezTo>
                  <a:cubicBezTo>
                    <a:pt x="137864" y="83016"/>
                    <a:pt x="161746" y="154233"/>
                    <a:pt x="196906" y="33128"/>
                  </a:cubicBezTo>
                  <a:cubicBezTo>
                    <a:pt x="240228" y="43995"/>
                    <a:pt x="277825" y="72568"/>
                    <a:pt x="321893" y="78383"/>
                  </a:cubicBezTo>
                  <a:cubicBezTo>
                    <a:pt x="350242" y="70298"/>
                    <a:pt x="353687" y="34388"/>
                    <a:pt x="362097" y="10369"/>
                  </a:cubicBezTo>
                  <a:cubicBezTo>
                    <a:pt x="416345" y="46095"/>
                    <a:pt x="453522" y="85287"/>
                    <a:pt x="487085" y="0"/>
                  </a:cubicBezTo>
                  <a:cubicBezTo>
                    <a:pt x="496595" y="5053"/>
                    <a:pt x="505922" y="10540"/>
                    <a:pt x="514922" y="16433"/>
                  </a:cubicBezTo>
                  <a:cubicBezTo>
                    <a:pt x="514516" y="40950"/>
                    <a:pt x="515027" y="65468"/>
                    <a:pt x="515184" y="89998"/>
                  </a:cubicBezTo>
                  <a:close/>
                </a:path>
              </a:pathLst>
            </a:custGeom>
            <a:solidFill>
              <a:schemeClr val="dk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73" name="Google Shape;273;p4"/>
            <p:cNvSpPr/>
            <p:nvPr/>
          </p:nvSpPr>
          <p:spPr>
            <a:xfrm>
              <a:off x="2707622" y="-1850126"/>
              <a:ext cx="1649881" cy="4771578"/>
            </a:xfrm>
            <a:custGeom>
              <a:avLst/>
              <a:gdLst/>
              <a:ahLst/>
              <a:cxnLst/>
              <a:rect l="l" t="t" r="r" b="b"/>
              <a:pathLst>
                <a:path w="1649881" h="4771578" extrusionOk="0">
                  <a:moveTo>
                    <a:pt x="1649541" y="4639357"/>
                  </a:moveTo>
                  <a:cubicBezTo>
                    <a:pt x="1649619" y="4640026"/>
                    <a:pt x="1649790" y="4640709"/>
                    <a:pt x="1649881" y="4641378"/>
                  </a:cubicBezTo>
                  <a:cubicBezTo>
                    <a:pt x="1649803" y="4644581"/>
                    <a:pt x="1649711" y="4647862"/>
                    <a:pt x="1649711" y="4651065"/>
                  </a:cubicBezTo>
                  <a:cubicBezTo>
                    <a:pt x="1640711" y="4645171"/>
                    <a:pt x="1631371" y="4639685"/>
                    <a:pt x="1621874" y="4634632"/>
                  </a:cubicBezTo>
                  <a:cubicBezTo>
                    <a:pt x="1588311" y="4719919"/>
                    <a:pt x="1551134" y="4680727"/>
                    <a:pt x="1496886" y="4645001"/>
                  </a:cubicBezTo>
                  <a:cubicBezTo>
                    <a:pt x="1488476" y="4669020"/>
                    <a:pt x="1485031" y="4704917"/>
                    <a:pt x="1456682" y="4713015"/>
                  </a:cubicBezTo>
                  <a:cubicBezTo>
                    <a:pt x="1412601" y="4707201"/>
                    <a:pt x="1375004" y="4678627"/>
                    <a:pt x="1331695" y="4667760"/>
                  </a:cubicBezTo>
                  <a:cubicBezTo>
                    <a:pt x="1296535" y="4788864"/>
                    <a:pt x="1272653" y="4717648"/>
                    <a:pt x="1202581" y="4681410"/>
                  </a:cubicBezTo>
                  <a:cubicBezTo>
                    <a:pt x="1178530" y="4711072"/>
                    <a:pt x="1157164" y="4741496"/>
                    <a:pt x="1134789" y="4771579"/>
                  </a:cubicBezTo>
                  <a:cubicBezTo>
                    <a:pt x="1132522" y="4767287"/>
                    <a:pt x="1130243" y="4762982"/>
                    <a:pt x="1128055" y="4758690"/>
                  </a:cubicBezTo>
                  <a:cubicBezTo>
                    <a:pt x="1123850" y="4750513"/>
                    <a:pt x="1119645" y="4742428"/>
                    <a:pt x="1115519" y="4734251"/>
                  </a:cubicBezTo>
                  <a:cubicBezTo>
                    <a:pt x="1115440" y="4733910"/>
                    <a:pt x="1115348" y="4733490"/>
                    <a:pt x="1115270" y="4733162"/>
                  </a:cubicBezTo>
                  <a:cubicBezTo>
                    <a:pt x="1114431" y="4729369"/>
                    <a:pt x="1113501" y="4725746"/>
                    <a:pt x="1112584" y="4722124"/>
                  </a:cubicBezTo>
                  <a:cubicBezTo>
                    <a:pt x="1111746" y="4715797"/>
                    <a:pt x="1109899" y="4709563"/>
                    <a:pt x="1108379" y="4703421"/>
                  </a:cubicBezTo>
                  <a:cubicBezTo>
                    <a:pt x="1106951" y="4697685"/>
                    <a:pt x="1105602" y="4691962"/>
                    <a:pt x="1104174" y="4686226"/>
                  </a:cubicBezTo>
                  <a:cubicBezTo>
                    <a:pt x="1100978" y="4673666"/>
                    <a:pt x="1098200" y="4660856"/>
                    <a:pt x="1094244" y="4648558"/>
                  </a:cubicBezTo>
                  <a:cubicBezTo>
                    <a:pt x="1094244" y="4648558"/>
                    <a:pt x="1094166" y="4648558"/>
                    <a:pt x="1094074" y="4648637"/>
                  </a:cubicBezTo>
                  <a:cubicBezTo>
                    <a:pt x="1093904" y="4648216"/>
                    <a:pt x="1093825" y="4647875"/>
                    <a:pt x="1093655" y="4647547"/>
                  </a:cubicBezTo>
                  <a:cubicBezTo>
                    <a:pt x="1088939" y="4629513"/>
                    <a:pt x="1084236" y="4611480"/>
                    <a:pt x="1079612" y="4593446"/>
                  </a:cubicBezTo>
                  <a:cubicBezTo>
                    <a:pt x="1064638" y="4534370"/>
                    <a:pt x="1050006" y="4475294"/>
                    <a:pt x="1035530" y="4416126"/>
                  </a:cubicBezTo>
                  <a:cubicBezTo>
                    <a:pt x="1008020" y="4303868"/>
                    <a:pt x="981112" y="4191452"/>
                    <a:pt x="954022" y="4079114"/>
                  </a:cubicBezTo>
                  <a:cubicBezTo>
                    <a:pt x="898006" y="3846775"/>
                    <a:pt x="841977" y="3614343"/>
                    <a:pt x="785962" y="3382004"/>
                  </a:cubicBezTo>
                  <a:cubicBezTo>
                    <a:pt x="729435" y="3147800"/>
                    <a:pt x="673000" y="2913518"/>
                    <a:pt x="616552" y="2679328"/>
                  </a:cubicBezTo>
                  <a:cubicBezTo>
                    <a:pt x="559109" y="2441331"/>
                    <a:pt x="501822" y="2203348"/>
                    <a:pt x="444366" y="1965273"/>
                  </a:cubicBezTo>
                  <a:cubicBezTo>
                    <a:pt x="389267" y="1737054"/>
                    <a:pt x="334352" y="1508849"/>
                    <a:pt x="279332" y="1280539"/>
                  </a:cubicBezTo>
                  <a:cubicBezTo>
                    <a:pt x="221718" y="1041624"/>
                    <a:pt x="164012" y="802787"/>
                    <a:pt x="106569" y="563872"/>
                  </a:cubicBezTo>
                  <a:cubicBezTo>
                    <a:pt x="71068" y="416556"/>
                    <a:pt x="35580" y="269083"/>
                    <a:pt x="0" y="121768"/>
                  </a:cubicBezTo>
                  <a:cubicBezTo>
                    <a:pt x="163606" y="15416"/>
                    <a:pt x="366224" y="-11556"/>
                    <a:pt x="560275" y="4115"/>
                  </a:cubicBezTo>
                  <a:cubicBezTo>
                    <a:pt x="598461" y="166170"/>
                    <a:pt x="636648" y="328067"/>
                    <a:pt x="674926" y="490122"/>
                  </a:cubicBezTo>
                  <a:cubicBezTo>
                    <a:pt x="730195" y="724404"/>
                    <a:pt x="785202" y="958765"/>
                    <a:pt x="840628" y="1193048"/>
                  </a:cubicBezTo>
                  <a:cubicBezTo>
                    <a:pt x="898163" y="1436268"/>
                    <a:pt x="955188" y="1679567"/>
                    <a:pt x="1012474" y="1922866"/>
                  </a:cubicBezTo>
                  <a:cubicBezTo>
                    <a:pt x="1068319" y="2160350"/>
                    <a:pt x="1123837" y="2398006"/>
                    <a:pt x="1179866" y="2635490"/>
                  </a:cubicBezTo>
                  <a:cubicBezTo>
                    <a:pt x="1236563" y="2876007"/>
                    <a:pt x="1293417" y="3116353"/>
                    <a:pt x="1349865" y="3356882"/>
                  </a:cubicBezTo>
                  <a:cubicBezTo>
                    <a:pt x="1378043" y="3477226"/>
                    <a:pt x="1406221" y="3597570"/>
                    <a:pt x="1434478" y="3717834"/>
                  </a:cubicBezTo>
                  <a:cubicBezTo>
                    <a:pt x="1461818" y="3834634"/>
                    <a:pt x="1489655" y="3951355"/>
                    <a:pt x="1517244" y="4068076"/>
                  </a:cubicBezTo>
                  <a:cubicBezTo>
                    <a:pt x="1541714" y="4171147"/>
                    <a:pt x="1566198" y="4274205"/>
                    <a:pt x="1590420" y="4377368"/>
                  </a:cubicBezTo>
                  <a:cubicBezTo>
                    <a:pt x="1602695" y="4429789"/>
                    <a:pt x="1615061" y="4482211"/>
                    <a:pt x="1627258" y="4534711"/>
                  </a:cubicBezTo>
                  <a:cubicBezTo>
                    <a:pt x="1631974" y="4554937"/>
                    <a:pt x="1636598" y="4575084"/>
                    <a:pt x="1641131" y="4595309"/>
                  </a:cubicBezTo>
                  <a:cubicBezTo>
                    <a:pt x="1641550" y="4597331"/>
                    <a:pt x="1641969" y="4599352"/>
                    <a:pt x="1642309" y="4601373"/>
                  </a:cubicBezTo>
                  <a:cubicBezTo>
                    <a:pt x="1642978" y="4604576"/>
                    <a:pt x="1643567" y="4607699"/>
                    <a:pt x="1644157" y="4610810"/>
                  </a:cubicBezTo>
                  <a:cubicBezTo>
                    <a:pt x="1645925" y="4620313"/>
                    <a:pt x="1647772" y="4629828"/>
                    <a:pt x="1649541" y="4639357"/>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74" name="Google Shape;274;p4"/>
            <p:cNvSpPr/>
            <p:nvPr/>
          </p:nvSpPr>
          <p:spPr>
            <a:xfrm>
              <a:off x="2556212" y="-2503166"/>
              <a:ext cx="696265" cy="748072"/>
            </a:xfrm>
            <a:custGeom>
              <a:avLst/>
              <a:gdLst/>
              <a:ahLst/>
              <a:cxnLst/>
              <a:rect l="l" t="t" r="r" b="b"/>
              <a:pathLst>
                <a:path w="696265" h="748072" extrusionOk="0">
                  <a:moveTo>
                    <a:pt x="696266" y="591359"/>
                  </a:moveTo>
                  <a:cubicBezTo>
                    <a:pt x="623037" y="572328"/>
                    <a:pt x="546402" y="569440"/>
                    <a:pt x="471601" y="587159"/>
                  </a:cubicBezTo>
                  <a:cubicBezTo>
                    <a:pt x="355927" y="606716"/>
                    <a:pt x="217460" y="650291"/>
                    <a:pt x="144886" y="748072"/>
                  </a:cubicBezTo>
                  <a:cubicBezTo>
                    <a:pt x="141087" y="732060"/>
                    <a:pt x="137157" y="716047"/>
                    <a:pt x="133358" y="700035"/>
                  </a:cubicBezTo>
                  <a:cubicBezTo>
                    <a:pt x="131393" y="691635"/>
                    <a:pt x="129297" y="683497"/>
                    <a:pt x="127332" y="675097"/>
                  </a:cubicBezTo>
                  <a:cubicBezTo>
                    <a:pt x="124188" y="662235"/>
                    <a:pt x="121175" y="649503"/>
                    <a:pt x="118031" y="636772"/>
                  </a:cubicBezTo>
                  <a:cubicBezTo>
                    <a:pt x="108861" y="598447"/>
                    <a:pt x="99560" y="560122"/>
                    <a:pt x="90390" y="521665"/>
                  </a:cubicBezTo>
                  <a:cubicBezTo>
                    <a:pt x="63797" y="411809"/>
                    <a:pt x="37335" y="301952"/>
                    <a:pt x="10873" y="192095"/>
                  </a:cubicBezTo>
                  <a:cubicBezTo>
                    <a:pt x="10742" y="191570"/>
                    <a:pt x="10611" y="191045"/>
                    <a:pt x="10480" y="190520"/>
                  </a:cubicBezTo>
                  <a:cubicBezTo>
                    <a:pt x="7467" y="178314"/>
                    <a:pt x="4585" y="166108"/>
                    <a:pt x="1703" y="153901"/>
                  </a:cubicBezTo>
                  <a:cubicBezTo>
                    <a:pt x="1048" y="151539"/>
                    <a:pt x="524" y="149176"/>
                    <a:pt x="0" y="146814"/>
                  </a:cubicBezTo>
                  <a:cubicBezTo>
                    <a:pt x="3406" y="143926"/>
                    <a:pt x="6943" y="141039"/>
                    <a:pt x="10611" y="138414"/>
                  </a:cubicBezTo>
                  <a:cubicBezTo>
                    <a:pt x="157331" y="20945"/>
                    <a:pt x="349639" y="-14887"/>
                    <a:pt x="534350" y="5326"/>
                  </a:cubicBezTo>
                  <a:cubicBezTo>
                    <a:pt x="542472" y="6245"/>
                    <a:pt x="550463" y="7163"/>
                    <a:pt x="558585" y="8345"/>
                  </a:cubicBezTo>
                  <a:cubicBezTo>
                    <a:pt x="561336" y="19763"/>
                    <a:pt x="564087" y="31182"/>
                    <a:pt x="566707" y="42732"/>
                  </a:cubicBezTo>
                  <a:cubicBezTo>
                    <a:pt x="567231" y="44832"/>
                    <a:pt x="567755" y="46932"/>
                    <a:pt x="568279" y="49032"/>
                  </a:cubicBezTo>
                  <a:cubicBezTo>
                    <a:pt x="596444" y="168470"/>
                    <a:pt x="624478" y="287777"/>
                    <a:pt x="652774" y="407215"/>
                  </a:cubicBezTo>
                  <a:cubicBezTo>
                    <a:pt x="659324" y="435302"/>
                    <a:pt x="666005" y="463390"/>
                    <a:pt x="672555" y="491478"/>
                  </a:cubicBezTo>
                  <a:cubicBezTo>
                    <a:pt x="675568" y="504078"/>
                    <a:pt x="678581" y="516546"/>
                    <a:pt x="681463" y="529147"/>
                  </a:cubicBezTo>
                  <a:cubicBezTo>
                    <a:pt x="683035" y="535840"/>
                    <a:pt x="684738" y="542665"/>
                    <a:pt x="686310" y="549490"/>
                  </a:cubicBezTo>
                  <a:cubicBezTo>
                    <a:pt x="689585" y="563403"/>
                    <a:pt x="692860" y="577447"/>
                    <a:pt x="696266" y="591359"/>
                  </a:cubicBezTo>
                  <a:close/>
                </a:path>
              </a:pathLst>
            </a:custGeom>
            <a:solidFill>
              <a:schemeClr val="dk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75" name="Google Shape;275;p4"/>
            <p:cNvSpPr/>
            <p:nvPr/>
          </p:nvSpPr>
          <p:spPr>
            <a:xfrm>
              <a:off x="4097677" y="3308864"/>
              <a:ext cx="223826" cy="363642"/>
            </a:xfrm>
            <a:custGeom>
              <a:avLst/>
              <a:gdLst/>
              <a:ahLst/>
              <a:cxnLst/>
              <a:rect l="l" t="t" r="r" b="b"/>
              <a:pathLst>
                <a:path w="223826" h="363642" extrusionOk="0">
                  <a:moveTo>
                    <a:pt x="223827" y="0"/>
                  </a:moveTo>
                  <a:cubicBezTo>
                    <a:pt x="223067" y="8768"/>
                    <a:pt x="222307" y="17535"/>
                    <a:pt x="221560" y="26210"/>
                  </a:cubicBezTo>
                  <a:cubicBezTo>
                    <a:pt x="217604" y="73579"/>
                    <a:pt x="213569" y="120856"/>
                    <a:pt x="209535" y="168132"/>
                  </a:cubicBezTo>
                  <a:cubicBezTo>
                    <a:pt x="206089" y="214476"/>
                    <a:pt x="203221" y="260834"/>
                    <a:pt x="199526" y="307100"/>
                  </a:cubicBezTo>
                  <a:cubicBezTo>
                    <a:pt x="195911" y="326393"/>
                    <a:pt x="203312" y="363643"/>
                    <a:pt x="175475" y="363643"/>
                  </a:cubicBezTo>
                  <a:cubicBezTo>
                    <a:pt x="175055" y="363643"/>
                    <a:pt x="174545" y="363643"/>
                    <a:pt x="174125" y="363643"/>
                  </a:cubicBezTo>
                  <a:cubicBezTo>
                    <a:pt x="162597" y="361109"/>
                    <a:pt x="158314" y="352434"/>
                    <a:pt x="157383" y="341146"/>
                  </a:cubicBezTo>
                  <a:cubicBezTo>
                    <a:pt x="112804" y="251568"/>
                    <a:pt x="63679" y="164339"/>
                    <a:pt x="13126" y="77871"/>
                  </a:cubicBezTo>
                  <a:cubicBezTo>
                    <a:pt x="8751" y="70455"/>
                    <a:pt x="4375" y="63039"/>
                    <a:pt x="0" y="55624"/>
                  </a:cubicBezTo>
                  <a:cubicBezTo>
                    <a:pt x="69050" y="23677"/>
                    <a:pt x="146943" y="10277"/>
                    <a:pt x="223827" y="0"/>
                  </a:cubicBezTo>
                  <a:close/>
                </a:path>
              </a:pathLst>
            </a:custGeom>
            <a:solidFill>
              <a:schemeClr val="dk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76" name="Google Shape;276;p4"/>
            <p:cNvSpPr/>
            <p:nvPr/>
          </p:nvSpPr>
          <p:spPr>
            <a:xfrm>
              <a:off x="3106411" y="-1778902"/>
              <a:ext cx="1109439" cy="4467083"/>
            </a:xfrm>
            <a:custGeom>
              <a:avLst/>
              <a:gdLst/>
              <a:ahLst/>
              <a:cxnLst/>
              <a:rect l="l" t="t" r="r" b="b"/>
              <a:pathLst>
                <a:path w="1109439" h="4467083" extrusionOk="0">
                  <a:moveTo>
                    <a:pt x="1109115" y="4451662"/>
                  </a:moveTo>
                  <a:cubicBezTo>
                    <a:pt x="1110791" y="4458487"/>
                    <a:pt x="1105748" y="4465482"/>
                    <a:pt x="1099106" y="4466834"/>
                  </a:cubicBezTo>
                  <a:cubicBezTo>
                    <a:pt x="1098268" y="4467005"/>
                    <a:pt x="1097429" y="4467084"/>
                    <a:pt x="1096578" y="4467084"/>
                  </a:cubicBezTo>
                  <a:cubicBezTo>
                    <a:pt x="1090526" y="4467084"/>
                    <a:pt x="1085390" y="4462700"/>
                    <a:pt x="1083963" y="4456715"/>
                  </a:cubicBezTo>
                  <a:cubicBezTo>
                    <a:pt x="1037195" y="4265418"/>
                    <a:pt x="990428" y="4074106"/>
                    <a:pt x="943661" y="3882809"/>
                  </a:cubicBezTo>
                  <a:cubicBezTo>
                    <a:pt x="895126" y="3683833"/>
                    <a:pt x="846512" y="3484949"/>
                    <a:pt x="797897" y="3285974"/>
                  </a:cubicBezTo>
                  <a:cubicBezTo>
                    <a:pt x="751209" y="3094755"/>
                    <a:pt x="704442" y="2903536"/>
                    <a:pt x="657767" y="2712239"/>
                  </a:cubicBezTo>
                  <a:cubicBezTo>
                    <a:pt x="614196" y="2533908"/>
                    <a:pt x="570625" y="2355592"/>
                    <a:pt x="527055" y="2177262"/>
                  </a:cubicBezTo>
                  <a:cubicBezTo>
                    <a:pt x="481218" y="1989757"/>
                    <a:pt x="435368" y="1802239"/>
                    <a:pt x="389609" y="1614643"/>
                  </a:cubicBezTo>
                  <a:cubicBezTo>
                    <a:pt x="341074" y="1415838"/>
                    <a:pt x="292460" y="1216954"/>
                    <a:pt x="243845" y="1018149"/>
                  </a:cubicBezTo>
                  <a:cubicBezTo>
                    <a:pt x="195899" y="821536"/>
                    <a:pt x="147875" y="624844"/>
                    <a:pt x="99929" y="428139"/>
                  </a:cubicBezTo>
                  <a:cubicBezTo>
                    <a:pt x="83698" y="361647"/>
                    <a:pt x="67467" y="295156"/>
                    <a:pt x="51315" y="228572"/>
                  </a:cubicBezTo>
                  <a:cubicBezTo>
                    <a:pt x="41647" y="188790"/>
                    <a:pt x="31966" y="148930"/>
                    <a:pt x="22377" y="109069"/>
                  </a:cubicBezTo>
                  <a:cubicBezTo>
                    <a:pt x="17923" y="90615"/>
                    <a:pt x="13456" y="72161"/>
                    <a:pt x="9093" y="53694"/>
                  </a:cubicBezTo>
                  <a:cubicBezTo>
                    <a:pt x="7154" y="45347"/>
                    <a:pt x="5229" y="37012"/>
                    <a:pt x="3290" y="28665"/>
                  </a:cubicBezTo>
                  <a:cubicBezTo>
                    <a:pt x="2111" y="23441"/>
                    <a:pt x="604" y="18047"/>
                    <a:pt x="172" y="12731"/>
                  </a:cubicBezTo>
                  <a:cubicBezTo>
                    <a:pt x="-915" y="6995"/>
                    <a:pt x="3290" y="1273"/>
                    <a:pt x="8831" y="262"/>
                  </a:cubicBezTo>
                  <a:cubicBezTo>
                    <a:pt x="14137" y="-919"/>
                    <a:pt x="19010" y="2034"/>
                    <a:pt x="20857" y="6247"/>
                  </a:cubicBezTo>
                  <a:cubicBezTo>
                    <a:pt x="23883" y="13072"/>
                    <a:pt x="25403" y="20737"/>
                    <a:pt x="27250" y="27904"/>
                  </a:cubicBezTo>
                  <a:cubicBezTo>
                    <a:pt x="30446" y="40372"/>
                    <a:pt x="33564" y="52933"/>
                    <a:pt x="36760" y="65402"/>
                  </a:cubicBezTo>
                  <a:cubicBezTo>
                    <a:pt x="42983" y="90431"/>
                    <a:pt x="49127" y="115539"/>
                    <a:pt x="55349" y="140569"/>
                  </a:cubicBezTo>
                  <a:cubicBezTo>
                    <a:pt x="65607" y="182031"/>
                    <a:pt x="75785" y="223585"/>
                    <a:pt x="85964" y="265126"/>
                  </a:cubicBezTo>
                  <a:cubicBezTo>
                    <a:pt x="111116" y="367685"/>
                    <a:pt x="136268" y="470244"/>
                    <a:pt x="161328" y="572895"/>
                  </a:cubicBezTo>
                  <a:cubicBezTo>
                    <a:pt x="205240" y="752314"/>
                    <a:pt x="249059" y="931813"/>
                    <a:pt x="292971" y="1111245"/>
                  </a:cubicBezTo>
                  <a:cubicBezTo>
                    <a:pt x="338729" y="1298172"/>
                    <a:pt x="384395" y="1485086"/>
                    <a:pt x="430075" y="1672091"/>
                  </a:cubicBezTo>
                  <a:cubicBezTo>
                    <a:pt x="479279" y="1873679"/>
                    <a:pt x="528404" y="2075345"/>
                    <a:pt x="577778" y="2276841"/>
                  </a:cubicBezTo>
                  <a:cubicBezTo>
                    <a:pt x="626811" y="2476828"/>
                    <a:pt x="675596" y="2676893"/>
                    <a:pt x="724472" y="2876958"/>
                  </a:cubicBezTo>
                  <a:cubicBezTo>
                    <a:pt x="770401" y="3065315"/>
                    <a:pt x="816486" y="3253660"/>
                    <a:pt x="862507" y="3442017"/>
                  </a:cubicBezTo>
                  <a:cubicBezTo>
                    <a:pt x="907676" y="3626910"/>
                    <a:pt x="952844" y="3811816"/>
                    <a:pt x="998013" y="3996708"/>
                  </a:cubicBezTo>
                  <a:cubicBezTo>
                    <a:pt x="1035086" y="4148355"/>
                    <a:pt x="1072094" y="4300055"/>
                    <a:pt x="1109115" y="4451662"/>
                  </a:cubicBez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77" name="Google Shape;277;p4"/>
            <p:cNvSpPr/>
            <p:nvPr/>
          </p:nvSpPr>
          <p:spPr>
            <a:xfrm>
              <a:off x="2883335" y="-1713014"/>
              <a:ext cx="1100352" cy="4466545"/>
            </a:xfrm>
            <a:custGeom>
              <a:avLst/>
              <a:gdLst/>
              <a:ahLst/>
              <a:cxnLst/>
              <a:rect l="l" t="t" r="r" b="b"/>
              <a:pathLst>
                <a:path w="1100352" h="4466545" extrusionOk="0">
                  <a:moveTo>
                    <a:pt x="1074971" y="4456636"/>
                  </a:moveTo>
                  <a:cubicBezTo>
                    <a:pt x="1049911" y="4353237"/>
                    <a:pt x="1024837" y="4249746"/>
                    <a:pt x="999777" y="4146334"/>
                  </a:cubicBezTo>
                  <a:cubicBezTo>
                    <a:pt x="977061" y="4052962"/>
                    <a:pt x="954267" y="3959577"/>
                    <a:pt x="931814" y="3866127"/>
                  </a:cubicBezTo>
                  <a:cubicBezTo>
                    <a:pt x="909688" y="3774015"/>
                    <a:pt x="887064" y="3681982"/>
                    <a:pt x="864860" y="3589871"/>
                  </a:cubicBezTo>
                  <a:cubicBezTo>
                    <a:pt x="840887" y="3490843"/>
                    <a:pt x="816835" y="3391906"/>
                    <a:pt x="792862" y="3292891"/>
                  </a:cubicBezTo>
                  <a:cubicBezTo>
                    <a:pt x="745754" y="3098640"/>
                    <a:pt x="698660" y="2904389"/>
                    <a:pt x="651552" y="2710138"/>
                  </a:cubicBezTo>
                  <a:cubicBezTo>
                    <a:pt x="606973" y="2526427"/>
                    <a:pt x="562394" y="2342702"/>
                    <a:pt x="517893" y="2159070"/>
                  </a:cubicBezTo>
                  <a:cubicBezTo>
                    <a:pt x="470956" y="1965318"/>
                    <a:pt x="423940" y="1771579"/>
                    <a:pt x="377002" y="1577827"/>
                  </a:cubicBezTo>
                  <a:cubicBezTo>
                    <a:pt x="329567" y="1381975"/>
                    <a:pt x="282040" y="1186202"/>
                    <a:pt x="234592" y="990442"/>
                  </a:cubicBezTo>
                  <a:cubicBezTo>
                    <a:pt x="189004" y="802504"/>
                    <a:pt x="143494" y="614580"/>
                    <a:pt x="98077" y="426564"/>
                  </a:cubicBezTo>
                  <a:cubicBezTo>
                    <a:pt x="80916" y="355767"/>
                    <a:pt x="63755" y="284905"/>
                    <a:pt x="46764" y="214030"/>
                  </a:cubicBezTo>
                  <a:cubicBezTo>
                    <a:pt x="37096" y="173749"/>
                    <a:pt x="27415" y="133376"/>
                    <a:pt x="17826" y="93095"/>
                  </a:cubicBezTo>
                  <a:cubicBezTo>
                    <a:pt x="13542" y="75311"/>
                    <a:pt x="9416" y="57527"/>
                    <a:pt x="5289" y="39755"/>
                  </a:cubicBezTo>
                  <a:cubicBezTo>
                    <a:pt x="4621" y="36802"/>
                    <a:pt x="3940" y="33770"/>
                    <a:pt x="3272" y="30817"/>
                  </a:cubicBezTo>
                  <a:cubicBezTo>
                    <a:pt x="2433" y="26775"/>
                    <a:pt x="1333" y="22732"/>
                    <a:pt x="744" y="18598"/>
                  </a:cubicBezTo>
                  <a:cubicBezTo>
                    <a:pt x="75" y="13873"/>
                    <a:pt x="-933" y="8911"/>
                    <a:pt x="1831" y="4606"/>
                  </a:cubicBezTo>
                  <a:cubicBezTo>
                    <a:pt x="4608" y="223"/>
                    <a:pt x="10071" y="-1379"/>
                    <a:pt x="14617" y="1325"/>
                  </a:cubicBezTo>
                  <a:cubicBezTo>
                    <a:pt x="19752" y="4186"/>
                    <a:pt x="21429" y="10421"/>
                    <a:pt x="22948" y="15736"/>
                  </a:cubicBezTo>
                  <a:cubicBezTo>
                    <a:pt x="26066" y="27536"/>
                    <a:pt x="29171" y="39243"/>
                    <a:pt x="32118" y="51043"/>
                  </a:cubicBezTo>
                  <a:cubicBezTo>
                    <a:pt x="38511" y="76322"/>
                    <a:pt x="44733" y="101692"/>
                    <a:pt x="50956" y="127063"/>
                  </a:cubicBezTo>
                  <a:cubicBezTo>
                    <a:pt x="61135" y="168184"/>
                    <a:pt x="71143" y="209226"/>
                    <a:pt x="81151" y="250360"/>
                  </a:cubicBezTo>
                  <a:cubicBezTo>
                    <a:pt x="103775" y="343141"/>
                    <a:pt x="126320" y="435935"/>
                    <a:pt x="148865" y="528808"/>
                  </a:cubicBezTo>
                  <a:cubicBezTo>
                    <a:pt x="195633" y="721116"/>
                    <a:pt x="242321" y="913516"/>
                    <a:pt x="288918" y="1105916"/>
                  </a:cubicBezTo>
                  <a:cubicBezTo>
                    <a:pt x="335514" y="1298067"/>
                    <a:pt x="382111" y="1490126"/>
                    <a:pt x="428708" y="1682263"/>
                  </a:cubicBezTo>
                  <a:cubicBezTo>
                    <a:pt x="476235" y="1878286"/>
                    <a:pt x="523840" y="2074308"/>
                    <a:pt x="571367" y="2270331"/>
                  </a:cubicBezTo>
                  <a:cubicBezTo>
                    <a:pt x="619313" y="2468453"/>
                    <a:pt x="667338" y="2666668"/>
                    <a:pt x="715454" y="2864804"/>
                  </a:cubicBezTo>
                  <a:cubicBezTo>
                    <a:pt x="738589" y="2960118"/>
                    <a:pt x="761710" y="3055511"/>
                    <a:pt x="784845" y="3150917"/>
                  </a:cubicBezTo>
                  <a:cubicBezTo>
                    <a:pt x="805543" y="3236545"/>
                    <a:pt x="826149" y="3322081"/>
                    <a:pt x="847083" y="3407617"/>
                  </a:cubicBezTo>
                  <a:cubicBezTo>
                    <a:pt x="871724" y="3508404"/>
                    <a:pt x="895959" y="3609283"/>
                    <a:pt x="920430" y="3710162"/>
                  </a:cubicBezTo>
                  <a:cubicBezTo>
                    <a:pt x="943303" y="3804636"/>
                    <a:pt x="966267" y="3899189"/>
                    <a:pt x="989153" y="3993663"/>
                  </a:cubicBezTo>
                  <a:cubicBezTo>
                    <a:pt x="1026082" y="4146032"/>
                    <a:pt x="1063089" y="4298309"/>
                    <a:pt x="1100018" y="4450599"/>
                  </a:cubicBezTo>
                  <a:cubicBezTo>
                    <a:pt x="1101616" y="4457423"/>
                    <a:pt x="1097333" y="4464498"/>
                    <a:pt x="1090508" y="4466191"/>
                  </a:cubicBezTo>
                  <a:cubicBezTo>
                    <a:pt x="1089512" y="4466441"/>
                    <a:pt x="1088529" y="4466545"/>
                    <a:pt x="1087547" y="4466545"/>
                  </a:cubicBezTo>
                  <a:cubicBezTo>
                    <a:pt x="1081783" y="4466519"/>
                    <a:pt x="1076412" y="4462464"/>
                    <a:pt x="1074971" y="4456636"/>
                  </a:cubicBez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78" name="Google Shape;278;p4"/>
            <p:cNvSpPr/>
            <p:nvPr/>
          </p:nvSpPr>
          <p:spPr>
            <a:xfrm>
              <a:off x="2701150" y="-1927802"/>
              <a:ext cx="566745" cy="199430"/>
            </a:xfrm>
            <a:custGeom>
              <a:avLst/>
              <a:gdLst/>
              <a:ahLst/>
              <a:cxnLst/>
              <a:rect l="l" t="t" r="r" b="b"/>
              <a:pathLst>
                <a:path w="566745" h="199430" extrusionOk="0">
                  <a:moveTo>
                    <a:pt x="560432" y="54898"/>
                  </a:moveTo>
                  <a:cubicBezTo>
                    <a:pt x="562541" y="63915"/>
                    <a:pt x="564637" y="72853"/>
                    <a:pt x="566746" y="81778"/>
                  </a:cubicBezTo>
                  <a:cubicBezTo>
                    <a:pt x="372695" y="66107"/>
                    <a:pt x="170064" y="93065"/>
                    <a:pt x="6471" y="199431"/>
                  </a:cubicBezTo>
                  <a:cubicBezTo>
                    <a:pt x="4284" y="190663"/>
                    <a:pt x="2188" y="181817"/>
                    <a:pt x="79" y="173049"/>
                  </a:cubicBezTo>
                  <a:cubicBezTo>
                    <a:pt x="79" y="172971"/>
                    <a:pt x="0" y="172800"/>
                    <a:pt x="0" y="172708"/>
                  </a:cubicBezTo>
                  <a:cubicBezTo>
                    <a:pt x="72587" y="74861"/>
                    <a:pt x="211041" y="31378"/>
                    <a:pt x="326610" y="11834"/>
                  </a:cubicBezTo>
                  <a:cubicBezTo>
                    <a:pt x="401476" y="-5950"/>
                    <a:pt x="478098" y="-2997"/>
                    <a:pt x="551275" y="16048"/>
                  </a:cubicBezTo>
                  <a:cubicBezTo>
                    <a:pt x="554301" y="29015"/>
                    <a:pt x="557406" y="41917"/>
                    <a:pt x="560432" y="54898"/>
                  </a:cubicBezTo>
                  <a:close/>
                </a:path>
              </a:pathLst>
            </a:custGeom>
            <a:solidFill>
              <a:schemeClr val="l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79" name="Google Shape;279;p4"/>
            <p:cNvSpPr/>
            <p:nvPr/>
          </p:nvSpPr>
          <p:spPr>
            <a:xfrm>
              <a:off x="2487139" y="-2890013"/>
              <a:ext cx="633892" cy="564387"/>
            </a:xfrm>
            <a:custGeom>
              <a:avLst/>
              <a:gdLst/>
              <a:ahLst/>
              <a:cxnLst/>
              <a:rect l="l" t="t" r="r" b="b"/>
              <a:pathLst>
                <a:path w="633892" h="564387" extrusionOk="0">
                  <a:moveTo>
                    <a:pt x="627670" y="395166"/>
                  </a:moveTo>
                  <a:cubicBezTo>
                    <a:pt x="629779" y="403933"/>
                    <a:pt x="631875" y="412780"/>
                    <a:pt x="633893" y="421547"/>
                  </a:cubicBezTo>
                  <a:cubicBezTo>
                    <a:pt x="440772" y="378825"/>
                    <a:pt x="222749" y="429895"/>
                    <a:pt x="76474" y="564387"/>
                  </a:cubicBezTo>
                  <a:cubicBezTo>
                    <a:pt x="74457" y="556552"/>
                    <a:pt x="72610" y="548716"/>
                    <a:pt x="70749" y="540788"/>
                  </a:cubicBezTo>
                  <a:cubicBezTo>
                    <a:pt x="70160" y="538426"/>
                    <a:pt x="69570" y="536063"/>
                    <a:pt x="69072" y="533714"/>
                  </a:cubicBezTo>
                  <a:cubicBezTo>
                    <a:pt x="68234" y="530341"/>
                    <a:pt x="67396" y="526889"/>
                    <a:pt x="66636" y="523516"/>
                  </a:cubicBezTo>
                  <a:cubicBezTo>
                    <a:pt x="49645" y="453402"/>
                    <a:pt x="32733" y="383366"/>
                    <a:pt x="15913" y="313252"/>
                  </a:cubicBezTo>
                  <a:cubicBezTo>
                    <a:pt x="13555" y="298251"/>
                    <a:pt x="10777" y="283340"/>
                    <a:pt x="8433" y="268247"/>
                  </a:cubicBezTo>
                  <a:cubicBezTo>
                    <a:pt x="6913" y="258718"/>
                    <a:pt x="5747" y="249110"/>
                    <a:pt x="4227" y="239503"/>
                  </a:cubicBezTo>
                  <a:cubicBezTo>
                    <a:pt x="2800" y="230407"/>
                    <a:pt x="1450" y="221298"/>
                    <a:pt x="520" y="212111"/>
                  </a:cubicBezTo>
                  <a:cubicBezTo>
                    <a:pt x="520" y="211940"/>
                    <a:pt x="442" y="211770"/>
                    <a:pt x="442" y="211599"/>
                  </a:cubicBezTo>
                  <a:cubicBezTo>
                    <a:pt x="101" y="206966"/>
                    <a:pt x="-148" y="202411"/>
                    <a:pt x="101" y="197778"/>
                  </a:cubicBezTo>
                  <a:cubicBezTo>
                    <a:pt x="271" y="195665"/>
                    <a:pt x="350" y="193565"/>
                    <a:pt x="520" y="191452"/>
                  </a:cubicBezTo>
                  <a:lnTo>
                    <a:pt x="520" y="191373"/>
                  </a:lnTo>
                  <a:cubicBezTo>
                    <a:pt x="690" y="189181"/>
                    <a:pt x="939" y="187081"/>
                    <a:pt x="1188" y="184968"/>
                  </a:cubicBezTo>
                  <a:cubicBezTo>
                    <a:pt x="1188" y="184890"/>
                    <a:pt x="1188" y="184719"/>
                    <a:pt x="1267" y="184627"/>
                  </a:cubicBezTo>
                  <a:cubicBezTo>
                    <a:pt x="2354" y="178563"/>
                    <a:pt x="3952" y="172906"/>
                    <a:pt x="5813" y="167092"/>
                  </a:cubicBezTo>
                  <a:cubicBezTo>
                    <a:pt x="5734" y="167604"/>
                    <a:pt x="5564" y="168103"/>
                    <a:pt x="5393" y="168693"/>
                  </a:cubicBezTo>
                  <a:cubicBezTo>
                    <a:pt x="6743" y="164309"/>
                    <a:pt x="8419" y="160096"/>
                    <a:pt x="9847" y="155804"/>
                  </a:cubicBezTo>
                  <a:cubicBezTo>
                    <a:pt x="97840" y="13398"/>
                    <a:pt x="382137" y="-47358"/>
                    <a:pt x="518154" y="41721"/>
                  </a:cubicBezTo>
                  <a:cubicBezTo>
                    <a:pt x="518495" y="41971"/>
                    <a:pt x="518744" y="42233"/>
                    <a:pt x="518992" y="42483"/>
                  </a:cubicBezTo>
                  <a:cubicBezTo>
                    <a:pt x="519412" y="42824"/>
                    <a:pt x="519923" y="43244"/>
                    <a:pt x="520342" y="43664"/>
                  </a:cubicBezTo>
                  <a:cubicBezTo>
                    <a:pt x="521599" y="44675"/>
                    <a:pt x="522870" y="45685"/>
                    <a:pt x="524049" y="46788"/>
                  </a:cubicBezTo>
                  <a:cubicBezTo>
                    <a:pt x="524128" y="46788"/>
                    <a:pt x="524128" y="46788"/>
                    <a:pt x="524128" y="46958"/>
                  </a:cubicBezTo>
                  <a:cubicBezTo>
                    <a:pt x="524206" y="46958"/>
                    <a:pt x="524298" y="47037"/>
                    <a:pt x="524377" y="47129"/>
                  </a:cubicBezTo>
                  <a:cubicBezTo>
                    <a:pt x="526145" y="48140"/>
                    <a:pt x="527822" y="49662"/>
                    <a:pt x="529250" y="51513"/>
                  </a:cubicBezTo>
                  <a:cubicBezTo>
                    <a:pt x="529328" y="51513"/>
                    <a:pt x="529328" y="51592"/>
                    <a:pt x="529420" y="51762"/>
                  </a:cubicBezTo>
                  <a:cubicBezTo>
                    <a:pt x="529499" y="51762"/>
                    <a:pt x="529499" y="51762"/>
                    <a:pt x="529499" y="51841"/>
                  </a:cubicBezTo>
                  <a:cubicBezTo>
                    <a:pt x="531018" y="53193"/>
                    <a:pt x="532446" y="54623"/>
                    <a:pt x="533782" y="56054"/>
                  </a:cubicBezTo>
                  <a:lnTo>
                    <a:pt x="533861" y="56054"/>
                  </a:lnTo>
                  <a:cubicBezTo>
                    <a:pt x="534110" y="56395"/>
                    <a:pt x="534451" y="56723"/>
                    <a:pt x="534699" y="57065"/>
                  </a:cubicBezTo>
                  <a:cubicBezTo>
                    <a:pt x="535708" y="58587"/>
                    <a:pt x="536717" y="60097"/>
                    <a:pt x="537647" y="61698"/>
                  </a:cubicBezTo>
                  <a:cubicBezTo>
                    <a:pt x="537647" y="61777"/>
                    <a:pt x="537726" y="61868"/>
                    <a:pt x="537896" y="62039"/>
                  </a:cubicBezTo>
                  <a:cubicBezTo>
                    <a:pt x="537896" y="62039"/>
                    <a:pt x="537896" y="62118"/>
                    <a:pt x="537974" y="62118"/>
                  </a:cubicBezTo>
                  <a:cubicBezTo>
                    <a:pt x="541171" y="66160"/>
                    <a:pt x="543948" y="70373"/>
                    <a:pt x="546555" y="74757"/>
                  </a:cubicBezTo>
                  <a:cubicBezTo>
                    <a:pt x="564725" y="105260"/>
                    <a:pt x="570528" y="142850"/>
                    <a:pt x="576672" y="179088"/>
                  </a:cubicBezTo>
                  <a:cubicBezTo>
                    <a:pt x="592484" y="246000"/>
                    <a:pt x="608295" y="313082"/>
                    <a:pt x="624107" y="379993"/>
                  </a:cubicBezTo>
                  <a:cubicBezTo>
                    <a:pt x="624867" y="383366"/>
                    <a:pt x="625705" y="386740"/>
                    <a:pt x="626465" y="390113"/>
                  </a:cubicBezTo>
                  <a:lnTo>
                    <a:pt x="626386" y="390113"/>
                  </a:lnTo>
                  <a:cubicBezTo>
                    <a:pt x="626635" y="391373"/>
                    <a:pt x="626897" y="392646"/>
                    <a:pt x="627055" y="393906"/>
                  </a:cubicBezTo>
                  <a:cubicBezTo>
                    <a:pt x="627133" y="393906"/>
                    <a:pt x="627133" y="393906"/>
                    <a:pt x="627055" y="393985"/>
                  </a:cubicBezTo>
                  <a:cubicBezTo>
                    <a:pt x="627225" y="394405"/>
                    <a:pt x="627395" y="394746"/>
                    <a:pt x="627474" y="395166"/>
                  </a:cubicBezTo>
                  <a:cubicBezTo>
                    <a:pt x="627592" y="395166"/>
                    <a:pt x="627592" y="395166"/>
                    <a:pt x="627670" y="395166"/>
                  </a:cubicBezTo>
                  <a:close/>
                </a:path>
              </a:pathLst>
            </a:custGeom>
            <a:solidFill>
              <a:schemeClr val="dk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sp>
        <p:nvSpPr>
          <p:cNvPr id="280" name="Google Shape;280;p4"/>
          <p:cNvSpPr txBox="1">
            <a:spLocks noGrp="1"/>
          </p:cNvSpPr>
          <p:nvPr>
            <p:ph type="title"/>
          </p:nvPr>
        </p:nvSpPr>
        <p:spPr>
          <a:xfrm>
            <a:off x="1935125" y="1112625"/>
            <a:ext cx="5273700" cy="1794300"/>
          </a:xfrm>
          <a:prstGeom prst="rect">
            <a:avLst/>
          </a:prstGeom>
        </p:spPr>
        <p:txBody>
          <a:bodyPr spcFirstLastPara="1" wrap="square" lIns="0" tIns="0" rIns="0" bIns="0" anchor="b" anchorCtr="0">
            <a:noAutofit/>
          </a:bodyPr>
          <a:lstStyle>
            <a:lvl1pPr lvl="0" algn="ctr" rtl="0">
              <a:lnSpc>
                <a:spcPct val="100000"/>
              </a:lnSpc>
              <a:spcBef>
                <a:spcPts val="0"/>
              </a:spcBef>
              <a:spcAft>
                <a:spcPts val="0"/>
              </a:spcAft>
              <a:buSzPts val="4000"/>
              <a:buNone/>
              <a:defRPr sz="40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1 column" type="tx">
  <p:cSld name="TITLE_AND_BODY">
    <p:bg>
      <p:bgPr>
        <a:solidFill>
          <a:schemeClr val="lt2"/>
        </a:solidFill>
        <a:effectLst/>
      </p:bgPr>
    </p:bg>
    <p:spTree>
      <p:nvGrpSpPr>
        <p:cNvPr id="1" name="Shape 281"/>
        <p:cNvGrpSpPr/>
        <p:nvPr/>
      </p:nvGrpSpPr>
      <p:grpSpPr>
        <a:xfrm>
          <a:off x="0" y="0"/>
          <a:ext cx="0" cy="0"/>
          <a:chOff x="0" y="0"/>
          <a:chExt cx="0" cy="0"/>
        </a:xfrm>
      </p:grpSpPr>
      <p:grpSp>
        <p:nvGrpSpPr>
          <p:cNvPr id="282" name="Google Shape;282;p5"/>
          <p:cNvGrpSpPr/>
          <p:nvPr/>
        </p:nvGrpSpPr>
        <p:grpSpPr>
          <a:xfrm rot="-610912">
            <a:off x="8441321" y="-455773"/>
            <a:ext cx="2003691" cy="2694440"/>
            <a:chOff x="16880120" y="-910586"/>
            <a:chExt cx="4006778" cy="5388068"/>
          </a:xfrm>
        </p:grpSpPr>
        <p:sp>
          <p:nvSpPr>
            <p:cNvPr id="283" name="Google Shape;283;p5"/>
            <p:cNvSpPr/>
            <p:nvPr/>
          </p:nvSpPr>
          <p:spPr>
            <a:xfrm>
              <a:off x="16884405" y="-910586"/>
              <a:ext cx="4002494" cy="5388068"/>
            </a:xfrm>
            <a:custGeom>
              <a:avLst/>
              <a:gdLst/>
              <a:ahLst/>
              <a:cxnLst/>
              <a:rect l="l" t="t" r="r" b="b"/>
              <a:pathLst>
                <a:path w="4002494" h="5388068" extrusionOk="0">
                  <a:moveTo>
                    <a:pt x="3980049" y="5193005"/>
                  </a:moveTo>
                  <a:cubicBezTo>
                    <a:pt x="3972369" y="5062388"/>
                    <a:pt x="3993093" y="4908838"/>
                    <a:pt x="3984551" y="4749729"/>
                  </a:cubicBezTo>
                  <a:cubicBezTo>
                    <a:pt x="3963581" y="4381283"/>
                    <a:pt x="3975547" y="4648951"/>
                    <a:pt x="3975547" y="4285796"/>
                  </a:cubicBezTo>
                  <a:cubicBezTo>
                    <a:pt x="3976355" y="3876712"/>
                    <a:pt x="3921542" y="3617665"/>
                    <a:pt x="3940983" y="2956443"/>
                  </a:cubicBezTo>
                  <a:cubicBezTo>
                    <a:pt x="3948243" y="2801493"/>
                    <a:pt x="3951108" y="2883381"/>
                    <a:pt x="3930148" y="2513867"/>
                  </a:cubicBezTo>
                  <a:cubicBezTo>
                    <a:pt x="3893807" y="1990309"/>
                    <a:pt x="3890285" y="6738"/>
                    <a:pt x="3851402" y="5779"/>
                  </a:cubicBezTo>
                  <a:cubicBezTo>
                    <a:pt x="3522514" y="-3273"/>
                    <a:pt x="3143930" y="12740"/>
                    <a:pt x="3145976" y="12740"/>
                  </a:cubicBezTo>
                  <a:cubicBezTo>
                    <a:pt x="2774974" y="12740"/>
                    <a:pt x="3118715" y="-23694"/>
                    <a:pt x="2666350" y="26663"/>
                  </a:cubicBezTo>
                  <a:cubicBezTo>
                    <a:pt x="2465290" y="48937"/>
                    <a:pt x="1969508" y="21329"/>
                    <a:pt x="1946189" y="19928"/>
                  </a:cubicBezTo>
                  <a:cubicBezTo>
                    <a:pt x="1927577" y="21318"/>
                    <a:pt x="1509722" y="54045"/>
                    <a:pt x="1466358" y="50328"/>
                  </a:cubicBezTo>
                  <a:cubicBezTo>
                    <a:pt x="1038637" y="13861"/>
                    <a:pt x="216304" y="70026"/>
                    <a:pt x="267379" y="66125"/>
                  </a:cubicBezTo>
                  <a:cubicBezTo>
                    <a:pt x="254088" y="66125"/>
                    <a:pt x="36872" y="61944"/>
                    <a:pt x="38919" y="62181"/>
                  </a:cubicBezTo>
                  <a:cubicBezTo>
                    <a:pt x="37540" y="62181"/>
                    <a:pt x="36463" y="706787"/>
                    <a:pt x="36463" y="1180581"/>
                  </a:cubicBezTo>
                  <a:cubicBezTo>
                    <a:pt x="36420" y="1181378"/>
                    <a:pt x="11033" y="1565687"/>
                    <a:pt x="8847" y="1739194"/>
                  </a:cubicBezTo>
                  <a:cubicBezTo>
                    <a:pt x="8847" y="1761015"/>
                    <a:pt x="35849" y="2016937"/>
                    <a:pt x="32370" y="2050882"/>
                  </a:cubicBezTo>
                  <a:cubicBezTo>
                    <a:pt x="-13212" y="2502994"/>
                    <a:pt x="57262" y="2948921"/>
                    <a:pt x="15395" y="3850429"/>
                  </a:cubicBezTo>
                  <a:cubicBezTo>
                    <a:pt x="-1160" y="4173271"/>
                    <a:pt x="21082" y="4125231"/>
                    <a:pt x="15600" y="4293005"/>
                  </a:cubicBezTo>
                  <a:cubicBezTo>
                    <a:pt x="-11963" y="5054650"/>
                    <a:pt x="3332" y="4660223"/>
                    <a:pt x="13553" y="5151700"/>
                  </a:cubicBezTo>
                  <a:cubicBezTo>
                    <a:pt x="18034" y="5361209"/>
                    <a:pt x="9482" y="5370315"/>
                    <a:pt x="22956" y="5370552"/>
                  </a:cubicBezTo>
                  <a:cubicBezTo>
                    <a:pt x="886057" y="5383731"/>
                    <a:pt x="1626682" y="5391835"/>
                    <a:pt x="2748758" y="5371942"/>
                  </a:cubicBezTo>
                  <a:cubicBezTo>
                    <a:pt x="3194025" y="5363354"/>
                    <a:pt x="3200369" y="5391436"/>
                    <a:pt x="3248019" y="5387729"/>
                  </a:cubicBezTo>
                  <a:cubicBezTo>
                    <a:pt x="4154311" y="5318557"/>
                    <a:pt x="4000708" y="5500049"/>
                    <a:pt x="3980049" y="5193005"/>
                  </a:cubicBezTo>
                  <a:close/>
                  <a:moveTo>
                    <a:pt x="216864" y="606634"/>
                  </a:moveTo>
                  <a:cubicBezTo>
                    <a:pt x="179026" y="591321"/>
                    <a:pt x="158982" y="540264"/>
                    <a:pt x="175342" y="498711"/>
                  </a:cubicBezTo>
                  <a:cubicBezTo>
                    <a:pt x="202754" y="428386"/>
                    <a:pt x="297042" y="435822"/>
                    <a:pt x="321578" y="503819"/>
                  </a:cubicBezTo>
                  <a:cubicBezTo>
                    <a:pt x="345716" y="561848"/>
                    <a:pt x="286605" y="635180"/>
                    <a:pt x="216864" y="606634"/>
                  </a:cubicBezTo>
                  <a:close/>
                  <a:moveTo>
                    <a:pt x="209701" y="1047593"/>
                  </a:moveTo>
                  <a:cubicBezTo>
                    <a:pt x="179435" y="1031342"/>
                    <a:pt x="163678" y="990964"/>
                    <a:pt x="172477" y="954530"/>
                  </a:cubicBezTo>
                  <a:cubicBezTo>
                    <a:pt x="191908" y="874927"/>
                    <a:pt x="295814" y="874690"/>
                    <a:pt x="322397" y="948496"/>
                  </a:cubicBezTo>
                  <a:cubicBezTo>
                    <a:pt x="348172" y="1010221"/>
                    <a:pt x="280272" y="1085654"/>
                    <a:pt x="209701" y="1047593"/>
                  </a:cubicBezTo>
                  <a:close/>
                  <a:moveTo>
                    <a:pt x="218501" y="1496203"/>
                  </a:moveTo>
                  <a:cubicBezTo>
                    <a:pt x="180663" y="1480890"/>
                    <a:pt x="160619" y="1430296"/>
                    <a:pt x="176775" y="1388517"/>
                  </a:cubicBezTo>
                  <a:cubicBezTo>
                    <a:pt x="203982" y="1317729"/>
                    <a:pt x="298884" y="1325390"/>
                    <a:pt x="323215" y="1393388"/>
                  </a:cubicBezTo>
                  <a:cubicBezTo>
                    <a:pt x="347558" y="1451644"/>
                    <a:pt x="288038" y="1524512"/>
                    <a:pt x="218501" y="1496203"/>
                  </a:cubicBezTo>
                  <a:close/>
                  <a:moveTo>
                    <a:pt x="219524" y="1941095"/>
                  </a:moveTo>
                  <a:cubicBezTo>
                    <a:pt x="181686" y="1925782"/>
                    <a:pt x="161642" y="1875188"/>
                    <a:pt x="177798" y="1833646"/>
                  </a:cubicBezTo>
                  <a:cubicBezTo>
                    <a:pt x="205005" y="1762631"/>
                    <a:pt x="299907" y="1770293"/>
                    <a:pt x="324239" y="1838291"/>
                  </a:cubicBezTo>
                  <a:cubicBezTo>
                    <a:pt x="348785" y="1896999"/>
                    <a:pt x="288447" y="1969177"/>
                    <a:pt x="219524" y="1941095"/>
                  </a:cubicBezTo>
                  <a:close/>
                  <a:moveTo>
                    <a:pt x="175138" y="2289218"/>
                  </a:moveTo>
                  <a:cubicBezTo>
                    <a:pt x="194568" y="2209614"/>
                    <a:pt x="298475" y="2209151"/>
                    <a:pt x="325057" y="2283183"/>
                  </a:cubicBezTo>
                  <a:cubicBezTo>
                    <a:pt x="378642" y="2411526"/>
                    <a:pt x="139551" y="2435665"/>
                    <a:pt x="175138" y="2289218"/>
                  </a:cubicBezTo>
                  <a:close/>
                  <a:moveTo>
                    <a:pt x="176161" y="2733883"/>
                  </a:moveTo>
                  <a:cubicBezTo>
                    <a:pt x="195592" y="2654517"/>
                    <a:pt x="299293" y="2653580"/>
                    <a:pt x="326081" y="2727849"/>
                  </a:cubicBezTo>
                  <a:cubicBezTo>
                    <a:pt x="379870" y="2856882"/>
                    <a:pt x="140779" y="2880331"/>
                    <a:pt x="176161" y="2733883"/>
                  </a:cubicBezTo>
                  <a:close/>
                  <a:moveTo>
                    <a:pt x="222185" y="3275556"/>
                  </a:moveTo>
                  <a:cubicBezTo>
                    <a:pt x="184347" y="3260243"/>
                    <a:pt x="164302" y="3209649"/>
                    <a:pt x="180459" y="3168107"/>
                  </a:cubicBezTo>
                  <a:cubicBezTo>
                    <a:pt x="207666" y="3097093"/>
                    <a:pt x="302568" y="3104754"/>
                    <a:pt x="326899" y="3172752"/>
                  </a:cubicBezTo>
                  <a:cubicBezTo>
                    <a:pt x="351241" y="3231234"/>
                    <a:pt x="291312" y="3303638"/>
                    <a:pt x="222185" y="3275556"/>
                  </a:cubicBezTo>
                  <a:close/>
                  <a:moveTo>
                    <a:pt x="177798" y="3623678"/>
                  </a:moveTo>
                  <a:cubicBezTo>
                    <a:pt x="197229" y="3543838"/>
                    <a:pt x="301135" y="3543838"/>
                    <a:pt x="327718" y="3617644"/>
                  </a:cubicBezTo>
                  <a:cubicBezTo>
                    <a:pt x="381303" y="3745987"/>
                    <a:pt x="142211" y="3770126"/>
                    <a:pt x="177798" y="3623678"/>
                  </a:cubicBezTo>
                  <a:close/>
                  <a:moveTo>
                    <a:pt x="216045" y="4161407"/>
                  </a:moveTo>
                  <a:cubicBezTo>
                    <a:pt x="185779" y="4145156"/>
                    <a:pt x="170022" y="4104778"/>
                    <a:pt x="178821" y="4068344"/>
                  </a:cubicBezTo>
                  <a:cubicBezTo>
                    <a:pt x="198252" y="3988741"/>
                    <a:pt x="302158" y="3988504"/>
                    <a:pt x="328741" y="4062309"/>
                  </a:cubicBezTo>
                  <a:cubicBezTo>
                    <a:pt x="354516" y="4124046"/>
                    <a:pt x="286810" y="4199468"/>
                    <a:pt x="216045" y="4161407"/>
                  </a:cubicBezTo>
                  <a:close/>
                  <a:moveTo>
                    <a:pt x="224834" y="4610017"/>
                  </a:moveTo>
                  <a:cubicBezTo>
                    <a:pt x="186997" y="4594704"/>
                    <a:pt x="166952" y="4544110"/>
                    <a:pt x="183108" y="4502568"/>
                  </a:cubicBezTo>
                  <a:cubicBezTo>
                    <a:pt x="210315" y="4431553"/>
                    <a:pt x="305217" y="4439215"/>
                    <a:pt x="329549" y="4507213"/>
                  </a:cubicBezTo>
                  <a:cubicBezTo>
                    <a:pt x="353902" y="4565695"/>
                    <a:pt x="293973" y="4638099"/>
                    <a:pt x="224834" y="4610017"/>
                  </a:cubicBezTo>
                  <a:close/>
                  <a:moveTo>
                    <a:pt x="225653" y="5054920"/>
                  </a:moveTo>
                  <a:cubicBezTo>
                    <a:pt x="145680" y="5022430"/>
                    <a:pt x="172477" y="4882017"/>
                    <a:pt x="268198" y="4898267"/>
                  </a:cubicBezTo>
                  <a:cubicBezTo>
                    <a:pt x="384168" y="4918451"/>
                    <a:pt x="335085" y="5099479"/>
                    <a:pt x="225653" y="5054920"/>
                  </a:cubicBezTo>
                  <a:close/>
                </a:path>
              </a:pathLst>
            </a:custGeom>
            <a:solidFill>
              <a:schemeClr val="dk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nvGrpSpPr>
            <p:cNvPr id="284" name="Google Shape;284;p5"/>
            <p:cNvGrpSpPr/>
            <p:nvPr/>
          </p:nvGrpSpPr>
          <p:grpSpPr>
            <a:xfrm>
              <a:off x="16880120" y="-629756"/>
              <a:ext cx="3990798" cy="4912173"/>
              <a:chOff x="16880120" y="-629756"/>
              <a:chExt cx="3990798" cy="4912173"/>
            </a:xfrm>
          </p:grpSpPr>
          <p:sp>
            <p:nvSpPr>
              <p:cNvPr id="285" name="Google Shape;285;p5"/>
              <p:cNvSpPr/>
              <p:nvPr/>
            </p:nvSpPr>
            <p:spPr>
              <a:xfrm>
                <a:off x="16916433" y="-629756"/>
                <a:ext cx="3844732" cy="38955"/>
              </a:xfrm>
              <a:custGeom>
                <a:avLst/>
                <a:gdLst/>
                <a:ahLst/>
                <a:cxnLst/>
                <a:rect l="l" t="t" r="r" b="b"/>
                <a:pathLst>
                  <a:path w="3844732" h="38955" extrusionOk="0">
                    <a:moveTo>
                      <a:pt x="3842886" y="38955"/>
                    </a:moveTo>
                    <a:cubicBezTo>
                      <a:pt x="3841852" y="38966"/>
                      <a:pt x="6815" y="25970"/>
                      <a:pt x="5458" y="25959"/>
                    </a:cubicBezTo>
                    <a:cubicBezTo>
                      <a:pt x="5458" y="-13557"/>
                      <a:pt x="-271278" y="140"/>
                      <a:pt x="3116392" y="14353"/>
                    </a:cubicBezTo>
                    <a:cubicBezTo>
                      <a:pt x="3922591" y="17457"/>
                      <a:pt x="3841938" y="5517"/>
                      <a:pt x="3842886" y="38955"/>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86" name="Google Shape;286;p5"/>
              <p:cNvSpPr/>
              <p:nvPr/>
            </p:nvSpPr>
            <p:spPr>
              <a:xfrm>
                <a:off x="16916688" y="-188474"/>
                <a:ext cx="3855780" cy="40711"/>
              </a:xfrm>
              <a:custGeom>
                <a:avLst/>
                <a:gdLst/>
                <a:ahLst/>
                <a:cxnLst/>
                <a:rect l="l" t="t" r="r" b="b"/>
                <a:pathLst>
                  <a:path w="3855780" h="40711" extrusionOk="0">
                    <a:moveTo>
                      <a:pt x="3853684" y="40712"/>
                    </a:moveTo>
                    <a:cubicBezTo>
                      <a:pt x="3852456" y="40733"/>
                      <a:pt x="5172" y="27726"/>
                      <a:pt x="4385" y="27716"/>
                    </a:cubicBezTo>
                    <a:cubicBezTo>
                      <a:pt x="5301" y="-13676"/>
                      <a:pt x="-256549" y="-927"/>
                      <a:pt x="3126565" y="16110"/>
                    </a:cubicBezTo>
                    <a:cubicBezTo>
                      <a:pt x="3932311" y="19202"/>
                      <a:pt x="3853684" y="6864"/>
                      <a:pt x="3853684" y="40712"/>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87" name="Google Shape;287;p5"/>
              <p:cNvSpPr/>
              <p:nvPr/>
            </p:nvSpPr>
            <p:spPr>
              <a:xfrm>
                <a:off x="16917798" y="254434"/>
                <a:ext cx="3881401" cy="32230"/>
              </a:xfrm>
              <a:custGeom>
                <a:avLst/>
                <a:gdLst/>
                <a:ahLst/>
                <a:cxnLst/>
                <a:rect l="l" t="t" r="r" b="b"/>
                <a:pathLst>
                  <a:path w="3881401" h="32230" extrusionOk="0">
                    <a:moveTo>
                      <a:pt x="515223" y="29710"/>
                    </a:moveTo>
                    <a:cubicBezTo>
                      <a:pt x="-71659" y="29710"/>
                      <a:pt x="3080" y="37479"/>
                      <a:pt x="3080" y="0"/>
                    </a:cubicBezTo>
                    <a:cubicBezTo>
                      <a:pt x="4728263" y="26897"/>
                      <a:pt x="5412320" y="37566"/>
                      <a:pt x="515223" y="29710"/>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88" name="Google Shape;288;p5"/>
              <p:cNvSpPr/>
              <p:nvPr/>
            </p:nvSpPr>
            <p:spPr>
              <a:xfrm>
                <a:off x="16892252" y="698830"/>
                <a:ext cx="3896768" cy="39494"/>
              </a:xfrm>
              <a:custGeom>
                <a:avLst/>
                <a:gdLst/>
                <a:ahLst/>
                <a:cxnLst/>
                <a:rect l="l" t="t" r="r" b="b"/>
                <a:pathLst>
                  <a:path w="3896768" h="39494" extrusionOk="0">
                    <a:moveTo>
                      <a:pt x="3894684" y="39495"/>
                    </a:moveTo>
                    <a:cubicBezTo>
                      <a:pt x="3893844" y="39506"/>
                      <a:pt x="5243" y="26272"/>
                      <a:pt x="4069" y="26262"/>
                    </a:cubicBezTo>
                    <a:cubicBezTo>
                      <a:pt x="5975" y="-13879"/>
                      <a:pt x="-258718" y="270"/>
                      <a:pt x="3172068" y="14656"/>
                    </a:cubicBezTo>
                    <a:cubicBezTo>
                      <a:pt x="3972837" y="17748"/>
                      <a:pt x="3894684" y="5798"/>
                      <a:pt x="3894684" y="39495"/>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89" name="Google Shape;289;p5"/>
              <p:cNvSpPr/>
              <p:nvPr/>
            </p:nvSpPr>
            <p:spPr>
              <a:xfrm>
                <a:off x="16910189" y="1141930"/>
                <a:ext cx="3888819" cy="39206"/>
              </a:xfrm>
              <a:custGeom>
                <a:avLst/>
                <a:gdLst/>
                <a:ahLst/>
                <a:cxnLst/>
                <a:rect l="l" t="t" r="r" b="b"/>
                <a:pathLst>
                  <a:path w="3888819" h="39206" extrusionOk="0">
                    <a:moveTo>
                      <a:pt x="3886968" y="39207"/>
                    </a:moveTo>
                    <a:cubicBezTo>
                      <a:pt x="3886020" y="39218"/>
                      <a:pt x="4033" y="25985"/>
                      <a:pt x="2902" y="25974"/>
                    </a:cubicBezTo>
                    <a:cubicBezTo>
                      <a:pt x="8858" y="-13725"/>
                      <a:pt x="-260058" y="230"/>
                      <a:pt x="3164761" y="14605"/>
                    </a:cubicBezTo>
                    <a:cubicBezTo>
                      <a:pt x="3966576" y="17698"/>
                      <a:pt x="3885999" y="6027"/>
                      <a:pt x="3886968" y="39207"/>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90" name="Google Shape;290;p5"/>
              <p:cNvSpPr/>
              <p:nvPr/>
            </p:nvSpPr>
            <p:spPr>
              <a:xfrm>
                <a:off x="16896198" y="1584712"/>
                <a:ext cx="3921113" cy="39463"/>
              </a:xfrm>
              <a:custGeom>
                <a:avLst/>
                <a:gdLst/>
                <a:ahLst/>
                <a:cxnLst/>
                <a:rect l="l" t="t" r="r" b="b"/>
                <a:pathLst>
                  <a:path w="3921113" h="39463" extrusionOk="0">
                    <a:moveTo>
                      <a:pt x="3919980" y="39463"/>
                    </a:moveTo>
                    <a:cubicBezTo>
                      <a:pt x="3919194" y="39474"/>
                      <a:pt x="96176" y="26629"/>
                      <a:pt x="5238" y="26004"/>
                    </a:cubicBezTo>
                    <a:cubicBezTo>
                      <a:pt x="4355" y="-13943"/>
                      <a:pt x="-265466" y="367"/>
                      <a:pt x="3189188" y="14861"/>
                    </a:cubicBezTo>
                    <a:cubicBezTo>
                      <a:pt x="3999846" y="17965"/>
                      <a:pt x="3916942" y="6025"/>
                      <a:pt x="3919980" y="39463"/>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91" name="Google Shape;291;p5"/>
              <p:cNvSpPr/>
              <p:nvPr/>
            </p:nvSpPr>
            <p:spPr>
              <a:xfrm>
                <a:off x="16908105" y="2026362"/>
                <a:ext cx="3929224" cy="35926"/>
              </a:xfrm>
              <a:custGeom>
                <a:avLst/>
                <a:gdLst/>
                <a:ahLst/>
                <a:cxnLst/>
                <a:rect l="l" t="t" r="r" b="b"/>
                <a:pathLst>
                  <a:path w="3929224" h="35926" extrusionOk="0">
                    <a:moveTo>
                      <a:pt x="1435497" y="31337"/>
                    </a:moveTo>
                    <a:cubicBezTo>
                      <a:pt x="-131189" y="25313"/>
                      <a:pt x="3490" y="43115"/>
                      <a:pt x="2542" y="0"/>
                    </a:cubicBezTo>
                    <a:cubicBezTo>
                      <a:pt x="4190982" y="11649"/>
                      <a:pt x="5573766" y="48794"/>
                      <a:pt x="1435497" y="31337"/>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92" name="Google Shape;292;p5"/>
              <p:cNvSpPr/>
              <p:nvPr/>
            </p:nvSpPr>
            <p:spPr>
              <a:xfrm>
                <a:off x="16907405" y="2469915"/>
                <a:ext cx="3920672" cy="40338"/>
              </a:xfrm>
              <a:custGeom>
                <a:avLst/>
                <a:gdLst/>
                <a:ahLst/>
                <a:cxnLst/>
                <a:rect l="l" t="t" r="r" b="b"/>
                <a:pathLst>
                  <a:path w="3920672" h="40338" extrusionOk="0">
                    <a:moveTo>
                      <a:pt x="3918596" y="40338"/>
                    </a:moveTo>
                    <a:cubicBezTo>
                      <a:pt x="3917810" y="40349"/>
                      <a:pt x="88600" y="27450"/>
                      <a:pt x="4663" y="26879"/>
                    </a:cubicBezTo>
                    <a:cubicBezTo>
                      <a:pt x="4663" y="-15029"/>
                      <a:pt x="-260020" y="995"/>
                      <a:pt x="3199050" y="15510"/>
                    </a:cubicBezTo>
                    <a:cubicBezTo>
                      <a:pt x="3996427" y="19368"/>
                      <a:pt x="3918596" y="5229"/>
                      <a:pt x="3918596" y="40338"/>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93" name="Google Shape;293;p5"/>
              <p:cNvSpPr/>
              <p:nvPr/>
            </p:nvSpPr>
            <p:spPr>
              <a:xfrm>
                <a:off x="16895773" y="2912345"/>
                <a:ext cx="3950136" cy="40946"/>
              </a:xfrm>
              <a:custGeom>
                <a:avLst/>
                <a:gdLst/>
                <a:ahLst/>
                <a:cxnLst/>
                <a:rect l="l" t="t" r="r" b="b"/>
                <a:pathLst>
                  <a:path w="3950136" h="40946" extrusionOk="0">
                    <a:moveTo>
                      <a:pt x="3949250" y="40946"/>
                    </a:moveTo>
                    <a:cubicBezTo>
                      <a:pt x="3948463" y="40957"/>
                      <a:pt x="73897" y="27939"/>
                      <a:pt x="4026" y="27487"/>
                    </a:cubicBezTo>
                    <a:cubicBezTo>
                      <a:pt x="6040" y="-15887"/>
                      <a:pt x="-260980" y="1506"/>
                      <a:pt x="3221312" y="16118"/>
                    </a:cubicBezTo>
                    <a:cubicBezTo>
                      <a:pt x="4028566" y="19222"/>
                      <a:pt x="3945534" y="7249"/>
                      <a:pt x="3949250" y="40946"/>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94" name="Google Shape;294;p5"/>
              <p:cNvSpPr/>
              <p:nvPr/>
            </p:nvSpPr>
            <p:spPr>
              <a:xfrm>
                <a:off x="16896555" y="3355025"/>
                <a:ext cx="3974364" cy="36624"/>
              </a:xfrm>
              <a:custGeom>
                <a:avLst/>
                <a:gdLst/>
                <a:ahLst/>
                <a:cxnLst/>
                <a:rect l="l" t="t" r="r" b="b"/>
                <a:pathLst>
                  <a:path w="3974364" h="36624" extrusionOk="0">
                    <a:moveTo>
                      <a:pt x="1478745" y="31563"/>
                    </a:moveTo>
                    <a:cubicBezTo>
                      <a:pt x="-155431" y="25292"/>
                      <a:pt x="4269" y="44570"/>
                      <a:pt x="4269" y="0"/>
                    </a:cubicBezTo>
                    <a:cubicBezTo>
                      <a:pt x="4167397" y="16046"/>
                      <a:pt x="5675985" y="49279"/>
                      <a:pt x="1478745" y="31563"/>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95" name="Google Shape;295;p5"/>
              <p:cNvSpPr/>
              <p:nvPr/>
            </p:nvSpPr>
            <p:spPr>
              <a:xfrm>
                <a:off x="16880120" y="3799080"/>
                <a:ext cx="3990333" cy="40062"/>
              </a:xfrm>
              <a:custGeom>
                <a:avLst/>
                <a:gdLst/>
                <a:ahLst/>
                <a:cxnLst/>
                <a:rect l="l" t="t" r="r" b="b"/>
                <a:pathLst>
                  <a:path w="3990333" h="40062" extrusionOk="0">
                    <a:moveTo>
                      <a:pt x="3988835" y="40062"/>
                    </a:moveTo>
                    <a:cubicBezTo>
                      <a:pt x="3988017" y="40073"/>
                      <a:pt x="169211" y="27530"/>
                      <a:pt x="4955" y="26139"/>
                    </a:cubicBezTo>
                    <a:cubicBezTo>
                      <a:pt x="4955" y="-14444"/>
                      <a:pt x="-269055" y="665"/>
                      <a:pt x="3258044" y="15460"/>
                    </a:cubicBezTo>
                    <a:cubicBezTo>
                      <a:pt x="4068464" y="18564"/>
                      <a:pt x="3986929" y="6613"/>
                      <a:pt x="3988835" y="40062"/>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296" name="Google Shape;296;p5"/>
              <p:cNvSpPr/>
              <p:nvPr/>
            </p:nvSpPr>
            <p:spPr>
              <a:xfrm>
                <a:off x="16893473" y="4241008"/>
                <a:ext cx="3972413" cy="41409"/>
              </a:xfrm>
              <a:custGeom>
                <a:avLst/>
                <a:gdLst/>
                <a:ahLst/>
                <a:cxnLst/>
                <a:rect l="l" t="t" r="r" b="b"/>
                <a:pathLst>
                  <a:path w="3972413" h="41409" extrusionOk="0">
                    <a:moveTo>
                      <a:pt x="3970980" y="41410"/>
                    </a:moveTo>
                    <a:cubicBezTo>
                      <a:pt x="3970205" y="41421"/>
                      <a:pt x="109231" y="28123"/>
                      <a:pt x="5099" y="27250"/>
                    </a:cubicBezTo>
                    <a:cubicBezTo>
                      <a:pt x="4129" y="-13440"/>
                      <a:pt x="-265562" y="-1156"/>
                      <a:pt x="3255117" y="16571"/>
                    </a:cubicBezTo>
                    <a:cubicBezTo>
                      <a:pt x="4049338" y="19674"/>
                      <a:pt x="3968945" y="6819"/>
                      <a:pt x="3970980" y="41410"/>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sp>
          <p:nvSpPr>
            <p:cNvPr id="297" name="Google Shape;297;p5"/>
            <p:cNvSpPr/>
            <p:nvPr/>
          </p:nvSpPr>
          <p:spPr>
            <a:xfrm>
              <a:off x="17405811" y="-863266"/>
              <a:ext cx="107173" cy="5336227"/>
            </a:xfrm>
            <a:custGeom>
              <a:avLst/>
              <a:gdLst/>
              <a:ahLst/>
              <a:cxnLst/>
              <a:rect l="l" t="t" r="r" b="b"/>
              <a:pathLst>
                <a:path w="107173" h="5336227" extrusionOk="0">
                  <a:moveTo>
                    <a:pt x="107173" y="5336228"/>
                  </a:moveTo>
                  <a:cubicBezTo>
                    <a:pt x="48019" y="5336228"/>
                    <a:pt x="-45116" y="2253665"/>
                    <a:pt x="25153" y="1"/>
                  </a:cubicBezTo>
                  <a:cubicBezTo>
                    <a:pt x="85039" y="-1820"/>
                    <a:pt x="-59237" y="2079211"/>
                    <a:pt x="107173" y="5336228"/>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sp>
        <p:nvSpPr>
          <p:cNvPr id="298" name="Google Shape;298;p5"/>
          <p:cNvSpPr txBox="1">
            <a:spLocks noGrp="1"/>
          </p:cNvSpPr>
          <p:nvPr>
            <p:ph type="title"/>
          </p:nvPr>
        </p:nvSpPr>
        <p:spPr>
          <a:xfrm>
            <a:off x="514350" y="557100"/>
            <a:ext cx="7562100" cy="615600"/>
          </a:xfrm>
          <a:prstGeom prst="rect">
            <a:avLst/>
          </a:prstGeom>
        </p:spPr>
        <p:txBody>
          <a:bodyPr spcFirstLastPara="1" wrap="square" lIns="0" tIns="0" rIns="0" bIns="0" anchor="t" anchorCtr="0">
            <a:noAutofit/>
          </a:bodyPr>
          <a:lstStyle>
            <a:lvl1pPr lvl="0" rtl="0">
              <a:spcBef>
                <a:spcPts val="0"/>
              </a:spcBef>
              <a:spcAft>
                <a:spcPts val="0"/>
              </a:spcAft>
              <a:buSzPts val="4000"/>
              <a:buNone/>
              <a:defRPr sz="4000"/>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299" name="Google Shape;299;p5"/>
          <p:cNvSpPr txBox="1">
            <a:spLocks noGrp="1"/>
          </p:cNvSpPr>
          <p:nvPr>
            <p:ph type="body" idx="1"/>
          </p:nvPr>
        </p:nvSpPr>
        <p:spPr>
          <a:xfrm>
            <a:off x="514350" y="2334650"/>
            <a:ext cx="8115300" cy="2239500"/>
          </a:xfrm>
          <a:prstGeom prst="rect">
            <a:avLst/>
          </a:prstGeom>
        </p:spPr>
        <p:txBody>
          <a:bodyPr spcFirstLastPara="1" wrap="square" lIns="0" tIns="0" rIns="0" bIns="0" anchor="t" anchorCtr="0">
            <a:noAutofit/>
          </a:bodyPr>
          <a:lstStyle>
            <a:lvl1pPr marL="457200" lvl="0" indent="-342900" rtl="0">
              <a:spcBef>
                <a:spcPts val="0"/>
              </a:spcBef>
              <a:spcAft>
                <a:spcPts val="0"/>
              </a:spcAft>
              <a:buSzPts val="1800"/>
              <a:buChar char="●"/>
              <a:defRPr sz="1800"/>
            </a:lvl1pPr>
            <a:lvl2pPr marL="914400" lvl="1" indent="-342900" rtl="0">
              <a:spcBef>
                <a:spcPts val="800"/>
              </a:spcBef>
              <a:spcAft>
                <a:spcPts val="0"/>
              </a:spcAft>
              <a:buSzPts val="1800"/>
              <a:buChar char="○"/>
              <a:defRPr sz="1800"/>
            </a:lvl2pPr>
            <a:lvl3pPr marL="1371600" lvl="2" indent="-342900" rtl="0">
              <a:spcBef>
                <a:spcPts val="800"/>
              </a:spcBef>
              <a:spcAft>
                <a:spcPts val="0"/>
              </a:spcAft>
              <a:buSzPts val="1800"/>
              <a:buChar char="■"/>
              <a:defRPr sz="1800"/>
            </a:lvl3pPr>
            <a:lvl4pPr marL="1828800" lvl="3" indent="-342900" rtl="0">
              <a:spcBef>
                <a:spcPts val="800"/>
              </a:spcBef>
              <a:spcAft>
                <a:spcPts val="0"/>
              </a:spcAft>
              <a:buSzPts val="1800"/>
              <a:buChar char="●"/>
              <a:defRPr sz="1800"/>
            </a:lvl4pPr>
            <a:lvl5pPr marL="2286000" lvl="4" indent="-342900" rtl="0">
              <a:spcBef>
                <a:spcPts val="800"/>
              </a:spcBef>
              <a:spcAft>
                <a:spcPts val="0"/>
              </a:spcAft>
              <a:buSzPts val="1800"/>
              <a:buChar char="○"/>
              <a:defRPr sz="1800"/>
            </a:lvl5pPr>
            <a:lvl6pPr marL="2743200" lvl="5" indent="-342900" rtl="0">
              <a:spcBef>
                <a:spcPts val="800"/>
              </a:spcBef>
              <a:spcAft>
                <a:spcPts val="0"/>
              </a:spcAft>
              <a:buSzPts val="1800"/>
              <a:buChar char="■"/>
              <a:defRPr sz="1800"/>
            </a:lvl6pPr>
            <a:lvl7pPr marL="3200400" lvl="6" indent="-342900" rtl="0">
              <a:spcBef>
                <a:spcPts val="800"/>
              </a:spcBef>
              <a:spcAft>
                <a:spcPts val="0"/>
              </a:spcAft>
              <a:buSzPts val="1800"/>
              <a:buChar char="●"/>
              <a:defRPr sz="1800"/>
            </a:lvl7pPr>
            <a:lvl8pPr marL="3657600" lvl="7" indent="-342900" rtl="0">
              <a:spcBef>
                <a:spcPts val="800"/>
              </a:spcBef>
              <a:spcAft>
                <a:spcPts val="0"/>
              </a:spcAft>
              <a:buSzPts val="1800"/>
              <a:buChar char="○"/>
              <a:defRPr sz="1800"/>
            </a:lvl8pPr>
            <a:lvl9pPr marL="4114800" lvl="8" indent="-342900" rtl="0">
              <a:spcBef>
                <a:spcPts val="800"/>
              </a:spcBef>
              <a:spcAft>
                <a:spcPts val="800"/>
              </a:spcAft>
              <a:buSzPts val="1800"/>
              <a:buChar char="■"/>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bg>
      <p:bgPr>
        <a:solidFill>
          <a:schemeClr val="lt2"/>
        </a:solidFill>
        <a:effectLst/>
      </p:bgPr>
    </p:bg>
    <p:spTree>
      <p:nvGrpSpPr>
        <p:cNvPr id="1" name="Shape 300"/>
        <p:cNvGrpSpPr/>
        <p:nvPr/>
      </p:nvGrpSpPr>
      <p:grpSpPr>
        <a:xfrm>
          <a:off x="0" y="0"/>
          <a:ext cx="0" cy="0"/>
          <a:chOff x="0" y="0"/>
          <a:chExt cx="0" cy="0"/>
        </a:xfrm>
      </p:grpSpPr>
      <p:grpSp>
        <p:nvGrpSpPr>
          <p:cNvPr id="301" name="Google Shape;301;p6"/>
          <p:cNvGrpSpPr/>
          <p:nvPr/>
        </p:nvGrpSpPr>
        <p:grpSpPr>
          <a:xfrm rot="-610912">
            <a:off x="8441321" y="-455773"/>
            <a:ext cx="2003691" cy="2694440"/>
            <a:chOff x="16880120" y="-910586"/>
            <a:chExt cx="4006778" cy="5388068"/>
          </a:xfrm>
        </p:grpSpPr>
        <p:sp>
          <p:nvSpPr>
            <p:cNvPr id="302" name="Google Shape;302;p6"/>
            <p:cNvSpPr/>
            <p:nvPr/>
          </p:nvSpPr>
          <p:spPr>
            <a:xfrm>
              <a:off x="16884405" y="-910586"/>
              <a:ext cx="4002494" cy="5388068"/>
            </a:xfrm>
            <a:custGeom>
              <a:avLst/>
              <a:gdLst/>
              <a:ahLst/>
              <a:cxnLst/>
              <a:rect l="l" t="t" r="r" b="b"/>
              <a:pathLst>
                <a:path w="4002494" h="5388068" extrusionOk="0">
                  <a:moveTo>
                    <a:pt x="3980049" y="5193005"/>
                  </a:moveTo>
                  <a:cubicBezTo>
                    <a:pt x="3972369" y="5062388"/>
                    <a:pt x="3993093" y="4908838"/>
                    <a:pt x="3984551" y="4749729"/>
                  </a:cubicBezTo>
                  <a:cubicBezTo>
                    <a:pt x="3963581" y="4381283"/>
                    <a:pt x="3975547" y="4648951"/>
                    <a:pt x="3975547" y="4285796"/>
                  </a:cubicBezTo>
                  <a:cubicBezTo>
                    <a:pt x="3976355" y="3876712"/>
                    <a:pt x="3921542" y="3617665"/>
                    <a:pt x="3940983" y="2956443"/>
                  </a:cubicBezTo>
                  <a:cubicBezTo>
                    <a:pt x="3948243" y="2801493"/>
                    <a:pt x="3951108" y="2883381"/>
                    <a:pt x="3930148" y="2513867"/>
                  </a:cubicBezTo>
                  <a:cubicBezTo>
                    <a:pt x="3893807" y="1990309"/>
                    <a:pt x="3890285" y="6738"/>
                    <a:pt x="3851402" y="5779"/>
                  </a:cubicBezTo>
                  <a:cubicBezTo>
                    <a:pt x="3522514" y="-3273"/>
                    <a:pt x="3143930" y="12740"/>
                    <a:pt x="3145976" y="12740"/>
                  </a:cubicBezTo>
                  <a:cubicBezTo>
                    <a:pt x="2774974" y="12740"/>
                    <a:pt x="3118715" y="-23694"/>
                    <a:pt x="2666350" y="26663"/>
                  </a:cubicBezTo>
                  <a:cubicBezTo>
                    <a:pt x="2465290" y="48937"/>
                    <a:pt x="1969508" y="21329"/>
                    <a:pt x="1946189" y="19928"/>
                  </a:cubicBezTo>
                  <a:cubicBezTo>
                    <a:pt x="1927577" y="21318"/>
                    <a:pt x="1509722" y="54045"/>
                    <a:pt x="1466358" y="50328"/>
                  </a:cubicBezTo>
                  <a:cubicBezTo>
                    <a:pt x="1038637" y="13861"/>
                    <a:pt x="216304" y="70026"/>
                    <a:pt x="267379" y="66125"/>
                  </a:cubicBezTo>
                  <a:cubicBezTo>
                    <a:pt x="254088" y="66125"/>
                    <a:pt x="36872" y="61944"/>
                    <a:pt x="38919" y="62181"/>
                  </a:cubicBezTo>
                  <a:cubicBezTo>
                    <a:pt x="37540" y="62181"/>
                    <a:pt x="36463" y="706787"/>
                    <a:pt x="36463" y="1180581"/>
                  </a:cubicBezTo>
                  <a:cubicBezTo>
                    <a:pt x="36420" y="1181378"/>
                    <a:pt x="11033" y="1565687"/>
                    <a:pt x="8847" y="1739194"/>
                  </a:cubicBezTo>
                  <a:cubicBezTo>
                    <a:pt x="8847" y="1761015"/>
                    <a:pt x="35849" y="2016937"/>
                    <a:pt x="32370" y="2050882"/>
                  </a:cubicBezTo>
                  <a:cubicBezTo>
                    <a:pt x="-13212" y="2502994"/>
                    <a:pt x="57262" y="2948921"/>
                    <a:pt x="15395" y="3850429"/>
                  </a:cubicBezTo>
                  <a:cubicBezTo>
                    <a:pt x="-1160" y="4173271"/>
                    <a:pt x="21082" y="4125231"/>
                    <a:pt x="15600" y="4293005"/>
                  </a:cubicBezTo>
                  <a:cubicBezTo>
                    <a:pt x="-11963" y="5054650"/>
                    <a:pt x="3332" y="4660223"/>
                    <a:pt x="13553" y="5151700"/>
                  </a:cubicBezTo>
                  <a:cubicBezTo>
                    <a:pt x="18034" y="5361209"/>
                    <a:pt x="9482" y="5370315"/>
                    <a:pt x="22956" y="5370552"/>
                  </a:cubicBezTo>
                  <a:cubicBezTo>
                    <a:pt x="886057" y="5383731"/>
                    <a:pt x="1626682" y="5391835"/>
                    <a:pt x="2748758" y="5371942"/>
                  </a:cubicBezTo>
                  <a:cubicBezTo>
                    <a:pt x="3194025" y="5363354"/>
                    <a:pt x="3200369" y="5391436"/>
                    <a:pt x="3248019" y="5387729"/>
                  </a:cubicBezTo>
                  <a:cubicBezTo>
                    <a:pt x="4154311" y="5318557"/>
                    <a:pt x="4000708" y="5500049"/>
                    <a:pt x="3980049" y="5193005"/>
                  </a:cubicBezTo>
                  <a:close/>
                  <a:moveTo>
                    <a:pt x="216864" y="606634"/>
                  </a:moveTo>
                  <a:cubicBezTo>
                    <a:pt x="179026" y="591321"/>
                    <a:pt x="158982" y="540264"/>
                    <a:pt x="175342" y="498711"/>
                  </a:cubicBezTo>
                  <a:cubicBezTo>
                    <a:pt x="202754" y="428386"/>
                    <a:pt x="297042" y="435822"/>
                    <a:pt x="321578" y="503819"/>
                  </a:cubicBezTo>
                  <a:cubicBezTo>
                    <a:pt x="345716" y="561848"/>
                    <a:pt x="286605" y="635180"/>
                    <a:pt x="216864" y="606634"/>
                  </a:cubicBezTo>
                  <a:close/>
                  <a:moveTo>
                    <a:pt x="209701" y="1047593"/>
                  </a:moveTo>
                  <a:cubicBezTo>
                    <a:pt x="179435" y="1031342"/>
                    <a:pt x="163678" y="990964"/>
                    <a:pt x="172477" y="954530"/>
                  </a:cubicBezTo>
                  <a:cubicBezTo>
                    <a:pt x="191908" y="874927"/>
                    <a:pt x="295814" y="874690"/>
                    <a:pt x="322397" y="948496"/>
                  </a:cubicBezTo>
                  <a:cubicBezTo>
                    <a:pt x="348172" y="1010221"/>
                    <a:pt x="280272" y="1085654"/>
                    <a:pt x="209701" y="1047593"/>
                  </a:cubicBezTo>
                  <a:close/>
                  <a:moveTo>
                    <a:pt x="218501" y="1496203"/>
                  </a:moveTo>
                  <a:cubicBezTo>
                    <a:pt x="180663" y="1480890"/>
                    <a:pt x="160619" y="1430296"/>
                    <a:pt x="176775" y="1388517"/>
                  </a:cubicBezTo>
                  <a:cubicBezTo>
                    <a:pt x="203982" y="1317729"/>
                    <a:pt x="298884" y="1325390"/>
                    <a:pt x="323215" y="1393388"/>
                  </a:cubicBezTo>
                  <a:cubicBezTo>
                    <a:pt x="347558" y="1451644"/>
                    <a:pt x="288038" y="1524512"/>
                    <a:pt x="218501" y="1496203"/>
                  </a:cubicBezTo>
                  <a:close/>
                  <a:moveTo>
                    <a:pt x="219524" y="1941095"/>
                  </a:moveTo>
                  <a:cubicBezTo>
                    <a:pt x="181686" y="1925782"/>
                    <a:pt x="161642" y="1875188"/>
                    <a:pt x="177798" y="1833646"/>
                  </a:cubicBezTo>
                  <a:cubicBezTo>
                    <a:pt x="205005" y="1762631"/>
                    <a:pt x="299907" y="1770293"/>
                    <a:pt x="324239" y="1838291"/>
                  </a:cubicBezTo>
                  <a:cubicBezTo>
                    <a:pt x="348785" y="1896999"/>
                    <a:pt x="288447" y="1969177"/>
                    <a:pt x="219524" y="1941095"/>
                  </a:cubicBezTo>
                  <a:close/>
                  <a:moveTo>
                    <a:pt x="175138" y="2289218"/>
                  </a:moveTo>
                  <a:cubicBezTo>
                    <a:pt x="194568" y="2209614"/>
                    <a:pt x="298475" y="2209151"/>
                    <a:pt x="325057" y="2283183"/>
                  </a:cubicBezTo>
                  <a:cubicBezTo>
                    <a:pt x="378642" y="2411526"/>
                    <a:pt x="139551" y="2435665"/>
                    <a:pt x="175138" y="2289218"/>
                  </a:cubicBezTo>
                  <a:close/>
                  <a:moveTo>
                    <a:pt x="176161" y="2733883"/>
                  </a:moveTo>
                  <a:cubicBezTo>
                    <a:pt x="195592" y="2654517"/>
                    <a:pt x="299293" y="2653580"/>
                    <a:pt x="326081" y="2727849"/>
                  </a:cubicBezTo>
                  <a:cubicBezTo>
                    <a:pt x="379870" y="2856882"/>
                    <a:pt x="140779" y="2880331"/>
                    <a:pt x="176161" y="2733883"/>
                  </a:cubicBezTo>
                  <a:close/>
                  <a:moveTo>
                    <a:pt x="222185" y="3275556"/>
                  </a:moveTo>
                  <a:cubicBezTo>
                    <a:pt x="184347" y="3260243"/>
                    <a:pt x="164302" y="3209649"/>
                    <a:pt x="180459" y="3168107"/>
                  </a:cubicBezTo>
                  <a:cubicBezTo>
                    <a:pt x="207666" y="3097093"/>
                    <a:pt x="302568" y="3104754"/>
                    <a:pt x="326899" y="3172752"/>
                  </a:cubicBezTo>
                  <a:cubicBezTo>
                    <a:pt x="351241" y="3231234"/>
                    <a:pt x="291312" y="3303638"/>
                    <a:pt x="222185" y="3275556"/>
                  </a:cubicBezTo>
                  <a:close/>
                  <a:moveTo>
                    <a:pt x="177798" y="3623678"/>
                  </a:moveTo>
                  <a:cubicBezTo>
                    <a:pt x="197229" y="3543838"/>
                    <a:pt x="301135" y="3543838"/>
                    <a:pt x="327718" y="3617644"/>
                  </a:cubicBezTo>
                  <a:cubicBezTo>
                    <a:pt x="381303" y="3745987"/>
                    <a:pt x="142211" y="3770126"/>
                    <a:pt x="177798" y="3623678"/>
                  </a:cubicBezTo>
                  <a:close/>
                  <a:moveTo>
                    <a:pt x="216045" y="4161407"/>
                  </a:moveTo>
                  <a:cubicBezTo>
                    <a:pt x="185779" y="4145156"/>
                    <a:pt x="170022" y="4104778"/>
                    <a:pt x="178821" y="4068344"/>
                  </a:cubicBezTo>
                  <a:cubicBezTo>
                    <a:pt x="198252" y="3988741"/>
                    <a:pt x="302158" y="3988504"/>
                    <a:pt x="328741" y="4062309"/>
                  </a:cubicBezTo>
                  <a:cubicBezTo>
                    <a:pt x="354516" y="4124046"/>
                    <a:pt x="286810" y="4199468"/>
                    <a:pt x="216045" y="4161407"/>
                  </a:cubicBezTo>
                  <a:close/>
                  <a:moveTo>
                    <a:pt x="224834" y="4610017"/>
                  </a:moveTo>
                  <a:cubicBezTo>
                    <a:pt x="186997" y="4594704"/>
                    <a:pt x="166952" y="4544110"/>
                    <a:pt x="183108" y="4502568"/>
                  </a:cubicBezTo>
                  <a:cubicBezTo>
                    <a:pt x="210315" y="4431553"/>
                    <a:pt x="305217" y="4439215"/>
                    <a:pt x="329549" y="4507213"/>
                  </a:cubicBezTo>
                  <a:cubicBezTo>
                    <a:pt x="353902" y="4565695"/>
                    <a:pt x="293973" y="4638099"/>
                    <a:pt x="224834" y="4610017"/>
                  </a:cubicBezTo>
                  <a:close/>
                  <a:moveTo>
                    <a:pt x="225653" y="5054920"/>
                  </a:moveTo>
                  <a:cubicBezTo>
                    <a:pt x="145680" y="5022430"/>
                    <a:pt x="172477" y="4882017"/>
                    <a:pt x="268198" y="4898267"/>
                  </a:cubicBezTo>
                  <a:cubicBezTo>
                    <a:pt x="384168" y="4918451"/>
                    <a:pt x="335085" y="5099479"/>
                    <a:pt x="225653" y="5054920"/>
                  </a:cubicBezTo>
                  <a:close/>
                </a:path>
              </a:pathLst>
            </a:custGeom>
            <a:solidFill>
              <a:schemeClr val="dk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nvGrpSpPr>
            <p:cNvPr id="303" name="Google Shape;303;p6"/>
            <p:cNvGrpSpPr/>
            <p:nvPr/>
          </p:nvGrpSpPr>
          <p:grpSpPr>
            <a:xfrm>
              <a:off x="16880120" y="-629756"/>
              <a:ext cx="3990798" cy="4912173"/>
              <a:chOff x="16880120" y="-629756"/>
              <a:chExt cx="3990798" cy="4912173"/>
            </a:xfrm>
          </p:grpSpPr>
          <p:sp>
            <p:nvSpPr>
              <p:cNvPr id="304" name="Google Shape;304;p6"/>
              <p:cNvSpPr/>
              <p:nvPr/>
            </p:nvSpPr>
            <p:spPr>
              <a:xfrm>
                <a:off x="16916433" y="-629756"/>
                <a:ext cx="3844732" cy="38955"/>
              </a:xfrm>
              <a:custGeom>
                <a:avLst/>
                <a:gdLst/>
                <a:ahLst/>
                <a:cxnLst/>
                <a:rect l="l" t="t" r="r" b="b"/>
                <a:pathLst>
                  <a:path w="3844732" h="38955" extrusionOk="0">
                    <a:moveTo>
                      <a:pt x="3842886" y="38955"/>
                    </a:moveTo>
                    <a:cubicBezTo>
                      <a:pt x="3841852" y="38966"/>
                      <a:pt x="6815" y="25970"/>
                      <a:pt x="5458" y="25959"/>
                    </a:cubicBezTo>
                    <a:cubicBezTo>
                      <a:pt x="5458" y="-13557"/>
                      <a:pt x="-271278" y="140"/>
                      <a:pt x="3116392" y="14353"/>
                    </a:cubicBezTo>
                    <a:cubicBezTo>
                      <a:pt x="3922591" y="17457"/>
                      <a:pt x="3841938" y="5517"/>
                      <a:pt x="3842886" y="38955"/>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05" name="Google Shape;305;p6"/>
              <p:cNvSpPr/>
              <p:nvPr/>
            </p:nvSpPr>
            <p:spPr>
              <a:xfrm>
                <a:off x="16916688" y="-188474"/>
                <a:ext cx="3855780" cy="40711"/>
              </a:xfrm>
              <a:custGeom>
                <a:avLst/>
                <a:gdLst/>
                <a:ahLst/>
                <a:cxnLst/>
                <a:rect l="l" t="t" r="r" b="b"/>
                <a:pathLst>
                  <a:path w="3855780" h="40711" extrusionOk="0">
                    <a:moveTo>
                      <a:pt x="3853684" y="40712"/>
                    </a:moveTo>
                    <a:cubicBezTo>
                      <a:pt x="3852456" y="40733"/>
                      <a:pt x="5172" y="27726"/>
                      <a:pt x="4385" y="27716"/>
                    </a:cubicBezTo>
                    <a:cubicBezTo>
                      <a:pt x="5301" y="-13676"/>
                      <a:pt x="-256549" y="-927"/>
                      <a:pt x="3126565" y="16110"/>
                    </a:cubicBezTo>
                    <a:cubicBezTo>
                      <a:pt x="3932311" y="19202"/>
                      <a:pt x="3853684" y="6864"/>
                      <a:pt x="3853684" y="40712"/>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06" name="Google Shape;306;p6"/>
              <p:cNvSpPr/>
              <p:nvPr/>
            </p:nvSpPr>
            <p:spPr>
              <a:xfrm>
                <a:off x="16917798" y="254434"/>
                <a:ext cx="3881401" cy="32230"/>
              </a:xfrm>
              <a:custGeom>
                <a:avLst/>
                <a:gdLst/>
                <a:ahLst/>
                <a:cxnLst/>
                <a:rect l="l" t="t" r="r" b="b"/>
                <a:pathLst>
                  <a:path w="3881401" h="32230" extrusionOk="0">
                    <a:moveTo>
                      <a:pt x="515223" y="29710"/>
                    </a:moveTo>
                    <a:cubicBezTo>
                      <a:pt x="-71659" y="29710"/>
                      <a:pt x="3080" y="37479"/>
                      <a:pt x="3080" y="0"/>
                    </a:cubicBezTo>
                    <a:cubicBezTo>
                      <a:pt x="4728263" y="26897"/>
                      <a:pt x="5412320" y="37566"/>
                      <a:pt x="515223" y="29710"/>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07" name="Google Shape;307;p6"/>
              <p:cNvSpPr/>
              <p:nvPr/>
            </p:nvSpPr>
            <p:spPr>
              <a:xfrm>
                <a:off x="16892252" y="698830"/>
                <a:ext cx="3896768" cy="39494"/>
              </a:xfrm>
              <a:custGeom>
                <a:avLst/>
                <a:gdLst/>
                <a:ahLst/>
                <a:cxnLst/>
                <a:rect l="l" t="t" r="r" b="b"/>
                <a:pathLst>
                  <a:path w="3896768" h="39494" extrusionOk="0">
                    <a:moveTo>
                      <a:pt x="3894684" y="39495"/>
                    </a:moveTo>
                    <a:cubicBezTo>
                      <a:pt x="3893844" y="39506"/>
                      <a:pt x="5243" y="26272"/>
                      <a:pt x="4069" y="26262"/>
                    </a:cubicBezTo>
                    <a:cubicBezTo>
                      <a:pt x="5975" y="-13879"/>
                      <a:pt x="-258718" y="270"/>
                      <a:pt x="3172068" y="14656"/>
                    </a:cubicBezTo>
                    <a:cubicBezTo>
                      <a:pt x="3972837" y="17748"/>
                      <a:pt x="3894684" y="5798"/>
                      <a:pt x="3894684" y="39495"/>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08" name="Google Shape;308;p6"/>
              <p:cNvSpPr/>
              <p:nvPr/>
            </p:nvSpPr>
            <p:spPr>
              <a:xfrm>
                <a:off x="16910189" y="1141930"/>
                <a:ext cx="3888819" cy="39206"/>
              </a:xfrm>
              <a:custGeom>
                <a:avLst/>
                <a:gdLst/>
                <a:ahLst/>
                <a:cxnLst/>
                <a:rect l="l" t="t" r="r" b="b"/>
                <a:pathLst>
                  <a:path w="3888819" h="39206" extrusionOk="0">
                    <a:moveTo>
                      <a:pt x="3886968" y="39207"/>
                    </a:moveTo>
                    <a:cubicBezTo>
                      <a:pt x="3886020" y="39218"/>
                      <a:pt x="4033" y="25985"/>
                      <a:pt x="2902" y="25974"/>
                    </a:cubicBezTo>
                    <a:cubicBezTo>
                      <a:pt x="8858" y="-13725"/>
                      <a:pt x="-260058" y="230"/>
                      <a:pt x="3164761" y="14605"/>
                    </a:cubicBezTo>
                    <a:cubicBezTo>
                      <a:pt x="3966576" y="17698"/>
                      <a:pt x="3885999" y="6027"/>
                      <a:pt x="3886968" y="39207"/>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09" name="Google Shape;309;p6"/>
              <p:cNvSpPr/>
              <p:nvPr/>
            </p:nvSpPr>
            <p:spPr>
              <a:xfrm>
                <a:off x="16896198" y="1584712"/>
                <a:ext cx="3921113" cy="39463"/>
              </a:xfrm>
              <a:custGeom>
                <a:avLst/>
                <a:gdLst/>
                <a:ahLst/>
                <a:cxnLst/>
                <a:rect l="l" t="t" r="r" b="b"/>
                <a:pathLst>
                  <a:path w="3921113" h="39463" extrusionOk="0">
                    <a:moveTo>
                      <a:pt x="3919980" y="39463"/>
                    </a:moveTo>
                    <a:cubicBezTo>
                      <a:pt x="3919194" y="39474"/>
                      <a:pt x="96176" y="26629"/>
                      <a:pt x="5238" y="26004"/>
                    </a:cubicBezTo>
                    <a:cubicBezTo>
                      <a:pt x="4355" y="-13943"/>
                      <a:pt x="-265466" y="367"/>
                      <a:pt x="3189188" y="14861"/>
                    </a:cubicBezTo>
                    <a:cubicBezTo>
                      <a:pt x="3999846" y="17965"/>
                      <a:pt x="3916942" y="6025"/>
                      <a:pt x="3919980" y="39463"/>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10" name="Google Shape;310;p6"/>
              <p:cNvSpPr/>
              <p:nvPr/>
            </p:nvSpPr>
            <p:spPr>
              <a:xfrm>
                <a:off x="16908105" y="2026362"/>
                <a:ext cx="3929224" cy="35926"/>
              </a:xfrm>
              <a:custGeom>
                <a:avLst/>
                <a:gdLst/>
                <a:ahLst/>
                <a:cxnLst/>
                <a:rect l="l" t="t" r="r" b="b"/>
                <a:pathLst>
                  <a:path w="3929224" h="35926" extrusionOk="0">
                    <a:moveTo>
                      <a:pt x="1435497" y="31337"/>
                    </a:moveTo>
                    <a:cubicBezTo>
                      <a:pt x="-131189" y="25313"/>
                      <a:pt x="3490" y="43115"/>
                      <a:pt x="2542" y="0"/>
                    </a:cubicBezTo>
                    <a:cubicBezTo>
                      <a:pt x="4190982" y="11649"/>
                      <a:pt x="5573766" y="48794"/>
                      <a:pt x="1435497" y="31337"/>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11" name="Google Shape;311;p6"/>
              <p:cNvSpPr/>
              <p:nvPr/>
            </p:nvSpPr>
            <p:spPr>
              <a:xfrm>
                <a:off x="16907405" y="2469915"/>
                <a:ext cx="3920672" cy="40338"/>
              </a:xfrm>
              <a:custGeom>
                <a:avLst/>
                <a:gdLst/>
                <a:ahLst/>
                <a:cxnLst/>
                <a:rect l="l" t="t" r="r" b="b"/>
                <a:pathLst>
                  <a:path w="3920672" h="40338" extrusionOk="0">
                    <a:moveTo>
                      <a:pt x="3918596" y="40338"/>
                    </a:moveTo>
                    <a:cubicBezTo>
                      <a:pt x="3917810" y="40349"/>
                      <a:pt x="88600" y="27450"/>
                      <a:pt x="4663" y="26879"/>
                    </a:cubicBezTo>
                    <a:cubicBezTo>
                      <a:pt x="4663" y="-15029"/>
                      <a:pt x="-260020" y="995"/>
                      <a:pt x="3199050" y="15510"/>
                    </a:cubicBezTo>
                    <a:cubicBezTo>
                      <a:pt x="3996427" y="19368"/>
                      <a:pt x="3918596" y="5229"/>
                      <a:pt x="3918596" y="40338"/>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12" name="Google Shape;312;p6"/>
              <p:cNvSpPr/>
              <p:nvPr/>
            </p:nvSpPr>
            <p:spPr>
              <a:xfrm>
                <a:off x="16895773" y="2912345"/>
                <a:ext cx="3950136" cy="40946"/>
              </a:xfrm>
              <a:custGeom>
                <a:avLst/>
                <a:gdLst/>
                <a:ahLst/>
                <a:cxnLst/>
                <a:rect l="l" t="t" r="r" b="b"/>
                <a:pathLst>
                  <a:path w="3950136" h="40946" extrusionOk="0">
                    <a:moveTo>
                      <a:pt x="3949250" y="40946"/>
                    </a:moveTo>
                    <a:cubicBezTo>
                      <a:pt x="3948463" y="40957"/>
                      <a:pt x="73897" y="27939"/>
                      <a:pt x="4026" y="27487"/>
                    </a:cubicBezTo>
                    <a:cubicBezTo>
                      <a:pt x="6040" y="-15887"/>
                      <a:pt x="-260980" y="1506"/>
                      <a:pt x="3221312" y="16118"/>
                    </a:cubicBezTo>
                    <a:cubicBezTo>
                      <a:pt x="4028566" y="19222"/>
                      <a:pt x="3945534" y="7249"/>
                      <a:pt x="3949250" y="40946"/>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13" name="Google Shape;313;p6"/>
              <p:cNvSpPr/>
              <p:nvPr/>
            </p:nvSpPr>
            <p:spPr>
              <a:xfrm>
                <a:off x="16896555" y="3355025"/>
                <a:ext cx="3974364" cy="36624"/>
              </a:xfrm>
              <a:custGeom>
                <a:avLst/>
                <a:gdLst/>
                <a:ahLst/>
                <a:cxnLst/>
                <a:rect l="l" t="t" r="r" b="b"/>
                <a:pathLst>
                  <a:path w="3974364" h="36624" extrusionOk="0">
                    <a:moveTo>
                      <a:pt x="1478745" y="31563"/>
                    </a:moveTo>
                    <a:cubicBezTo>
                      <a:pt x="-155431" y="25292"/>
                      <a:pt x="4269" y="44570"/>
                      <a:pt x="4269" y="0"/>
                    </a:cubicBezTo>
                    <a:cubicBezTo>
                      <a:pt x="4167397" y="16046"/>
                      <a:pt x="5675985" y="49279"/>
                      <a:pt x="1478745" y="31563"/>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14" name="Google Shape;314;p6"/>
              <p:cNvSpPr/>
              <p:nvPr/>
            </p:nvSpPr>
            <p:spPr>
              <a:xfrm>
                <a:off x="16880120" y="3799080"/>
                <a:ext cx="3990333" cy="40062"/>
              </a:xfrm>
              <a:custGeom>
                <a:avLst/>
                <a:gdLst/>
                <a:ahLst/>
                <a:cxnLst/>
                <a:rect l="l" t="t" r="r" b="b"/>
                <a:pathLst>
                  <a:path w="3990333" h="40062" extrusionOk="0">
                    <a:moveTo>
                      <a:pt x="3988835" y="40062"/>
                    </a:moveTo>
                    <a:cubicBezTo>
                      <a:pt x="3988017" y="40073"/>
                      <a:pt x="169211" y="27530"/>
                      <a:pt x="4955" y="26139"/>
                    </a:cubicBezTo>
                    <a:cubicBezTo>
                      <a:pt x="4955" y="-14444"/>
                      <a:pt x="-269055" y="665"/>
                      <a:pt x="3258044" y="15460"/>
                    </a:cubicBezTo>
                    <a:cubicBezTo>
                      <a:pt x="4068464" y="18564"/>
                      <a:pt x="3986929" y="6613"/>
                      <a:pt x="3988835" y="40062"/>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15" name="Google Shape;315;p6"/>
              <p:cNvSpPr/>
              <p:nvPr/>
            </p:nvSpPr>
            <p:spPr>
              <a:xfrm>
                <a:off x="16893473" y="4241008"/>
                <a:ext cx="3972413" cy="41409"/>
              </a:xfrm>
              <a:custGeom>
                <a:avLst/>
                <a:gdLst/>
                <a:ahLst/>
                <a:cxnLst/>
                <a:rect l="l" t="t" r="r" b="b"/>
                <a:pathLst>
                  <a:path w="3972413" h="41409" extrusionOk="0">
                    <a:moveTo>
                      <a:pt x="3970980" y="41410"/>
                    </a:moveTo>
                    <a:cubicBezTo>
                      <a:pt x="3970205" y="41421"/>
                      <a:pt x="109231" y="28123"/>
                      <a:pt x="5099" y="27250"/>
                    </a:cubicBezTo>
                    <a:cubicBezTo>
                      <a:pt x="4129" y="-13440"/>
                      <a:pt x="-265562" y="-1156"/>
                      <a:pt x="3255117" y="16571"/>
                    </a:cubicBezTo>
                    <a:cubicBezTo>
                      <a:pt x="4049338" y="19674"/>
                      <a:pt x="3968945" y="6819"/>
                      <a:pt x="3970980" y="41410"/>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sp>
          <p:nvSpPr>
            <p:cNvPr id="316" name="Google Shape;316;p6"/>
            <p:cNvSpPr/>
            <p:nvPr/>
          </p:nvSpPr>
          <p:spPr>
            <a:xfrm>
              <a:off x="17405811" y="-863266"/>
              <a:ext cx="107173" cy="5336227"/>
            </a:xfrm>
            <a:custGeom>
              <a:avLst/>
              <a:gdLst/>
              <a:ahLst/>
              <a:cxnLst/>
              <a:rect l="l" t="t" r="r" b="b"/>
              <a:pathLst>
                <a:path w="107173" h="5336227" extrusionOk="0">
                  <a:moveTo>
                    <a:pt x="107173" y="5336228"/>
                  </a:moveTo>
                  <a:cubicBezTo>
                    <a:pt x="48019" y="5336228"/>
                    <a:pt x="-45116" y="2253665"/>
                    <a:pt x="25153" y="1"/>
                  </a:cubicBezTo>
                  <a:cubicBezTo>
                    <a:pt x="85039" y="-1820"/>
                    <a:pt x="-59237" y="2079211"/>
                    <a:pt x="107173" y="5336228"/>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sp>
        <p:nvSpPr>
          <p:cNvPr id="317" name="Google Shape;317;p6"/>
          <p:cNvSpPr txBox="1">
            <a:spLocks noGrp="1"/>
          </p:cNvSpPr>
          <p:nvPr>
            <p:ph type="title"/>
          </p:nvPr>
        </p:nvSpPr>
        <p:spPr>
          <a:xfrm>
            <a:off x="514350" y="557100"/>
            <a:ext cx="7562100" cy="615600"/>
          </a:xfrm>
          <a:prstGeom prst="rect">
            <a:avLst/>
          </a:prstGeom>
        </p:spPr>
        <p:txBody>
          <a:bodyPr spcFirstLastPara="1" wrap="square" lIns="0" tIns="0" rIns="0" bIns="0" anchor="t" anchorCtr="0">
            <a:noAutofit/>
          </a:bodyPr>
          <a:lstStyle>
            <a:lvl1pPr lvl="0" rtl="0">
              <a:spcBef>
                <a:spcPts val="0"/>
              </a:spcBef>
              <a:spcAft>
                <a:spcPts val="0"/>
              </a:spcAft>
              <a:buSzPts val="4000"/>
              <a:buNone/>
              <a:defRPr sz="4000"/>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318" name="Google Shape;318;p6"/>
          <p:cNvSpPr txBox="1">
            <a:spLocks noGrp="1"/>
          </p:cNvSpPr>
          <p:nvPr>
            <p:ph type="body" idx="1"/>
          </p:nvPr>
        </p:nvSpPr>
        <p:spPr>
          <a:xfrm>
            <a:off x="514350" y="2334650"/>
            <a:ext cx="3904500" cy="2239500"/>
          </a:xfrm>
          <a:prstGeom prst="rect">
            <a:avLst/>
          </a:prstGeom>
        </p:spPr>
        <p:txBody>
          <a:bodyPr spcFirstLastPara="1" wrap="square" lIns="0" tIns="0" rIns="0" bIns="0" anchor="t" anchorCtr="0">
            <a:noAutofit/>
          </a:bodyPr>
          <a:lstStyle>
            <a:lvl1pPr marL="457200" lvl="0" indent="-330200" rtl="0">
              <a:spcBef>
                <a:spcPts val="0"/>
              </a:spcBef>
              <a:spcAft>
                <a:spcPts val="0"/>
              </a:spcAft>
              <a:buSzPts val="1600"/>
              <a:buChar char="●"/>
              <a:defRPr sz="1600"/>
            </a:lvl1pPr>
            <a:lvl2pPr marL="914400" lvl="1" indent="-330200" rtl="0">
              <a:spcBef>
                <a:spcPts val="800"/>
              </a:spcBef>
              <a:spcAft>
                <a:spcPts val="0"/>
              </a:spcAft>
              <a:buSzPts val="1600"/>
              <a:buChar char="○"/>
              <a:defRPr sz="1600"/>
            </a:lvl2pPr>
            <a:lvl3pPr marL="1371600" lvl="2" indent="-330200" rtl="0">
              <a:spcBef>
                <a:spcPts val="800"/>
              </a:spcBef>
              <a:spcAft>
                <a:spcPts val="0"/>
              </a:spcAft>
              <a:buSzPts val="1600"/>
              <a:buChar char="■"/>
              <a:defRPr sz="1600"/>
            </a:lvl3pPr>
            <a:lvl4pPr marL="1828800" lvl="3" indent="-330200" rtl="0">
              <a:spcBef>
                <a:spcPts val="800"/>
              </a:spcBef>
              <a:spcAft>
                <a:spcPts val="0"/>
              </a:spcAft>
              <a:buSzPts val="1600"/>
              <a:buChar char="●"/>
              <a:defRPr sz="1600"/>
            </a:lvl4pPr>
            <a:lvl5pPr marL="2286000" lvl="4" indent="-330200" rtl="0">
              <a:spcBef>
                <a:spcPts val="800"/>
              </a:spcBef>
              <a:spcAft>
                <a:spcPts val="0"/>
              </a:spcAft>
              <a:buSzPts val="1600"/>
              <a:buChar char="○"/>
              <a:defRPr sz="1600"/>
            </a:lvl5pPr>
            <a:lvl6pPr marL="2743200" lvl="5" indent="-330200" rtl="0">
              <a:spcBef>
                <a:spcPts val="800"/>
              </a:spcBef>
              <a:spcAft>
                <a:spcPts val="0"/>
              </a:spcAft>
              <a:buSzPts val="1600"/>
              <a:buChar char="■"/>
              <a:defRPr sz="1600"/>
            </a:lvl6pPr>
            <a:lvl7pPr marL="3200400" lvl="6" indent="-330200" rtl="0">
              <a:spcBef>
                <a:spcPts val="800"/>
              </a:spcBef>
              <a:spcAft>
                <a:spcPts val="0"/>
              </a:spcAft>
              <a:buSzPts val="1600"/>
              <a:buChar char="●"/>
              <a:defRPr sz="1600"/>
            </a:lvl7pPr>
            <a:lvl8pPr marL="3657600" lvl="7" indent="-330200" rtl="0">
              <a:spcBef>
                <a:spcPts val="800"/>
              </a:spcBef>
              <a:spcAft>
                <a:spcPts val="0"/>
              </a:spcAft>
              <a:buSzPts val="1600"/>
              <a:buChar char="○"/>
              <a:defRPr sz="1600"/>
            </a:lvl8pPr>
            <a:lvl9pPr marL="4114800" lvl="8" indent="-330200" rtl="0">
              <a:spcBef>
                <a:spcPts val="800"/>
              </a:spcBef>
              <a:spcAft>
                <a:spcPts val="800"/>
              </a:spcAft>
              <a:buSzPts val="1600"/>
              <a:buChar char="■"/>
              <a:defRPr sz="1600"/>
            </a:lvl9pPr>
          </a:lstStyle>
          <a:p>
            <a:endParaRPr/>
          </a:p>
        </p:txBody>
      </p:sp>
      <p:sp>
        <p:nvSpPr>
          <p:cNvPr id="319" name="Google Shape;319;p6"/>
          <p:cNvSpPr txBox="1">
            <a:spLocks noGrp="1"/>
          </p:cNvSpPr>
          <p:nvPr>
            <p:ph type="body" idx="2"/>
          </p:nvPr>
        </p:nvSpPr>
        <p:spPr>
          <a:xfrm>
            <a:off x="4725080" y="2334688"/>
            <a:ext cx="3904500" cy="2239500"/>
          </a:xfrm>
          <a:prstGeom prst="rect">
            <a:avLst/>
          </a:prstGeom>
        </p:spPr>
        <p:txBody>
          <a:bodyPr spcFirstLastPara="1" wrap="square" lIns="0" tIns="0" rIns="0" bIns="0" anchor="t" anchorCtr="0">
            <a:noAutofit/>
          </a:bodyPr>
          <a:lstStyle>
            <a:lvl1pPr marL="457200" lvl="0" indent="-330200" rtl="0">
              <a:spcBef>
                <a:spcPts val="0"/>
              </a:spcBef>
              <a:spcAft>
                <a:spcPts val="0"/>
              </a:spcAft>
              <a:buSzPts val="1600"/>
              <a:buChar char="●"/>
              <a:defRPr sz="1600"/>
            </a:lvl1pPr>
            <a:lvl2pPr marL="914400" lvl="1" indent="-330200" rtl="0">
              <a:spcBef>
                <a:spcPts val="800"/>
              </a:spcBef>
              <a:spcAft>
                <a:spcPts val="0"/>
              </a:spcAft>
              <a:buSzPts val="1600"/>
              <a:buChar char="○"/>
              <a:defRPr sz="1600"/>
            </a:lvl2pPr>
            <a:lvl3pPr marL="1371600" lvl="2" indent="-330200" rtl="0">
              <a:spcBef>
                <a:spcPts val="800"/>
              </a:spcBef>
              <a:spcAft>
                <a:spcPts val="0"/>
              </a:spcAft>
              <a:buSzPts val="1600"/>
              <a:buChar char="■"/>
              <a:defRPr sz="1600"/>
            </a:lvl3pPr>
            <a:lvl4pPr marL="1828800" lvl="3" indent="-330200" rtl="0">
              <a:spcBef>
                <a:spcPts val="800"/>
              </a:spcBef>
              <a:spcAft>
                <a:spcPts val="0"/>
              </a:spcAft>
              <a:buSzPts val="1600"/>
              <a:buChar char="●"/>
              <a:defRPr sz="1600"/>
            </a:lvl4pPr>
            <a:lvl5pPr marL="2286000" lvl="4" indent="-330200" rtl="0">
              <a:spcBef>
                <a:spcPts val="800"/>
              </a:spcBef>
              <a:spcAft>
                <a:spcPts val="0"/>
              </a:spcAft>
              <a:buSzPts val="1600"/>
              <a:buChar char="○"/>
              <a:defRPr sz="1600"/>
            </a:lvl5pPr>
            <a:lvl6pPr marL="2743200" lvl="5" indent="-330200" rtl="0">
              <a:spcBef>
                <a:spcPts val="800"/>
              </a:spcBef>
              <a:spcAft>
                <a:spcPts val="0"/>
              </a:spcAft>
              <a:buSzPts val="1600"/>
              <a:buChar char="■"/>
              <a:defRPr sz="1600"/>
            </a:lvl6pPr>
            <a:lvl7pPr marL="3200400" lvl="6" indent="-330200" rtl="0">
              <a:spcBef>
                <a:spcPts val="800"/>
              </a:spcBef>
              <a:spcAft>
                <a:spcPts val="0"/>
              </a:spcAft>
              <a:buSzPts val="1600"/>
              <a:buChar char="●"/>
              <a:defRPr sz="1600"/>
            </a:lvl7pPr>
            <a:lvl8pPr marL="3657600" lvl="7" indent="-330200" rtl="0">
              <a:spcBef>
                <a:spcPts val="800"/>
              </a:spcBef>
              <a:spcAft>
                <a:spcPts val="0"/>
              </a:spcAft>
              <a:buSzPts val="1600"/>
              <a:buChar char="○"/>
              <a:defRPr sz="1600"/>
            </a:lvl8pPr>
            <a:lvl9pPr marL="4114800" lvl="8" indent="-330200" rtl="0">
              <a:spcBef>
                <a:spcPts val="800"/>
              </a:spcBef>
              <a:spcAft>
                <a:spcPts val="800"/>
              </a:spcAft>
              <a:buSzPts val="1600"/>
              <a:buChar char="■"/>
              <a:defRPr sz="1600"/>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3 columns">
  <p:cSld name="TITLE_AND_TWO_COLUMNS_1">
    <p:bg>
      <p:bgPr>
        <a:solidFill>
          <a:schemeClr val="lt2"/>
        </a:solidFill>
        <a:effectLst/>
      </p:bgPr>
    </p:bg>
    <p:spTree>
      <p:nvGrpSpPr>
        <p:cNvPr id="1" name="Shape 320"/>
        <p:cNvGrpSpPr/>
        <p:nvPr/>
      </p:nvGrpSpPr>
      <p:grpSpPr>
        <a:xfrm>
          <a:off x="0" y="0"/>
          <a:ext cx="0" cy="0"/>
          <a:chOff x="0" y="0"/>
          <a:chExt cx="0" cy="0"/>
        </a:xfrm>
      </p:grpSpPr>
      <p:grpSp>
        <p:nvGrpSpPr>
          <p:cNvPr id="321" name="Google Shape;321;p7"/>
          <p:cNvGrpSpPr/>
          <p:nvPr/>
        </p:nvGrpSpPr>
        <p:grpSpPr>
          <a:xfrm rot="-610912">
            <a:off x="8441321" y="-455773"/>
            <a:ext cx="2003691" cy="2694440"/>
            <a:chOff x="16880120" y="-910586"/>
            <a:chExt cx="4006778" cy="5388068"/>
          </a:xfrm>
        </p:grpSpPr>
        <p:sp>
          <p:nvSpPr>
            <p:cNvPr id="322" name="Google Shape;322;p7"/>
            <p:cNvSpPr/>
            <p:nvPr/>
          </p:nvSpPr>
          <p:spPr>
            <a:xfrm>
              <a:off x="16884405" y="-910586"/>
              <a:ext cx="4002494" cy="5388068"/>
            </a:xfrm>
            <a:custGeom>
              <a:avLst/>
              <a:gdLst/>
              <a:ahLst/>
              <a:cxnLst/>
              <a:rect l="l" t="t" r="r" b="b"/>
              <a:pathLst>
                <a:path w="4002494" h="5388068" extrusionOk="0">
                  <a:moveTo>
                    <a:pt x="3980049" y="5193005"/>
                  </a:moveTo>
                  <a:cubicBezTo>
                    <a:pt x="3972369" y="5062388"/>
                    <a:pt x="3993093" y="4908838"/>
                    <a:pt x="3984551" y="4749729"/>
                  </a:cubicBezTo>
                  <a:cubicBezTo>
                    <a:pt x="3963581" y="4381283"/>
                    <a:pt x="3975547" y="4648951"/>
                    <a:pt x="3975547" y="4285796"/>
                  </a:cubicBezTo>
                  <a:cubicBezTo>
                    <a:pt x="3976355" y="3876712"/>
                    <a:pt x="3921542" y="3617665"/>
                    <a:pt x="3940983" y="2956443"/>
                  </a:cubicBezTo>
                  <a:cubicBezTo>
                    <a:pt x="3948243" y="2801493"/>
                    <a:pt x="3951108" y="2883381"/>
                    <a:pt x="3930148" y="2513867"/>
                  </a:cubicBezTo>
                  <a:cubicBezTo>
                    <a:pt x="3893807" y="1990309"/>
                    <a:pt x="3890285" y="6738"/>
                    <a:pt x="3851402" y="5779"/>
                  </a:cubicBezTo>
                  <a:cubicBezTo>
                    <a:pt x="3522514" y="-3273"/>
                    <a:pt x="3143930" y="12740"/>
                    <a:pt x="3145976" y="12740"/>
                  </a:cubicBezTo>
                  <a:cubicBezTo>
                    <a:pt x="2774974" y="12740"/>
                    <a:pt x="3118715" y="-23694"/>
                    <a:pt x="2666350" y="26663"/>
                  </a:cubicBezTo>
                  <a:cubicBezTo>
                    <a:pt x="2465290" y="48937"/>
                    <a:pt x="1969508" y="21329"/>
                    <a:pt x="1946189" y="19928"/>
                  </a:cubicBezTo>
                  <a:cubicBezTo>
                    <a:pt x="1927577" y="21318"/>
                    <a:pt x="1509722" y="54045"/>
                    <a:pt x="1466358" y="50328"/>
                  </a:cubicBezTo>
                  <a:cubicBezTo>
                    <a:pt x="1038637" y="13861"/>
                    <a:pt x="216304" y="70026"/>
                    <a:pt x="267379" y="66125"/>
                  </a:cubicBezTo>
                  <a:cubicBezTo>
                    <a:pt x="254088" y="66125"/>
                    <a:pt x="36872" y="61944"/>
                    <a:pt x="38919" y="62181"/>
                  </a:cubicBezTo>
                  <a:cubicBezTo>
                    <a:pt x="37540" y="62181"/>
                    <a:pt x="36463" y="706787"/>
                    <a:pt x="36463" y="1180581"/>
                  </a:cubicBezTo>
                  <a:cubicBezTo>
                    <a:pt x="36420" y="1181378"/>
                    <a:pt x="11033" y="1565687"/>
                    <a:pt x="8847" y="1739194"/>
                  </a:cubicBezTo>
                  <a:cubicBezTo>
                    <a:pt x="8847" y="1761015"/>
                    <a:pt x="35849" y="2016937"/>
                    <a:pt x="32370" y="2050882"/>
                  </a:cubicBezTo>
                  <a:cubicBezTo>
                    <a:pt x="-13212" y="2502994"/>
                    <a:pt x="57262" y="2948921"/>
                    <a:pt x="15395" y="3850429"/>
                  </a:cubicBezTo>
                  <a:cubicBezTo>
                    <a:pt x="-1160" y="4173271"/>
                    <a:pt x="21082" y="4125231"/>
                    <a:pt x="15600" y="4293005"/>
                  </a:cubicBezTo>
                  <a:cubicBezTo>
                    <a:pt x="-11963" y="5054650"/>
                    <a:pt x="3332" y="4660223"/>
                    <a:pt x="13553" y="5151700"/>
                  </a:cubicBezTo>
                  <a:cubicBezTo>
                    <a:pt x="18034" y="5361209"/>
                    <a:pt x="9482" y="5370315"/>
                    <a:pt x="22956" y="5370552"/>
                  </a:cubicBezTo>
                  <a:cubicBezTo>
                    <a:pt x="886057" y="5383731"/>
                    <a:pt x="1626682" y="5391835"/>
                    <a:pt x="2748758" y="5371942"/>
                  </a:cubicBezTo>
                  <a:cubicBezTo>
                    <a:pt x="3194025" y="5363354"/>
                    <a:pt x="3200369" y="5391436"/>
                    <a:pt x="3248019" y="5387729"/>
                  </a:cubicBezTo>
                  <a:cubicBezTo>
                    <a:pt x="4154311" y="5318557"/>
                    <a:pt x="4000708" y="5500049"/>
                    <a:pt x="3980049" y="5193005"/>
                  </a:cubicBezTo>
                  <a:close/>
                  <a:moveTo>
                    <a:pt x="216864" y="606634"/>
                  </a:moveTo>
                  <a:cubicBezTo>
                    <a:pt x="179026" y="591321"/>
                    <a:pt x="158982" y="540264"/>
                    <a:pt x="175342" y="498711"/>
                  </a:cubicBezTo>
                  <a:cubicBezTo>
                    <a:pt x="202754" y="428386"/>
                    <a:pt x="297042" y="435822"/>
                    <a:pt x="321578" y="503819"/>
                  </a:cubicBezTo>
                  <a:cubicBezTo>
                    <a:pt x="345716" y="561848"/>
                    <a:pt x="286605" y="635180"/>
                    <a:pt x="216864" y="606634"/>
                  </a:cubicBezTo>
                  <a:close/>
                  <a:moveTo>
                    <a:pt x="209701" y="1047593"/>
                  </a:moveTo>
                  <a:cubicBezTo>
                    <a:pt x="179435" y="1031342"/>
                    <a:pt x="163678" y="990964"/>
                    <a:pt x="172477" y="954530"/>
                  </a:cubicBezTo>
                  <a:cubicBezTo>
                    <a:pt x="191908" y="874927"/>
                    <a:pt x="295814" y="874690"/>
                    <a:pt x="322397" y="948496"/>
                  </a:cubicBezTo>
                  <a:cubicBezTo>
                    <a:pt x="348172" y="1010221"/>
                    <a:pt x="280272" y="1085654"/>
                    <a:pt x="209701" y="1047593"/>
                  </a:cubicBezTo>
                  <a:close/>
                  <a:moveTo>
                    <a:pt x="218501" y="1496203"/>
                  </a:moveTo>
                  <a:cubicBezTo>
                    <a:pt x="180663" y="1480890"/>
                    <a:pt x="160619" y="1430296"/>
                    <a:pt x="176775" y="1388517"/>
                  </a:cubicBezTo>
                  <a:cubicBezTo>
                    <a:pt x="203982" y="1317729"/>
                    <a:pt x="298884" y="1325390"/>
                    <a:pt x="323215" y="1393388"/>
                  </a:cubicBezTo>
                  <a:cubicBezTo>
                    <a:pt x="347558" y="1451644"/>
                    <a:pt x="288038" y="1524512"/>
                    <a:pt x="218501" y="1496203"/>
                  </a:cubicBezTo>
                  <a:close/>
                  <a:moveTo>
                    <a:pt x="219524" y="1941095"/>
                  </a:moveTo>
                  <a:cubicBezTo>
                    <a:pt x="181686" y="1925782"/>
                    <a:pt x="161642" y="1875188"/>
                    <a:pt x="177798" y="1833646"/>
                  </a:cubicBezTo>
                  <a:cubicBezTo>
                    <a:pt x="205005" y="1762631"/>
                    <a:pt x="299907" y="1770293"/>
                    <a:pt x="324239" y="1838291"/>
                  </a:cubicBezTo>
                  <a:cubicBezTo>
                    <a:pt x="348785" y="1896999"/>
                    <a:pt x="288447" y="1969177"/>
                    <a:pt x="219524" y="1941095"/>
                  </a:cubicBezTo>
                  <a:close/>
                  <a:moveTo>
                    <a:pt x="175138" y="2289218"/>
                  </a:moveTo>
                  <a:cubicBezTo>
                    <a:pt x="194568" y="2209614"/>
                    <a:pt x="298475" y="2209151"/>
                    <a:pt x="325057" y="2283183"/>
                  </a:cubicBezTo>
                  <a:cubicBezTo>
                    <a:pt x="378642" y="2411526"/>
                    <a:pt x="139551" y="2435665"/>
                    <a:pt x="175138" y="2289218"/>
                  </a:cubicBezTo>
                  <a:close/>
                  <a:moveTo>
                    <a:pt x="176161" y="2733883"/>
                  </a:moveTo>
                  <a:cubicBezTo>
                    <a:pt x="195592" y="2654517"/>
                    <a:pt x="299293" y="2653580"/>
                    <a:pt x="326081" y="2727849"/>
                  </a:cubicBezTo>
                  <a:cubicBezTo>
                    <a:pt x="379870" y="2856882"/>
                    <a:pt x="140779" y="2880331"/>
                    <a:pt x="176161" y="2733883"/>
                  </a:cubicBezTo>
                  <a:close/>
                  <a:moveTo>
                    <a:pt x="222185" y="3275556"/>
                  </a:moveTo>
                  <a:cubicBezTo>
                    <a:pt x="184347" y="3260243"/>
                    <a:pt x="164302" y="3209649"/>
                    <a:pt x="180459" y="3168107"/>
                  </a:cubicBezTo>
                  <a:cubicBezTo>
                    <a:pt x="207666" y="3097093"/>
                    <a:pt x="302568" y="3104754"/>
                    <a:pt x="326899" y="3172752"/>
                  </a:cubicBezTo>
                  <a:cubicBezTo>
                    <a:pt x="351241" y="3231234"/>
                    <a:pt x="291312" y="3303638"/>
                    <a:pt x="222185" y="3275556"/>
                  </a:cubicBezTo>
                  <a:close/>
                  <a:moveTo>
                    <a:pt x="177798" y="3623678"/>
                  </a:moveTo>
                  <a:cubicBezTo>
                    <a:pt x="197229" y="3543838"/>
                    <a:pt x="301135" y="3543838"/>
                    <a:pt x="327718" y="3617644"/>
                  </a:cubicBezTo>
                  <a:cubicBezTo>
                    <a:pt x="381303" y="3745987"/>
                    <a:pt x="142211" y="3770126"/>
                    <a:pt x="177798" y="3623678"/>
                  </a:cubicBezTo>
                  <a:close/>
                  <a:moveTo>
                    <a:pt x="216045" y="4161407"/>
                  </a:moveTo>
                  <a:cubicBezTo>
                    <a:pt x="185779" y="4145156"/>
                    <a:pt x="170022" y="4104778"/>
                    <a:pt x="178821" y="4068344"/>
                  </a:cubicBezTo>
                  <a:cubicBezTo>
                    <a:pt x="198252" y="3988741"/>
                    <a:pt x="302158" y="3988504"/>
                    <a:pt x="328741" y="4062309"/>
                  </a:cubicBezTo>
                  <a:cubicBezTo>
                    <a:pt x="354516" y="4124046"/>
                    <a:pt x="286810" y="4199468"/>
                    <a:pt x="216045" y="4161407"/>
                  </a:cubicBezTo>
                  <a:close/>
                  <a:moveTo>
                    <a:pt x="224834" y="4610017"/>
                  </a:moveTo>
                  <a:cubicBezTo>
                    <a:pt x="186997" y="4594704"/>
                    <a:pt x="166952" y="4544110"/>
                    <a:pt x="183108" y="4502568"/>
                  </a:cubicBezTo>
                  <a:cubicBezTo>
                    <a:pt x="210315" y="4431553"/>
                    <a:pt x="305217" y="4439215"/>
                    <a:pt x="329549" y="4507213"/>
                  </a:cubicBezTo>
                  <a:cubicBezTo>
                    <a:pt x="353902" y="4565695"/>
                    <a:pt x="293973" y="4638099"/>
                    <a:pt x="224834" y="4610017"/>
                  </a:cubicBezTo>
                  <a:close/>
                  <a:moveTo>
                    <a:pt x="225653" y="5054920"/>
                  </a:moveTo>
                  <a:cubicBezTo>
                    <a:pt x="145680" y="5022430"/>
                    <a:pt x="172477" y="4882017"/>
                    <a:pt x="268198" y="4898267"/>
                  </a:cubicBezTo>
                  <a:cubicBezTo>
                    <a:pt x="384168" y="4918451"/>
                    <a:pt x="335085" y="5099479"/>
                    <a:pt x="225653" y="5054920"/>
                  </a:cubicBezTo>
                  <a:close/>
                </a:path>
              </a:pathLst>
            </a:custGeom>
            <a:solidFill>
              <a:schemeClr val="dk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nvGrpSpPr>
            <p:cNvPr id="323" name="Google Shape;323;p7"/>
            <p:cNvGrpSpPr/>
            <p:nvPr/>
          </p:nvGrpSpPr>
          <p:grpSpPr>
            <a:xfrm>
              <a:off x="16880120" y="-629756"/>
              <a:ext cx="3990798" cy="4912173"/>
              <a:chOff x="16880120" y="-629756"/>
              <a:chExt cx="3990798" cy="4912173"/>
            </a:xfrm>
          </p:grpSpPr>
          <p:sp>
            <p:nvSpPr>
              <p:cNvPr id="324" name="Google Shape;324;p7"/>
              <p:cNvSpPr/>
              <p:nvPr/>
            </p:nvSpPr>
            <p:spPr>
              <a:xfrm>
                <a:off x="16916433" y="-629756"/>
                <a:ext cx="3844732" cy="38955"/>
              </a:xfrm>
              <a:custGeom>
                <a:avLst/>
                <a:gdLst/>
                <a:ahLst/>
                <a:cxnLst/>
                <a:rect l="l" t="t" r="r" b="b"/>
                <a:pathLst>
                  <a:path w="3844732" h="38955" extrusionOk="0">
                    <a:moveTo>
                      <a:pt x="3842886" y="38955"/>
                    </a:moveTo>
                    <a:cubicBezTo>
                      <a:pt x="3841852" y="38966"/>
                      <a:pt x="6815" y="25970"/>
                      <a:pt x="5458" y="25959"/>
                    </a:cubicBezTo>
                    <a:cubicBezTo>
                      <a:pt x="5458" y="-13557"/>
                      <a:pt x="-271278" y="140"/>
                      <a:pt x="3116392" y="14353"/>
                    </a:cubicBezTo>
                    <a:cubicBezTo>
                      <a:pt x="3922591" y="17457"/>
                      <a:pt x="3841938" y="5517"/>
                      <a:pt x="3842886" y="38955"/>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25" name="Google Shape;325;p7"/>
              <p:cNvSpPr/>
              <p:nvPr/>
            </p:nvSpPr>
            <p:spPr>
              <a:xfrm>
                <a:off x="16916688" y="-188474"/>
                <a:ext cx="3855780" cy="40711"/>
              </a:xfrm>
              <a:custGeom>
                <a:avLst/>
                <a:gdLst/>
                <a:ahLst/>
                <a:cxnLst/>
                <a:rect l="l" t="t" r="r" b="b"/>
                <a:pathLst>
                  <a:path w="3855780" h="40711" extrusionOk="0">
                    <a:moveTo>
                      <a:pt x="3853684" y="40712"/>
                    </a:moveTo>
                    <a:cubicBezTo>
                      <a:pt x="3852456" y="40733"/>
                      <a:pt x="5172" y="27726"/>
                      <a:pt x="4385" y="27716"/>
                    </a:cubicBezTo>
                    <a:cubicBezTo>
                      <a:pt x="5301" y="-13676"/>
                      <a:pt x="-256549" y="-927"/>
                      <a:pt x="3126565" y="16110"/>
                    </a:cubicBezTo>
                    <a:cubicBezTo>
                      <a:pt x="3932311" y="19202"/>
                      <a:pt x="3853684" y="6864"/>
                      <a:pt x="3853684" y="40712"/>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26" name="Google Shape;326;p7"/>
              <p:cNvSpPr/>
              <p:nvPr/>
            </p:nvSpPr>
            <p:spPr>
              <a:xfrm>
                <a:off x="16917798" y="254434"/>
                <a:ext cx="3881401" cy="32230"/>
              </a:xfrm>
              <a:custGeom>
                <a:avLst/>
                <a:gdLst/>
                <a:ahLst/>
                <a:cxnLst/>
                <a:rect l="l" t="t" r="r" b="b"/>
                <a:pathLst>
                  <a:path w="3881401" h="32230" extrusionOk="0">
                    <a:moveTo>
                      <a:pt x="515223" y="29710"/>
                    </a:moveTo>
                    <a:cubicBezTo>
                      <a:pt x="-71659" y="29710"/>
                      <a:pt x="3080" y="37479"/>
                      <a:pt x="3080" y="0"/>
                    </a:cubicBezTo>
                    <a:cubicBezTo>
                      <a:pt x="4728263" y="26897"/>
                      <a:pt x="5412320" y="37566"/>
                      <a:pt x="515223" y="29710"/>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27" name="Google Shape;327;p7"/>
              <p:cNvSpPr/>
              <p:nvPr/>
            </p:nvSpPr>
            <p:spPr>
              <a:xfrm>
                <a:off x="16892252" y="698830"/>
                <a:ext cx="3896768" cy="39494"/>
              </a:xfrm>
              <a:custGeom>
                <a:avLst/>
                <a:gdLst/>
                <a:ahLst/>
                <a:cxnLst/>
                <a:rect l="l" t="t" r="r" b="b"/>
                <a:pathLst>
                  <a:path w="3896768" h="39494" extrusionOk="0">
                    <a:moveTo>
                      <a:pt x="3894684" y="39495"/>
                    </a:moveTo>
                    <a:cubicBezTo>
                      <a:pt x="3893844" y="39506"/>
                      <a:pt x="5243" y="26272"/>
                      <a:pt x="4069" y="26262"/>
                    </a:cubicBezTo>
                    <a:cubicBezTo>
                      <a:pt x="5975" y="-13879"/>
                      <a:pt x="-258718" y="270"/>
                      <a:pt x="3172068" y="14656"/>
                    </a:cubicBezTo>
                    <a:cubicBezTo>
                      <a:pt x="3972837" y="17748"/>
                      <a:pt x="3894684" y="5798"/>
                      <a:pt x="3894684" y="39495"/>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28" name="Google Shape;328;p7"/>
              <p:cNvSpPr/>
              <p:nvPr/>
            </p:nvSpPr>
            <p:spPr>
              <a:xfrm>
                <a:off x="16910189" y="1141930"/>
                <a:ext cx="3888819" cy="39206"/>
              </a:xfrm>
              <a:custGeom>
                <a:avLst/>
                <a:gdLst/>
                <a:ahLst/>
                <a:cxnLst/>
                <a:rect l="l" t="t" r="r" b="b"/>
                <a:pathLst>
                  <a:path w="3888819" h="39206" extrusionOk="0">
                    <a:moveTo>
                      <a:pt x="3886968" y="39207"/>
                    </a:moveTo>
                    <a:cubicBezTo>
                      <a:pt x="3886020" y="39218"/>
                      <a:pt x="4033" y="25985"/>
                      <a:pt x="2902" y="25974"/>
                    </a:cubicBezTo>
                    <a:cubicBezTo>
                      <a:pt x="8858" y="-13725"/>
                      <a:pt x="-260058" y="230"/>
                      <a:pt x="3164761" y="14605"/>
                    </a:cubicBezTo>
                    <a:cubicBezTo>
                      <a:pt x="3966576" y="17698"/>
                      <a:pt x="3885999" y="6027"/>
                      <a:pt x="3886968" y="39207"/>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29" name="Google Shape;329;p7"/>
              <p:cNvSpPr/>
              <p:nvPr/>
            </p:nvSpPr>
            <p:spPr>
              <a:xfrm>
                <a:off x="16896198" y="1584712"/>
                <a:ext cx="3921113" cy="39463"/>
              </a:xfrm>
              <a:custGeom>
                <a:avLst/>
                <a:gdLst/>
                <a:ahLst/>
                <a:cxnLst/>
                <a:rect l="l" t="t" r="r" b="b"/>
                <a:pathLst>
                  <a:path w="3921113" h="39463" extrusionOk="0">
                    <a:moveTo>
                      <a:pt x="3919980" y="39463"/>
                    </a:moveTo>
                    <a:cubicBezTo>
                      <a:pt x="3919194" y="39474"/>
                      <a:pt x="96176" y="26629"/>
                      <a:pt x="5238" y="26004"/>
                    </a:cubicBezTo>
                    <a:cubicBezTo>
                      <a:pt x="4355" y="-13943"/>
                      <a:pt x="-265466" y="367"/>
                      <a:pt x="3189188" y="14861"/>
                    </a:cubicBezTo>
                    <a:cubicBezTo>
                      <a:pt x="3999846" y="17965"/>
                      <a:pt x="3916942" y="6025"/>
                      <a:pt x="3919980" y="39463"/>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30" name="Google Shape;330;p7"/>
              <p:cNvSpPr/>
              <p:nvPr/>
            </p:nvSpPr>
            <p:spPr>
              <a:xfrm>
                <a:off x="16908105" y="2026362"/>
                <a:ext cx="3929224" cy="35926"/>
              </a:xfrm>
              <a:custGeom>
                <a:avLst/>
                <a:gdLst/>
                <a:ahLst/>
                <a:cxnLst/>
                <a:rect l="l" t="t" r="r" b="b"/>
                <a:pathLst>
                  <a:path w="3929224" h="35926" extrusionOk="0">
                    <a:moveTo>
                      <a:pt x="1435497" y="31337"/>
                    </a:moveTo>
                    <a:cubicBezTo>
                      <a:pt x="-131189" y="25313"/>
                      <a:pt x="3490" y="43115"/>
                      <a:pt x="2542" y="0"/>
                    </a:cubicBezTo>
                    <a:cubicBezTo>
                      <a:pt x="4190982" y="11649"/>
                      <a:pt x="5573766" y="48794"/>
                      <a:pt x="1435497" y="31337"/>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31" name="Google Shape;331;p7"/>
              <p:cNvSpPr/>
              <p:nvPr/>
            </p:nvSpPr>
            <p:spPr>
              <a:xfrm>
                <a:off x="16907405" y="2469915"/>
                <a:ext cx="3920672" cy="40338"/>
              </a:xfrm>
              <a:custGeom>
                <a:avLst/>
                <a:gdLst/>
                <a:ahLst/>
                <a:cxnLst/>
                <a:rect l="l" t="t" r="r" b="b"/>
                <a:pathLst>
                  <a:path w="3920672" h="40338" extrusionOk="0">
                    <a:moveTo>
                      <a:pt x="3918596" y="40338"/>
                    </a:moveTo>
                    <a:cubicBezTo>
                      <a:pt x="3917810" y="40349"/>
                      <a:pt x="88600" y="27450"/>
                      <a:pt x="4663" y="26879"/>
                    </a:cubicBezTo>
                    <a:cubicBezTo>
                      <a:pt x="4663" y="-15029"/>
                      <a:pt x="-260020" y="995"/>
                      <a:pt x="3199050" y="15510"/>
                    </a:cubicBezTo>
                    <a:cubicBezTo>
                      <a:pt x="3996427" y="19368"/>
                      <a:pt x="3918596" y="5229"/>
                      <a:pt x="3918596" y="40338"/>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32" name="Google Shape;332;p7"/>
              <p:cNvSpPr/>
              <p:nvPr/>
            </p:nvSpPr>
            <p:spPr>
              <a:xfrm>
                <a:off x="16895773" y="2912345"/>
                <a:ext cx="3950136" cy="40946"/>
              </a:xfrm>
              <a:custGeom>
                <a:avLst/>
                <a:gdLst/>
                <a:ahLst/>
                <a:cxnLst/>
                <a:rect l="l" t="t" r="r" b="b"/>
                <a:pathLst>
                  <a:path w="3950136" h="40946" extrusionOk="0">
                    <a:moveTo>
                      <a:pt x="3949250" y="40946"/>
                    </a:moveTo>
                    <a:cubicBezTo>
                      <a:pt x="3948463" y="40957"/>
                      <a:pt x="73897" y="27939"/>
                      <a:pt x="4026" y="27487"/>
                    </a:cubicBezTo>
                    <a:cubicBezTo>
                      <a:pt x="6040" y="-15887"/>
                      <a:pt x="-260980" y="1506"/>
                      <a:pt x="3221312" y="16118"/>
                    </a:cubicBezTo>
                    <a:cubicBezTo>
                      <a:pt x="4028566" y="19222"/>
                      <a:pt x="3945534" y="7249"/>
                      <a:pt x="3949250" y="40946"/>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33" name="Google Shape;333;p7"/>
              <p:cNvSpPr/>
              <p:nvPr/>
            </p:nvSpPr>
            <p:spPr>
              <a:xfrm>
                <a:off x="16896555" y="3355025"/>
                <a:ext cx="3974364" cy="36624"/>
              </a:xfrm>
              <a:custGeom>
                <a:avLst/>
                <a:gdLst/>
                <a:ahLst/>
                <a:cxnLst/>
                <a:rect l="l" t="t" r="r" b="b"/>
                <a:pathLst>
                  <a:path w="3974364" h="36624" extrusionOk="0">
                    <a:moveTo>
                      <a:pt x="1478745" y="31563"/>
                    </a:moveTo>
                    <a:cubicBezTo>
                      <a:pt x="-155431" y="25292"/>
                      <a:pt x="4269" y="44570"/>
                      <a:pt x="4269" y="0"/>
                    </a:cubicBezTo>
                    <a:cubicBezTo>
                      <a:pt x="4167397" y="16046"/>
                      <a:pt x="5675985" y="49279"/>
                      <a:pt x="1478745" y="31563"/>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34" name="Google Shape;334;p7"/>
              <p:cNvSpPr/>
              <p:nvPr/>
            </p:nvSpPr>
            <p:spPr>
              <a:xfrm>
                <a:off x="16880120" y="3799080"/>
                <a:ext cx="3990333" cy="40062"/>
              </a:xfrm>
              <a:custGeom>
                <a:avLst/>
                <a:gdLst/>
                <a:ahLst/>
                <a:cxnLst/>
                <a:rect l="l" t="t" r="r" b="b"/>
                <a:pathLst>
                  <a:path w="3990333" h="40062" extrusionOk="0">
                    <a:moveTo>
                      <a:pt x="3988835" y="40062"/>
                    </a:moveTo>
                    <a:cubicBezTo>
                      <a:pt x="3988017" y="40073"/>
                      <a:pt x="169211" y="27530"/>
                      <a:pt x="4955" y="26139"/>
                    </a:cubicBezTo>
                    <a:cubicBezTo>
                      <a:pt x="4955" y="-14444"/>
                      <a:pt x="-269055" y="665"/>
                      <a:pt x="3258044" y="15460"/>
                    </a:cubicBezTo>
                    <a:cubicBezTo>
                      <a:pt x="4068464" y="18564"/>
                      <a:pt x="3986929" y="6613"/>
                      <a:pt x="3988835" y="40062"/>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35" name="Google Shape;335;p7"/>
              <p:cNvSpPr/>
              <p:nvPr/>
            </p:nvSpPr>
            <p:spPr>
              <a:xfrm>
                <a:off x="16893473" y="4241008"/>
                <a:ext cx="3972413" cy="41409"/>
              </a:xfrm>
              <a:custGeom>
                <a:avLst/>
                <a:gdLst/>
                <a:ahLst/>
                <a:cxnLst/>
                <a:rect l="l" t="t" r="r" b="b"/>
                <a:pathLst>
                  <a:path w="3972413" h="41409" extrusionOk="0">
                    <a:moveTo>
                      <a:pt x="3970980" y="41410"/>
                    </a:moveTo>
                    <a:cubicBezTo>
                      <a:pt x="3970205" y="41421"/>
                      <a:pt x="109231" y="28123"/>
                      <a:pt x="5099" y="27250"/>
                    </a:cubicBezTo>
                    <a:cubicBezTo>
                      <a:pt x="4129" y="-13440"/>
                      <a:pt x="-265562" y="-1156"/>
                      <a:pt x="3255117" y="16571"/>
                    </a:cubicBezTo>
                    <a:cubicBezTo>
                      <a:pt x="4049338" y="19674"/>
                      <a:pt x="3968945" y="6819"/>
                      <a:pt x="3970980" y="41410"/>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sp>
          <p:nvSpPr>
            <p:cNvPr id="336" name="Google Shape;336;p7"/>
            <p:cNvSpPr/>
            <p:nvPr/>
          </p:nvSpPr>
          <p:spPr>
            <a:xfrm>
              <a:off x="17405811" y="-863266"/>
              <a:ext cx="107173" cy="5336227"/>
            </a:xfrm>
            <a:custGeom>
              <a:avLst/>
              <a:gdLst/>
              <a:ahLst/>
              <a:cxnLst/>
              <a:rect l="l" t="t" r="r" b="b"/>
              <a:pathLst>
                <a:path w="107173" h="5336227" extrusionOk="0">
                  <a:moveTo>
                    <a:pt x="107173" y="5336228"/>
                  </a:moveTo>
                  <a:cubicBezTo>
                    <a:pt x="48019" y="5336228"/>
                    <a:pt x="-45116" y="2253665"/>
                    <a:pt x="25153" y="1"/>
                  </a:cubicBezTo>
                  <a:cubicBezTo>
                    <a:pt x="85039" y="-1820"/>
                    <a:pt x="-59237" y="2079211"/>
                    <a:pt x="107173" y="5336228"/>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sp>
        <p:nvSpPr>
          <p:cNvPr id="337" name="Google Shape;337;p7"/>
          <p:cNvSpPr txBox="1">
            <a:spLocks noGrp="1"/>
          </p:cNvSpPr>
          <p:nvPr>
            <p:ph type="title"/>
          </p:nvPr>
        </p:nvSpPr>
        <p:spPr>
          <a:xfrm>
            <a:off x="514350" y="557100"/>
            <a:ext cx="7562100" cy="615600"/>
          </a:xfrm>
          <a:prstGeom prst="rect">
            <a:avLst/>
          </a:prstGeom>
        </p:spPr>
        <p:txBody>
          <a:bodyPr spcFirstLastPara="1" wrap="square" lIns="0" tIns="0" rIns="0" bIns="0" anchor="t" anchorCtr="0">
            <a:noAutofit/>
          </a:bodyPr>
          <a:lstStyle>
            <a:lvl1pPr lvl="0" rtl="0">
              <a:spcBef>
                <a:spcPts val="0"/>
              </a:spcBef>
              <a:spcAft>
                <a:spcPts val="0"/>
              </a:spcAft>
              <a:buSzPts val="4000"/>
              <a:buNone/>
              <a:defRPr sz="4000"/>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338" name="Google Shape;338;p7"/>
          <p:cNvSpPr txBox="1">
            <a:spLocks noGrp="1"/>
          </p:cNvSpPr>
          <p:nvPr>
            <p:ph type="body" idx="1"/>
          </p:nvPr>
        </p:nvSpPr>
        <p:spPr>
          <a:xfrm>
            <a:off x="514350" y="2334650"/>
            <a:ext cx="2570700" cy="2239500"/>
          </a:xfrm>
          <a:prstGeom prst="rect">
            <a:avLst/>
          </a:prstGeom>
        </p:spPr>
        <p:txBody>
          <a:bodyPr spcFirstLastPara="1" wrap="square" lIns="0" tIns="0" rIns="0" bIns="0" anchor="t" anchorCtr="0">
            <a:noAutofit/>
          </a:bodyPr>
          <a:lstStyle>
            <a:lvl1pPr marL="457200" lvl="0" indent="-323850" rtl="0">
              <a:spcBef>
                <a:spcPts val="0"/>
              </a:spcBef>
              <a:spcAft>
                <a:spcPts val="0"/>
              </a:spcAft>
              <a:buSzPts val="1500"/>
              <a:buChar char="●"/>
              <a:defRPr sz="1500"/>
            </a:lvl1pPr>
            <a:lvl2pPr marL="914400" lvl="1" indent="-323850" rtl="0">
              <a:spcBef>
                <a:spcPts val="800"/>
              </a:spcBef>
              <a:spcAft>
                <a:spcPts val="0"/>
              </a:spcAft>
              <a:buSzPts val="1500"/>
              <a:buChar char="○"/>
              <a:defRPr sz="1500"/>
            </a:lvl2pPr>
            <a:lvl3pPr marL="1371600" lvl="2" indent="-323850" rtl="0">
              <a:spcBef>
                <a:spcPts val="800"/>
              </a:spcBef>
              <a:spcAft>
                <a:spcPts val="0"/>
              </a:spcAft>
              <a:buSzPts val="1500"/>
              <a:buChar char="■"/>
              <a:defRPr sz="1500"/>
            </a:lvl3pPr>
            <a:lvl4pPr marL="1828800" lvl="3" indent="-323850" rtl="0">
              <a:spcBef>
                <a:spcPts val="800"/>
              </a:spcBef>
              <a:spcAft>
                <a:spcPts val="0"/>
              </a:spcAft>
              <a:buSzPts val="1500"/>
              <a:buChar char="●"/>
              <a:defRPr sz="1500"/>
            </a:lvl4pPr>
            <a:lvl5pPr marL="2286000" lvl="4" indent="-323850" rtl="0">
              <a:spcBef>
                <a:spcPts val="800"/>
              </a:spcBef>
              <a:spcAft>
                <a:spcPts val="0"/>
              </a:spcAft>
              <a:buSzPts val="1500"/>
              <a:buChar char="○"/>
              <a:defRPr sz="1500"/>
            </a:lvl5pPr>
            <a:lvl6pPr marL="2743200" lvl="5" indent="-323850" rtl="0">
              <a:spcBef>
                <a:spcPts val="800"/>
              </a:spcBef>
              <a:spcAft>
                <a:spcPts val="0"/>
              </a:spcAft>
              <a:buSzPts val="1500"/>
              <a:buChar char="■"/>
              <a:defRPr sz="1500"/>
            </a:lvl6pPr>
            <a:lvl7pPr marL="3200400" lvl="6" indent="-323850" rtl="0">
              <a:spcBef>
                <a:spcPts val="800"/>
              </a:spcBef>
              <a:spcAft>
                <a:spcPts val="0"/>
              </a:spcAft>
              <a:buSzPts val="1500"/>
              <a:buChar char="●"/>
              <a:defRPr sz="1500"/>
            </a:lvl7pPr>
            <a:lvl8pPr marL="3657600" lvl="7" indent="-323850" rtl="0">
              <a:spcBef>
                <a:spcPts val="800"/>
              </a:spcBef>
              <a:spcAft>
                <a:spcPts val="0"/>
              </a:spcAft>
              <a:buSzPts val="1500"/>
              <a:buChar char="○"/>
              <a:defRPr sz="1500"/>
            </a:lvl8pPr>
            <a:lvl9pPr marL="4114800" lvl="8" indent="-323850" rtl="0">
              <a:spcBef>
                <a:spcPts val="800"/>
              </a:spcBef>
              <a:spcAft>
                <a:spcPts val="800"/>
              </a:spcAft>
              <a:buSzPts val="1500"/>
              <a:buChar char="■"/>
              <a:defRPr sz="1500"/>
            </a:lvl9pPr>
          </a:lstStyle>
          <a:p>
            <a:endParaRPr/>
          </a:p>
        </p:txBody>
      </p:sp>
      <p:sp>
        <p:nvSpPr>
          <p:cNvPr id="339" name="Google Shape;339;p7"/>
          <p:cNvSpPr txBox="1">
            <a:spLocks noGrp="1"/>
          </p:cNvSpPr>
          <p:nvPr>
            <p:ph type="body" idx="2"/>
          </p:nvPr>
        </p:nvSpPr>
        <p:spPr>
          <a:xfrm>
            <a:off x="3286638" y="2334688"/>
            <a:ext cx="2570700" cy="2239500"/>
          </a:xfrm>
          <a:prstGeom prst="rect">
            <a:avLst/>
          </a:prstGeom>
        </p:spPr>
        <p:txBody>
          <a:bodyPr spcFirstLastPara="1" wrap="square" lIns="0" tIns="0" rIns="0" bIns="0" anchor="t" anchorCtr="0">
            <a:noAutofit/>
          </a:bodyPr>
          <a:lstStyle>
            <a:lvl1pPr marL="457200" lvl="0" indent="-323850" rtl="0">
              <a:spcBef>
                <a:spcPts val="0"/>
              </a:spcBef>
              <a:spcAft>
                <a:spcPts val="0"/>
              </a:spcAft>
              <a:buSzPts val="1500"/>
              <a:buChar char="●"/>
              <a:defRPr sz="1500"/>
            </a:lvl1pPr>
            <a:lvl2pPr marL="914400" lvl="1" indent="-323850" rtl="0">
              <a:spcBef>
                <a:spcPts val="800"/>
              </a:spcBef>
              <a:spcAft>
                <a:spcPts val="0"/>
              </a:spcAft>
              <a:buSzPts val="1500"/>
              <a:buChar char="○"/>
              <a:defRPr sz="1500"/>
            </a:lvl2pPr>
            <a:lvl3pPr marL="1371600" lvl="2" indent="-323850" rtl="0">
              <a:spcBef>
                <a:spcPts val="800"/>
              </a:spcBef>
              <a:spcAft>
                <a:spcPts val="0"/>
              </a:spcAft>
              <a:buSzPts val="1500"/>
              <a:buChar char="■"/>
              <a:defRPr sz="1500"/>
            </a:lvl3pPr>
            <a:lvl4pPr marL="1828800" lvl="3" indent="-323850" rtl="0">
              <a:spcBef>
                <a:spcPts val="800"/>
              </a:spcBef>
              <a:spcAft>
                <a:spcPts val="0"/>
              </a:spcAft>
              <a:buSzPts val="1500"/>
              <a:buChar char="●"/>
              <a:defRPr sz="1500"/>
            </a:lvl4pPr>
            <a:lvl5pPr marL="2286000" lvl="4" indent="-323850" rtl="0">
              <a:spcBef>
                <a:spcPts val="800"/>
              </a:spcBef>
              <a:spcAft>
                <a:spcPts val="0"/>
              </a:spcAft>
              <a:buSzPts val="1500"/>
              <a:buChar char="○"/>
              <a:defRPr sz="1500"/>
            </a:lvl5pPr>
            <a:lvl6pPr marL="2743200" lvl="5" indent="-323850" rtl="0">
              <a:spcBef>
                <a:spcPts val="800"/>
              </a:spcBef>
              <a:spcAft>
                <a:spcPts val="0"/>
              </a:spcAft>
              <a:buSzPts val="1500"/>
              <a:buChar char="■"/>
              <a:defRPr sz="1500"/>
            </a:lvl6pPr>
            <a:lvl7pPr marL="3200400" lvl="6" indent="-323850" rtl="0">
              <a:spcBef>
                <a:spcPts val="800"/>
              </a:spcBef>
              <a:spcAft>
                <a:spcPts val="0"/>
              </a:spcAft>
              <a:buSzPts val="1500"/>
              <a:buChar char="●"/>
              <a:defRPr sz="1500"/>
            </a:lvl7pPr>
            <a:lvl8pPr marL="3657600" lvl="7" indent="-323850" rtl="0">
              <a:spcBef>
                <a:spcPts val="800"/>
              </a:spcBef>
              <a:spcAft>
                <a:spcPts val="0"/>
              </a:spcAft>
              <a:buSzPts val="1500"/>
              <a:buChar char="○"/>
              <a:defRPr sz="1500"/>
            </a:lvl8pPr>
            <a:lvl9pPr marL="4114800" lvl="8" indent="-323850" rtl="0">
              <a:spcBef>
                <a:spcPts val="800"/>
              </a:spcBef>
              <a:spcAft>
                <a:spcPts val="800"/>
              </a:spcAft>
              <a:buSzPts val="1500"/>
              <a:buChar char="■"/>
              <a:defRPr sz="1500"/>
            </a:lvl9pPr>
          </a:lstStyle>
          <a:p>
            <a:endParaRPr/>
          </a:p>
        </p:txBody>
      </p:sp>
      <p:sp>
        <p:nvSpPr>
          <p:cNvPr id="340" name="Google Shape;340;p7"/>
          <p:cNvSpPr txBox="1">
            <a:spLocks noGrp="1"/>
          </p:cNvSpPr>
          <p:nvPr>
            <p:ph type="body" idx="3"/>
          </p:nvPr>
        </p:nvSpPr>
        <p:spPr>
          <a:xfrm>
            <a:off x="6058938" y="2334688"/>
            <a:ext cx="2570700" cy="2239500"/>
          </a:xfrm>
          <a:prstGeom prst="rect">
            <a:avLst/>
          </a:prstGeom>
        </p:spPr>
        <p:txBody>
          <a:bodyPr spcFirstLastPara="1" wrap="square" lIns="0" tIns="0" rIns="0" bIns="0" anchor="t" anchorCtr="0">
            <a:noAutofit/>
          </a:bodyPr>
          <a:lstStyle>
            <a:lvl1pPr marL="457200" lvl="0" indent="-323850" rtl="0">
              <a:spcBef>
                <a:spcPts val="0"/>
              </a:spcBef>
              <a:spcAft>
                <a:spcPts val="0"/>
              </a:spcAft>
              <a:buSzPts val="1500"/>
              <a:buChar char="●"/>
              <a:defRPr sz="1500"/>
            </a:lvl1pPr>
            <a:lvl2pPr marL="914400" lvl="1" indent="-323850" rtl="0">
              <a:spcBef>
                <a:spcPts val="800"/>
              </a:spcBef>
              <a:spcAft>
                <a:spcPts val="0"/>
              </a:spcAft>
              <a:buSzPts val="1500"/>
              <a:buChar char="○"/>
              <a:defRPr sz="1500"/>
            </a:lvl2pPr>
            <a:lvl3pPr marL="1371600" lvl="2" indent="-323850" rtl="0">
              <a:spcBef>
                <a:spcPts val="800"/>
              </a:spcBef>
              <a:spcAft>
                <a:spcPts val="0"/>
              </a:spcAft>
              <a:buSzPts val="1500"/>
              <a:buChar char="■"/>
              <a:defRPr sz="1500"/>
            </a:lvl3pPr>
            <a:lvl4pPr marL="1828800" lvl="3" indent="-323850" rtl="0">
              <a:spcBef>
                <a:spcPts val="800"/>
              </a:spcBef>
              <a:spcAft>
                <a:spcPts val="0"/>
              </a:spcAft>
              <a:buSzPts val="1500"/>
              <a:buChar char="●"/>
              <a:defRPr sz="1500"/>
            </a:lvl4pPr>
            <a:lvl5pPr marL="2286000" lvl="4" indent="-323850" rtl="0">
              <a:spcBef>
                <a:spcPts val="800"/>
              </a:spcBef>
              <a:spcAft>
                <a:spcPts val="0"/>
              </a:spcAft>
              <a:buSzPts val="1500"/>
              <a:buChar char="○"/>
              <a:defRPr sz="1500"/>
            </a:lvl5pPr>
            <a:lvl6pPr marL="2743200" lvl="5" indent="-323850" rtl="0">
              <a:spcBef>
                <a:spcPts val="800"/>
              </a:spcBef>
              <a:spcAft>
                <a:spcPts val="0"/>
              </a:spcAft>
              <a:buSzPts val="1500"/>
              <a:buChar char="■"/>
              <a:defRPr sz="1500"/>
            </a:lvl6pPr>
            <a:lvl7pPr marL="3200400" lvl="6" indent="-323850" rtl="0">
              <a:spcBef>
                <a:spcPts val="800"/>
              </a:spcBef>
              <a:spcAft>
                <a:spcPts val="0"/>
              </a:spcAft>
              <a:buSzPts val="1500"/>
              <a:buChar char="●"/>
              <a:defRPr sz="1500"/>
            </a:lvl7pPr>
            <a:lvl8pPr marL="3657600" lvl="7" indent="-323850" rtl="0">
              <a:spcBef>
                <a:spcPts val="800"/>
              </a:spcBef>
              <a:spcAft>
                <a:spcPts val="0"/>
              </a:spcAft>
              <a:buSzPts val="1500"/>
              <a:buChar char="○"/>
              <a:defRPr sz="1500"/>
            </a:lvl8pPr>
            <a:lvl9pPr marL="4114800" lvl="8" indent="-323850" rtl="0">
              <a:spcBef>
                <a:spcPts val="800"/>
              </a:spcBef>
              <a:spcAft>
                <a:spcPts val="800"/>
              </a:spcAft>
              <a:buSzPts val="1500"/>
              <a:buChar char="■"/>
              <a:defRPr sz="1500"/>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aption">
  <p:cSld name="CAPTION_ONLY">
    <p:bg>
      <p:bgPr>
        <a:solidFill>
          <a:schemeClr val="lt2"/>
        </a:solidFill>
        <a:effectLst/>
      </p:bgPr>
    </p:bg>
    <p:spTree>
      <p:nvGrpSpPr>
        <p:cNvPr id="1" name="Shape 753"/>
        <p:cNvGrpSpPr/>
        <p:nvPr/>
      </p:nvGrpSpPr>
      <p:grpSpPr>
        <a:xfrm>
          <a:off x="0" y="0"/>
          <a:ext cx="0" cy="0"/>
          <a:chOff x="0" y="0"/>
          <a:chExt cx="0" cy="0"/>
        </a:xfrm>
      </p:grpSpPr>
      <p:sp>
        <p:nvSpPr>
          <p:cNvPr id="754" name="Google Shape;754;p9"/>
          <p:cNvSpPr txBox="1">
            <a:spLocks noGrp="1"/>
          </p:cNvSpPr>
          <p:nvPr>
            <p:ph type="body" idx="1"/>
          </p:nvPr>
        </p:nvSpPr>
        <p:spPr>
          <a:xfrm>
            <a:off x="855300" y="4406300"/>
            <a:ext cx="7433400" cy="519600"/>
          </a:xfrm>
          <a:prstGeom prst="rect">
            <a:avLst/>
          </a:prstGeom>
        </p:spPr>
        <p:txBody>
          <a:bodyPr spcFirstLastPara="1" wrap="square" lIns="0" tIns="0" rIns="0" bIns="0" anchor="t" anchorCtr="0">
            <a:noAutofit/>
          </a:bodyPr>
          <a:lstStyle>
            <a:lvl1pPr marL="457200" lvl="0" indent="-228600" algn="ctr" rtl="0">
              <a:spcBef>
                <a:spcPts val="0"/>
              </a:spcBef>
              <a:spcAft>
                <a:spcPts val="800"/>
              </a:spcAft>
              <a:buSzPts val="1800"/>
              <a:buNone/>
              <a:defRPr sz="1800"/>
            </a:lvl1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lt2"/>
        </a:solidFill>
        <a:effectLst/>
      </p:bgPr>
    </p:bg>
    <p:spTree>
      <p:nvGrpSpPr>
        <p:cNvPr id="1" name="Shape 755"/>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855300" y="836000"/>
            <a:ext cx="7433400" cy="396300"/>
          </a:xfrm>
          <a:prstGeom prst="rect">
            <a:avLst/>
          </a:prstGeom>
          <a:noFill/>
          <a:ln>
            <a:noFill/>
          </a:ln>
        </p:spPr>
        <p:txBody>
          <a:bodyPr spcFirstLastPara="1" wrap="square" lIns="0" tIns="0" rIns="0" bIns="0" anchor="b" anchorCtr="0">
            <a:noAutofit/>
          </a:bodyPr>
          <a:lstStyle>
            <a:lvl1pPr lvl="0" rtl="0">
              <a:lnSpc>
                <a:spcPct val="90000"/>
              </a:lnSpc>
              <a:spcBef>
                <a:spcPts val="0"/>
              </a:spcBef>
              <a:spcAft>
                <a:spcPts val="0"/>
              </a:spcAft>
              <a:buClr>
                <a:schemeClr val="dk1"/>
              </a:buClr>
              <a:buSzPts val="3500"/>
              <a:buFont typeface="Mali Light"/>
              <a:buNone/>
              <a:defRPr sz="3500">
                <a:solidFill>
                  <a:schemeClr val="dk1"/>
                </a:solidFill>
                <a:latin typeface="Mali Light"/>
                <a:ea typeface="Mali Light"/>
                <a:cs typeface="Mali Light"/>
                <a:sym typeface="Mali Light"/>
              </a:defRPr>
            </a:lvl1pPr>
            <a:lvl2pPr lvl="1" rtl="0">
              <a:lnSpc>
                <a:spcPct val="90000"/>
              </a:lnSpc>
              <a:spcBef>
                <a:spcPts val="0"/>
              </a:spcBef>
              <a:spcAft>
                <a:spcPts val="0"/>
              </a:spcAft>
              <a:buClr>
                <a:schemeClr val="dk1"/>
              </a:buClr>
              <a:buSzPts val="3500"/>
              <a:buFont typeface="Mali Light"/>
              <a:buNone/>
              <a:defRPr sz="3500">
                <a:solidFill>
                  <a:schemeClr val="dk1"/>
                </a:solidFill>
                <a:latin typeface="Mali Light"/>
                <a:ea typeface="Mali Light"/>
                <a:cs typeface="Mali Light"/>
                <a:sym typeface="Mali Light"/>
              </a:defRPr>
            </a:lvl2pPr>
            <a:lvl3pPr lvl="2" rtl="0">
              <a:lnSpc>
                <a:spcPct val="90000"/>
              </a:lnSpc>
              <a:spcBef>
                <a:spcPts val="0"/>
              </a:spcBef>
              <a:spcAft>
                <a:spcPts val="0"/>
              </a:spcAft>
              <a:buClr>
                <a:schemeClr val="dk1"/>
              </a:buClr>
              <a:buSzPts val="3500"/>
              <a:buFont typeface="Mali Light"/>
              <a:buNone/>
              <a:defRPr sz="3500">
                <a:solidFill>
                  <a:schemeClr val="dk1"/>
                </a:solidFill>
                <a:latin typeface="Mali Light"/>
                <a:ea typeface="Mali Light"/>
                <a:cs typeface="Mali Light"/>
                <a:sym typeface="Mali Light"/>
              </a:defRPr>
            </a:lvl3pPr>
            <a:lvl4pPr lvl="3" rtl="0">
              <a:lnSpc>
                <a:spcPct val="90000"/>
              </a:lnSpc>
              <a:spcBef>
                <a:spcPts val="0"/>
              </a:spcBef>
              <a:spcAft>
                <a:spcPts val="0"/>
              </a:spcAft>
              <a:buClr>
                <a:schemeClr val="dk1"/>
              </a:buClr>
              <a:buSzPts val="3500"/>
              <a:buFont typeface="Mali Light"/>
              <a:buNone/>
              <a:defRPr sz="3500">
                <a:solidFill>
                  <a:schemeClr val="dk1"/>
                </a:solidFill>
                <a:latin typeface="Mali Light"/>
                <a:ea typeface="Mali Light"/>
                <a:cs typeface="Mali Light"/>
                <a:sym typeface="Mali Light"/>
              </a:defRPr>
            </a:lvl4pPr>
            <a:lvl5pPr lvl="4" rtl="0">
              <a:lnSpc>
                <a:spcPct val="90000"/>
              </a:lnSpc>
              <a:spcBef>
                <a:spcPts val="0"/>
              </a:spcBef>
              <a:spcAft>
                <a:spcPts val="0"/>
              </a:spcAft>
              <a:buClr>
                <a:schemeClr val="dk1"/>
              </a:buClr>
              <a:buSzPts val="3500"/>
              <a:buFont typeface="Mali Light"/>
              <a:buNone/>
              <a:defRPr sz="3500">
                <a:solidFill>
                  <a:schemeClr val="dk1"/>
                </a:solidFill>
                <a:latin typeface="Mali Light"/>
                <a:ea typeface="Mali Light"/>
                <a:cs typeface="Mali Light"/>
                <a:sym typeface="Mali Light"/>
              </a:defRPr>
            </a:lvl5pPr>
            <a:lvl6pPr lvl="5" rtl="0">
              <a:lnSpc>
                <a:spcPct val="90000"/>
              </a:lnSpc>
              <a:spcBef>
                <a:spcPts val="0"/>
              </a:spcBef>
              <a:spcAft>
                <a:spcPts val="0"/>
              </a:spcAft>
              <a:buClr>
                <a:schemeClr val="dk1"/>
              </a:buClr>
              <a:buSzPts val="3500"/>
              <a:buFont typeface="Mali Light"/>
              <a:buNone/>
              <a:defRPr sz="3500">
                <a:solidFill>
                  <a:schemeClr val="dk1"/>
                </a:solidFill>
                <a:latin typeface="Mali Light"/>
                <a:ea typeface="Mali Light"/>
                <a:cs typeface="Mali Light"/>
                <a:sym typeface="Mali Light"/>
              </a:defRPr>
            </a:lvl6pPr>
            <a:lvl7pPr lvl="6" rtl="0">
              <a:lnSpc>
                <a:spcPct val="90000"/>
              </a:lnSpc>
              <a:spcBef>
                <a:spcPts val="0"/>
              </a:spcBef>
              <a:spcAft>
                <a:spcPts val="0"/>
              </a:spcAft>
              <a:buClr>
                <a:schemeClr val="dk1"/>
              </a:buClr>
              <a:buSzPts val="3500"/>
              <a:buFont typeface="Mali Light"/>
              <a:buNone/>
              <a:defRPr sz="3500">
                <a:solidFill>
                  <a:schemeClr val="dk1"/>
                </a:solidFill>
                <a:latin typeface="Mali Light"/>
                <a:ea typeface="Mali Light"/>
                <a:cs typeface="Mali Light"/>
                <a:sym typeface="Mali Light"/>
              </a:defRPr>
            </a:lvl7pPr>
            <a:lvl8pPr lvl="7" rtl="0">
              <a:lnSpc>
                <a:spcPct val="90000"/>
              </a:lnSpc>
              <a:spcBef>
                <a:spcPts val="0"/>
              </a:spcBef>
              <a:spcAft>
                <a:spcPts val="0"/>
              </a:spcAft>
              <a:buClr>
                <a:schemeClr val="dk1"/>
              </a:buClr>
              <a:buSzPts val="3500"/>
              <a:buFont typeface="Mali Light"/>
              <a:buNone/>
              <a:defRPr sz="3500">
                <a:solidFill>
                  <a:schemeClr val="dk1"/>
                </a:solidFill>
                <a:latin typeface="Mali Light"/>
                <a:ea typeface="Mali Light"/>
                <a:cs typeface="Mali Light"/>
                <a:sym typeface="Mali Light"/>
              </a:defRPr>
            </a:lvl8pPr>
            <a:lvl9pPr lvl="8" rtl="0">
              <a:lnSpc>
                <a:spcPct val="90000"/>
              </a:lnSpc>
              <a:spcBef>
                <a:spcPts val="0"/>
              </a:spcBef>
              <a:spcAft>
                <a:spcPts val="0"/>
              </a:spcAft>
              <a:buClr>
                <a:schemeClr val="dk1"/>
              </a:buClr>
              <a:buSzPts val="3500"/>
              <a:buFont typeface="Mali Light"/>
              <a:buNone/>
              <a:defRPr sz="3500">
                <a:solidFill>
                  <a:schemeClr val="dk1"/>
                </a:solidFill>
                <a:latin typeface="Mali Light"/>
                <a:ea typeface="Mali Light"/>
                <a:cs typeface="Mali Light"/>
                <a:sym typeface="Mali Light"/>
              </a:defRPr>
            </a:lvl9pPr>
          </a:lstStyle>
          <a:p>
            <a:endParaRPr/>
          </a:p>
        </p:txBody>
      </p:sp>
      <p:sp>
        <p:nvSpPr>
          <p:cNvPr id="7" name="Google Shape;7;p1"/>
          <p:cNvSpPr txBox="1">
            <a:spLocks noGrp="1"/>
          </p:cNvSpPr>
          <p:nvPr>
            <p:ph type="body" idx="1"/>
          </p:nvPr>
        </p:nvSpPr>
        <p:spPr>
          <a:xfrm>
            <a:off x="855300" y="1353947"/>
            <a:ext cx="7433400" cy="3033900"/>
          </a:xfrm>
          <a:prstGeom prst="rect">
            <a:avLst/>
          </a:prstGeom>
          <a:noFill/>
          <a:ln>
            <a:noFill/>
          </a:ln>
        </p:spPr>
        <p:txBody>
          <a:bodyPr spcFirstLastPara="1" wrap="square" lIns="0" tIns="0" rIns="0" bIns="0" anchor="t" anchorCtr="0">
            <a:noAutofit/>
          </a:bodyPr>
          <a:lstStyle>
            <a:lvl1pPr marL="457200" lvl="0" indent="-355600" rtl="0">
              <a:lnSpc>
                <a:spcPct val="120000"/>
              </a:lnSpc>
              <a:spcBef>
                <a:spcPts val="0"/>
              </a:spcBef>
              <a:spcAft>
                <a:spcPts val="0"/>
              </a:spcAft>
              <a:buClr>
                <a:schemeClr val="dk1"/>
              </a:buClr>
              <a:buSzPts val="2000"/>
              <a:buFont typeface="Nunito"/>
              <a:buChar char="●"/>
              <a:defRPr sz="2000">
                <a:solidFill>
                  <a:schemeClr val="dk1"/>
                </a:solidFill>
                <a:latin typeface="Nunito"/>
                <a:ea typeface="Nunito"/>
                <a:cs typeface="Nunito"/>
                <a:sym typeface="Nunito"/>
              </a:defRPr>
            </a:lvl1pPr>
            <a:lvl2pPr marL="914400" lvl="1" indent="-355600" rtl="0">
              <a:lnSpc>
                <a:spcPct val="120000"/>
              </a:lnSpc>
              <a:spcBef>
                <a:spcPts val="800"/>
              </a:spcBef>
              <a:spcAft>
                <a:spcPts val="0"/>
              </a:spcAft>
              <a:buClr>
                <a:schemeClr val="dk1"/>
              </a:buClr>
              <a:buSzPts val="2000"/>
              <a:buFont typeface="Nunito"/>
              <a:buChar char="○"/>
              <a:defRPr sz="2000">
                <a:solidFill>
                  <a:schemeClr val="dk1"/>
                </a:solidFill>
                <a:latin typeface="Nunito"/>
                <a:ea typeface="Nunito"/>
                <a:cs typeface="Nunito"/>
                <a:sym typeface="Nunito"/>
              </a:defRPr>
            </a:lvl2pPr>
            <a:lvl3pPr marL="1371600" lvl="2" indent="-355600" rtl="0">
              <a:lnSpc>
                <a:spcPct val="120000"/>
              </a:lnSpc>
              <a:spcBef>
                <a:spcPts val="800"/>
              </a:spcBef>
              <a:spcAft>
                <a:spcPts val="0"/>
              </a:spcAft>
              <a:buClr>
                <a:schemeClr val="dk1"/>
              </a:buClr>
              <a:buSzPts val="2000"/>
              <a:buFont typeface="Nunito"/>
              <a:buChar char="■"/>
              <a:defRPr sz="2000">
                <a:solidFill>
                  <a:schemeClr val="dk1"/>
                </a:solidFill>
                <a:latin typeface="Nunito"/>
                <a:ea typeface="Nunito"/>
                <a:cs typeface="Nunito"/>
                <a:sym typeface="Nunito"/>
              </a:defRPr>
            </a:lvl3pPr>
            <a:lvl4pPr marL="1828800" lvl="3" indent="-355600" rtl="0">
              <a:lnSpc>
                <a:spcPct val="120000"/>
              </a:lnSpc>
              <a:spcBef>
                <a:spcPts val="800"/>
              </a:spcBef>
              <a:spcAft>
                <a:spcPts val="0"/>
              </a:spcAft>
              <a:buClr>
                <a:schemeClr val="dk1"/>
              </a:buClr>
              <a:buSzPts val="2000"/>
              <a:buFont typeface="Nunito"/>
              <a:buChar char="●"/>
              <a:defRPr sz="2000">
                <a:solidFill>
                  <a:schemeClr val="dk1"/>
                </a:solidFill>
                <a:latin typeface="Nunito"/>
                <a:ea typeface="Nunito"/>
                <a:cs typeface="Nunito"/>
                <a:sym typeface="Nunito"/>
              </a:defRPr>
            </a:lvl4pPr>
            <a:lvl5pPr marL="2286000" lvl="4" indent="-355600" rtl="0">
              <a:lnSpc>
                <a:spcPct val="120000"/>
              </a:lnSpc>
              <a:spcBef>
                <a:spcPts val="800"/>
              </a:spcBef>
              <a:spcAft>
                <a:spcPts val="0"/>
              </a:spcAft>
              <a:buClr>
                <a:schemeClr val="dk1"/>
              </a:buClr>
              <a:buSzPts val="2000"/>
              <a:buFont typeface="Nunito"/>
              <a:buChar char="○"/>
              <a:defRPr sz="2000">
                <a:solidFill>
                  <a:schemeClr val="dk1"/>
                </a:solidFill>
                <a:latin typeface="Nunito"/>
                <a:ea typeface="Nunito"/>
                <a:cs typeface="Nunito"/>
                <a:sym typeface="Nunito"/>
              </a:defRPr>
            </a:lvl5pPr>
            <a:lvl6pPr marL="2743200" lvl="5" indent="-355600" rtl="0">
              <a:lnSpc>
                <a:spcPct val="120000"/>
              </a:lnSpc>
              <a:spcBef>
                <a:spcPts val="800"/>
              </a:spcBef>
              <a:spcAft>
                <a:spcPts val="0"/>
              </a:spcAft>
              <a:buClr>
                <a:schemeClr val="dk1"/>
              </a:buClr>
              <a:buSzPts val="2000"/>
              <a:buFont typeface="Nunito"/>
              <a:buChar char="■"/>
              <a:defRPr sz="2000">
                <a:solidFill>
                  <a:schemeClr val="dk1"/>
                </a:solidFill>
                <a:latin typeface="Nunito"/>
                <a:ea typeface="Nunito"/>
                <a:cs typeface="Nunito"/>
                <a:sym typeface="Nunito"/>
              </a:defRPr>
            </a:lvl6pPr>
            <a:lvl7pPr marL="3200400" lvl="6" indent="-355600" rtl="0">
              <a:lnSpc>
                <a:spcPct val="120000"/>
              </a:lnSpc>
              <a:spcBef>
                <a:spcPts val="800"/>
              </a:spcBef>
              <a:spcAft>
                <a:spcPts val="0"/>
              </a:spcAft>
              <a:buClr>
                <a:schemeClr val="dk1"/>
              </a:buClr>
              <a:buSzPts val="2000"/>
              <a:buFont typeface="Nunito"/>
              <a:buChar char="●"/>
              <a:defRPr sz="2000">
                <a:solidFill>
                  <a:schemeClr val="dk1"/>
                </a:solidFill>
                <a:latin typeface="Nunito"/>
                <a:ea typeface="Nunito"/>
                <a:cs typeface="Nunito"/>
                <a:sym typeface="Nunito"/>
              </a:defRPr>
            </a:lvl7pPr>
            <a:lvl8pPr marL="3657600" lvl="7" indent="-355600" rtl="0">
              <a:lnSpc>
                <a:spcPct val="120000"/>
              </a:lnSpc>
              <a:spcBef>
                <a:spcPts val="800"/>
              </a:spcBef>
              <a:spcAft>
                <a:spcPts val="0"/>
              </a:spcAft>
              <a:buClr>
                <a:schemeClr val="dk1"/>
              </a:buClr>
              <a:buSzPts val="2000"/>
              <a:buFont typeface="Nunito"/>
              <a:buChar char="○"/>
              <a:defRPr sz="2000">
                <a:solidFill>
                  <a:schemeClr val="dk1"/>
                </a:solidFill>
                <a:latin typeface="Nunito"/>
                <a:ea typeface="Nunito"/>
                <a:cs typeface="Nunito"/>
                <a:sym typeface="Nunito"/>
              </a:defRPr>
            </a:lvl8pPr>
            <a:lvl9pPr marL="4114800" lvl="8" indent="-355600" rtl="0">
              <a:lnSpc>
                <a:spcPct val="120000"/>
              </a:lnSpc>
              <a:spcBef>
                <a:spcPts val="800"/>
              </a:spcBef>
              <a:spcAft>
                <a:spcPts val="800"/>
              </a:spcAft>
              <a:buClr>
                <a:schemeClr val="dk1"/>
              </a:buClr>
              <a:buSzPts val="2000"/>
              <a:buFont typeface="Nunito"/>
              <a:buChar char="■"/>
              <a:defRPr sz="2000">
                <a:solidFill>
                  <a:schemeClr val="dk1"/>
                </a:solidFill>
                <a:latin typeface="Nunito"/>
                <a:ea typeface="Nunito"/>
                <a:cs typeface="Nunito"/>
                <a:sym typeface="Nunit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5" r:id="rId6"/>
    <p:sldLayoutId id="2147483656" r:id="rId7"/>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dk2"/>
        </a:solidFill>
        <a:effectLst/>
      </p:bgPr>
    </p:bg>
    <p:spTree>
      <p:nvGrpSpPr>
        <p:cNvPr id="1" name="Shape 759"/>
        <p:cNvGrpSpPr/>
        <p:nvPr/>
      </p:nvGrpSpPr>
      <p:grpSpPr>
        <a:xfrm>
          <a:off x="0" y="0"/>
          <a:ext cx="0" cy="0"/>
          <a:chOff x="0" y="0"/>
          <a:chExt cx="0" cy="0"/>
        </a:xfrm>
      </p:grpSpPr>
      <p:sp>
        <p:nvSpPr>
          <p:cNvPr id="760" name="Google Shape;760;p11"/>
          <p:cNvSpPr txBox="1"/>
          <p:nvPr/>
        </p:nvSpPr>
        <p:spPr>
          <a:xfrm>
            <a:off x="2704186" y="1577975"/>
            <a:ext cx="3735600" cy="2139047"/>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4500" dirty="0">
                <a:solidFill>
                  <a:schemeClr val="dk1"/>
                </a:solidFill>
                <a:latin typeface="Mali Light"/>
                <a:ea typeface="Mali Light"/>
                <a:cs typeface="Mali Light"/>
                <a:sym typeface="Mali Light"/>
              </a:rPr>
              <a:t>Dasar </a:t>
            </a:r>
            <a:r>
              <a:rPr lang="en-US" sz="4500" dirty="0" err="1">
                <a:solidFill>
                  <a:schemeClr val="dk1"/>
                </a:solidFill>
                <a:latin typeface="Mali Light"/>
                <a:ea typeface="Mali Light"/>
                <a:cs typeface="Mali Light"/>
                <a:sym typeface="Mali Light"/>
              </a:rPr>
              <a:t>Desain</a:t>
            </a:r>
            <a:r>
              <a:rPr lang="en-US" sz="4500" dirty="0">
                <a:solidFill>
                  <a:schemeClr val="dk1"/>
                </a:solidFill>
                <a:latin typeface="Mali Light"/>
                <a:ea typeface="Mali Light"/>
                <a:cs typeface="Mali Light"/>
                <a:sym typeface="Mali Light"/>
              </a:rPr>
              <a:t> </a:t>
            </a:r>
            <a:r>
              <a:rPr lang="en-US" sz="4500" dirty="0" err="1">
                <a:solidFill>
                  <a:schemeClr val="dk1"/>
                </a:solidFill>
                <a:latin typeface="Mali Light"/>
                <a:ea typeface="Mali Light"/>
                <a:cs typeface="Mali Light"/>
                <a:sym typeface="Mali Light"/>
              </a:rPr>
              <a:t>Grafis</a:t>
            </a:r>
            <a:endParaRPr lang="en" sz="4500" dirty="0">
              <a:solidFill>
                <a:schemeClr val="dk1"/>
              </a:solidFill>
              <a:latin typeface="Mali Light"/>
              <a:ea typeface="Mali Light"/>
              <a:cs typeface="Mali Light"/>
              <a:sym typeface="Mali Light"/>
            </a:endParaRPr>
          </a:p>
          <a:p>
            <a:pPr marL="0" marR="0" lvl="0" indent="0" algn="ctr" rtl="0">
              <a:lnSpc>
                <a:spcPct val="100000"/>
              </a:lnSpc>
              <a:spcBef>
                <a:spcPts val="0"/>
              </a:spcBef>
              <a:spcAft>
                <a:spcPts val="0"/>
              </a:spcAft>
              <a:buNone/>
            </a:pPr>
            <a:endParaRPr lang="en" dirty="0">
              <a:solidFill>
                <a:schemeClr val="dk1"/>
              </a:solidFill>
              <a:latin typeface="Mali Light"/>
              <a:ea typeface="Mali Light"/>
              <a:cs typeface="Mali Light"/>
              <a:sym typeface="Mali Light"/>
            </a:endParaRPr>
          </a:p>
          <a:p>
            <a:pPr marL="0" marR="0" lvl="0" indent="0" algn="ctr" rtl="0">
              <a:lnSpc>
                <a:spcPct val="100000"/>
              </a:lnSpc>
              <a:spcBef>
                <a:spcPts val="0"/>
              </a:spcBef>
              <a:spcAft>
                <a:spcPts val="0"/>
              </a:spcAft>
              <a:buNone/>
            </a:pPr>
            <a:r>
              <a:rPr lang="en" dirty="0">
                <a:solidFill>
                  <a:schemeClr val="dk1"/>
                </a:solidFill>
                <a:latin typeface="Mali Light"/>
                <a:ea typeface="Mali Light"/>
                <a:cs typeface="Mali Light"/>
                <a:sym typeface="Mali Light"/>
              </a:rPr>
              <a:t>Oleh </a:t>
            </a:r>
          </a:p>
          <a:p>
            <a:pPr marL="0" marR="0" lvl="0" indent="0" algn="ctr" rtl="0">
              <a:lnSpc>
                <a:spcPct val="100000"/>
              </a:lnSpc>
              <a:spcBef>
                <a:spcPts val="0"/>
              </a:spcBef>
              <a:spcAft>
                <a:spcPts val="0"/>
              </a:spcAft>
              <a:buNone/>
            </a:pPr>
            <a:r>
              <a:rPr lang="en-US" dirty="0" err="1">
                <a:solidFill>
                  <a:schemeClr val="dk1"/>
                </a:solidFill>
                <a:latin typeface="Mali Light"/>
                <a:ea typeface="Mali Light"/>
                <a:cs typeface="Mali Light"/>
                <a:sym typeface="Mali Light"/>
              </a:rPr>
              <a:t>Khoirotun</a:t>
            </a:r>
            <a:r>
              <a:rPr lang="en-US" dirty="0">
                <a:solidFill>
                  <a:schemeClr val="dk1"/>
                </a:solidFill>
                <a:latin typeface="Mali Light"/>
                <a:ea typeface="Mali Light"/>
                <a:cs typeface="Mali Light"/>
                <a:sym typeface="Mali Light"/>
              </a:rPr>
              <a:t> Nida’</a:t>
            </a:r>
            <a:endParaRPr lang="en" dirty="0">
              <a:solidFill>
                <a:schemeClr val="dk1"/>
              </a:solidFill>
              <a:latin typeface="Mali Light"/>
              <a:ea typeface="Mali Light"/>
              <a:cs typeface="Mali Light"/>
              <a:sym typeface="Mali Light"/>
            </a:endParaRPr>
          </a:p>
          <a:p>
            <a:pPr marL="0" marR="0" lvl="0" indent="0" algn="ctr" rtl="0">
              <a:lnSpc>
                <a:spcPct val="100000"/>
              </a:lnSpc>
              <a:spcBef>
                <a:spcPts val="0"/>
              </a:spcBef>
              <a:spcAft>
                <a:spcPts val="0"/>
              </a:spcAft>
              <a:buNone/>
            </a:pPr>
            <a:endParaRPr sz="700" dirty="0">
              <a:solidFill>
                <a:schemeClr val="dk1"/>
              </a:solidFill>
              <a:latin typeface="Mali Light"/>
              <a:ea typeface="Mali Light"/>
              <a:cs typeface="Mali Light"/>
              <a:sym typeface="Mali Ligh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702"/>
        <p:cNvGrpSpPr/>
        <p:nvPr/>
      </p:nvGrpSpPr>
      <p:grpSpPr>
        <a:xfrm>
          <a:off x="0" y="0"/>
          <a:ext cx="0" cy="0"/>
          <a:chOff x="0" y="0"/>
          <a:chExt cx="0" cy="0"/>
        </a:xfrm>
      </p:grpSpPr>
      <p:grpSp>
        <p:nvGrpSpPr>
          <p:cNvPr id="3703" name="Google Shape;3703;p36"/>
          <p:cNvGrpSpPr/>
          <p:nvPr/>
        </p:nvGrpSpPr>
        <p:grpSpPr>
          <a:xfrm>
            <a:off x="514350" y="705023"/>
            <a:ext cx="3121039" cy="4742849"/>
            <a:chOff x="1028700" y="1410045"/>
            <a:chExt cx="6242077" cy="9485697"/>
          </a:xfrm>
        </p:grpSpPr>
        <p:sp>
          <p:nvSpPr>
            <p:cNvPr id="3704" name="Google Shape;3704;p36"/>
            <p:cNvSpPr/>
            <p:nvPr/>
          </p:nvSpPr>
          <p:spPr>
            <a:xfrm>
              <a:off x="1028700" y="1410045"/>
              <a:ext cx="6242077" cy="9485697"/>
            </a:xfrm>
            <a:custGeom>
              <a:avLst/>
              <a:gdLst/>
              <a:ahLst/>
              <a:cxnLst/>
              <a:rect l="l" t="t" r="r" b="b"/>
              <a:pathLst>
                <a:path w="6242077" h="9485697" extrusionOk="0">
                  <a:moveTo>
                    <a:pt x="6239273" y="9415845"/>
                  </a:moveTo>
                  <a:cubicBezTo>
                    <a:pt x="6241322" y="9450619"/>
                    <a:pt x="6545215" y="9435803"/>
                    <a:pt x="177261" y="9485698"/>
                  </a:cubicBezTo>
                  <a:cubicBezTo>
                    <a:pt x="63439" y="9485698"/>
                    <a:pt x="41103" y="1412893"/>
                    <a:pt x="0" y="179467"/>
                  </a:cubicBezTo>
                  <a:cubicBezTo>
                    <a:pt x="0" y="90871"/>
                    <a:pt x="998399" y="120902"/>
                    <a:pt x="1329314" y="104625"/>
                  </a:cubicBezTo>
                  <a:cubicBezTo>
                    <a:pt x="3566964" y="-5409"/>
                    <a:pt x="4693493" y="-47222"/>
                    <a:pt x="6074859" y="71368"/>
                  </a:cubicBezTo>
                  <a:cubicBezTo>
                    <a:pt x="6172551" y="79753"/>
                    <a:pt x="5977016" y="3590904"/>
                    <a:pt x="6239273" y="9415845"/>
                  </a:cubicBezTo>
                  <a:close/>
                </a:path>
              </a:pathLst>
            </a:custGeom>
            <a:solidFill>
              <a:schemeClr val="accent3">
                <a:lumMod val="75000"/>
              </a:schemeClr>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705" name="Google Shape;3705;p36"/>
            <p:cNvSpPr/>
            <p:nvPr/>
          </p:nvSpPr>
          <p:spPr>
            <a:xfrm>
              <a:off x="1292532" y="1702881"/>
              <a:ext cx="5706314" cy="8899999"/>
            </a:xfrm>
            <a:custGeom>
              <a:avLst/>
              <a:gdLst/>
              <a:ahLst/>
              <a:cxnLst/>
              <a:rect l="l" t="t" r="r" b="b"/>
              <a:pathLst>
                <a:path w="5706314" h="8899999" extrusionOk="0">
                  <a:moveTo>
                    <a:pt x="0" y="125405"/>
                  </a:moveTo>
                  <a:cubicBezTo>
                    <a:pt x="223298" y="105884"/>
                    <a:pt x="452726" y="109260"/>
                    <a:pt x="709594" y="109735"/>
                  </a:cubicBezTo>
                  <a:cubicBezTo>
                    <a:pt x="1589465" y="109735"/>
                    <a:pt x="3645299" y="-92235"/>
                    <a:pt x="5580404" y="51834"/>
                  </a:cubicBezTo>
                  <a:cubicBezTo>
                    <a:pt x="5636841" y="3984738"/>
                    <a:pt x="5473737" y="3753534"/>
                    <a:pt x="5706314" y="8856518"/>
                  </a:cubicBezTo>
                  <a:cubicBezTo>
                    <a:pt x="3120937" y="8877405"/>
                    <a:pt x="3305997" y="8874787"/>
                    <a:pt x="140788" y="8900000"/>
                  </a:cubicBezTo>
                  <a:cubicBezTo>
                    <a:pt x="13929" y="5077415"/>
                    <a:pt x="40724" y="1728223"/>
                    <a:pt x="0" y="125405"/>
                  </a:cubicBezTo>
                  <a:close/>
                </a:path>
              </a:pathLst>
            </a:custGeom>
            <a:solidFill>
              <a:schemeClr val="dk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706" name="Google Shape;3706;p36"/>
            <p:cNvSpPr/>
            <p:nvPr/>
          </p:nvSpPr>
          <p:spPr>
            <a:xfrm>
              <a:off x="1295713" y="1699707"/>
              <a:ext cx="5695061" cy="8903309"/>
            </a:xfrm>
            <a:custGeom>
              <a:avLst/>
              <a:gdLst/>
              <a:ahLst/>
              <a:cxnLst/>
              <a:rect l="l" t="t" r="r" b="b"/>
              <a:pathLst>
                <a:path w="5695061" h="8903309" extrusionOk="0">
                  <a:moveTo>
                    <a:pt x="5656299" y="8678154"/>
                  </a:moveTo>
                  <a:cubicBezTo>
                    <a:pt x="5702545" y="8678154"/>
                    <a:pt x="5695011" y="8682669"/>
                    <a:pt x="5694005" y="8660511"/>
                  </a:cubicBezTo>
                  <a:cubicBezTo>
                    <a:pt x="5661214" y="8660548"/>
                    <a:pt x="5649410" y="8660511"/>
                    <a:pt x="5613165" y="8660567"/>
                  </a:cubicBezTo>
                  <a:cubicBezTo>
                    <a:pt x="5614891" y="8254143"/>
                    <a:pt x="5579026" y="8315876"/>
                    <a:pt x="5678160" y="8316104"/>
                  </a:cubicBezTo>
                  <a:cubicBezTo>
                    <a:pt x="5677173" y="8294742"/>
                    <a:pt x="5682543" y="8298460"/>
                    <a:pt x="5656299" y="8298460"/>
                  </a:cubicBezTo>
                  <a:cubicBezTo>
                    <a:pt x="5595915" y="8298460"/>
                    <a:pt x="5608136" y="8352377"/>
                    <a:pt x="5602766" y="8009393"/>
                  </a:cubicBezTo>
                  <a:cubicBezTo>
                    <a:pt x="5601760" y="7944302"/>
                    <a:pt x="5588078" y="7955287"/>
                    <a:pt x="5656299" y="7955287"/>
                  </a:cubicBezTo>
                  <a:cubicBezTo>
                    <a:pt x="5665673" y="7955287"/>
                    <a:pt x="5663871" y="7958835"/>
                    <a:pt x="5663131" y="7937681"/>
                  </a:cubicBezTo>
                  <a:cubicBezTo>
                    <a:pt x="5581626" y="7937681"/>
                    <a:pt x="5603582" y="7972228"/>
                    <a:pt x="5600090" y="7750244"/>
                  </a:cubicBezTo>
                  <a:cubicBezTo>
                    <a:pt x="5597016" y="7561308"/>
                    <a:pt x="5579405" y="7592193"/>
                    <a:pt x="5651859" y="7592212"/>
                  </a:cubicBezTo>
                  <a:cubicBezTo>
                    <a:pt x="5651137" y="7568669"/>
                    <a:pt x="5661062" y="7574721"/>
                    <a:pt x="5597224" y="7574512"/>
                  </a:cubicBezTo>
                  <a:cubicBezTo>
                    <a:pt x="5593505" y="7346590"/>
                    <a:pt x="5596162" y="7500505"/>
                    <a:pt x="5592727" y="7230162"/>
                  </a:cubicBezTo>
                  <a:cubicBezTo>
                    <a:pt x="5649979" y="7230029"/>
                    <a:pt x="5641383" y="7235968"/>
                    <a:pt x="5640719" y="7212481"/>
                  </a:cubicBezTo>
                  <a:cubicBezTo>
                    <a:pt x="5583353" y="7212500"/>
                    <a:pt x="5587432" y="7270552"/>
                    <a:pt x="5585820" y="6866670"/>
                  </a:cubicBezTo>
                  <a:cubicBezTo>
                    <a:pt x="5640282" y="6867277"/>
                    <a:pt x="5631326" y="6871375"/>
                    <a:pt x="5630737" y="6849349"/>
                  </a:cubicBezTo>
                  <a:cubicBezTo>
                    <a:pt x="5578988" y="6849179"/>
                    <a:pt x="5585763" y="6850601"/>
                    <a:pt x="5585744" y="6843809"/>
                  </a:cubicBezTo>
                  <a:cubicBezTo>
                    <a:pt x="5585497" y="6762536"/>
                    <a:pt x="5585136" y="6752633"/>
                    <a:pt x="5581227" y="6504658"/>
                  </a:cubicBezTo>
                  <a:cubicBezTo>
                    <a:pt x="5629447" y="6505170"/>
                    <a:pt x="5621514" y="6509306"/>
                    <a:pt x="5620907" y="6487318"/>
                  </a:cubicBezTo>
                  <a:cubicBezTo>
                    <a:pt x="5564926" y="6487090"/>
                    <a:pt x="5581626" y="6531028"/>
                    <a:pt x="5576369" y="6196373"/>
                  </a:cubicBezTo>
                  <a:cubicBezTo>
                    <a:pt x="5575344" y="6131339"/>
                    <a:pt x="5566311" y="6142607"/>
                    <a:pt x="5611267" y="6143101"/>
                  </a:cubicBezTo>
                  <a:cubicBezTo>
                    <a:pt x="5610622" y="6120601"/>
                    <a:pt x="5617852" y="6125894"/>
                    <a:pt x="5575288" y="6124832"/>
                  </a:cubicBezTo>
                  <a:cubicBezTo>
                    <a:pt x="5570847" y="5823357"/>
                    <a:pt x="5572176" y="5898502"/>
                    <a:pt x="5567678" y="5778375"/>
                  </a:cubicBezTo>
                  <a:cubicBezTo>
                    <a:pt x="5606789" y="5778148"/>
                    <a:pt x="5600375" y="5782872"/>
                    <a:pt x="5599654" y="5760618"/>
                  </a:cubicBezTo>
                  <a:cubicBezTo>
                    <a:pt x="5559366" y="5760751"/>
                    <a:pt x="5566710" y="5777275"/>
                    <a:pt x="5565154" y="5678435"/>
                  </a:cubicBezTo>
                  <a:cubicBezTo>
                    <a:pt x="5560258" y="5364780"/>
                    <a:pt x="5551567" y="5416003"/>
                    <a:pt x="5587831" y="5415491"/>
                  </a:cubicBezTo>
                  <a:cubicBezTo>
                    <a:pt x="5587015" y="5393408"/>
                    <a:pt x="5592272" y="5397677"/>
                    <a:pt x="5561549" y="5398265"/>
                  </a:cubicBezTo>
                  <a:cubicBezTo>
                    <a:pt x="5555286" y="5010849"/>
                    <a:pt x="5546443" y="5054882"/>
                    <a:pt x="5575515" y="5054807"/>
                  </a:cubicBezTo>
                  <a:cubicBezTo>
                    <a:pt x="5574946" y="5032629"/>
                    <a:pt x="5579424" y="5037144"/>
                    <a:pt x="5555286" y="5037201"/>
                  </a:cubicBezTo>
                  <a:cubicBezTo>
                    <a:pt x="5549005" y="4648003"/>
                    <a:pt x="5542932" y="4692073"/>
                    <a:pt x="5569594" y="4691845"/>
                  </a:cubicBezTo>
                  <a:cubicBezTo>
                    <a:pt x="5569405" y="4670673"/>
                    <a:pt x="5574358" y="4674145"/>
                    <a:pt x="5550068" y="4674392"/>
                  </a:cubicBezTo>
                  <a:cubicBezTo>
                    <a:pt x="5547468" y="4499362"/>
                    <a:pt x="5550447" y="4481377"/>
                    <a:pt x="5547012" y="4329700"/>
                  </a:cubicBezTo>
                  <a:cubicBezTo>
                    <a:pt x="5573276" y="4329700"/>
                    <a:pt x="5568836" y="4334254"/>
                    <a:pt x="5568949" y="4312076"/>
                  </a:cubicBezTo>
                  <a:cubicBezTo>
                    <a:pt x="5539612" y="4312095"/>
                    <a:pt x="5545836" y="4362180"/>
                    <a:pt x="5539327" y="3995273"/>
                  </a:cubicBezTo>
                  <a:cubicBezTo>
                    <a:pt x="5538720" y="3961465"/>
                    <a:pt x="5537676" y="3965905"/>
                    <a:pt x="5542230" y="3965943"/>
                  </a:cubicBezTo>
                  <a:cubicBezTo>
                    <a:pt x="5577982" y="3966284"/>
                    <a:pt x="5571910" y="3970762"/>
                    <a:pt x="5572194" y="3948584"/>
                  </a:cubicBezTo>
                  <a:cubicBezTo>
                    <a:pt x="5530446" y="3948280"/>
                    <a:pt x="5535380" y="3981329"/>
                    <a:pt x="5536423" y="3736161"/>
                  </a:cubicBezTo>
                  <a:cubicBezTo>
                    <a:pt x="5536917" y="3578072"/>
                    <a:pt x="5523178" y="3604082"/>
                    <a:pt x="5577432" y="3602963"/>
                  </a:cubicBezTo>
                  <a:cubicBezTo>
                    <a:pt x="5577792" y="3580880"/>
                    <a:pt x="5584833" y="3584997"/>
                    <a:pt x="5542097" y="3586230"/>
                  </a:cubicBezTo>
                  <a:cubicBezTo>
                    <a:pt x="5531945" y="3586515"/>
                    <a:pt x="5536082" y="3626981"/>
                    <a:pt x="5527865" y="3241140"/>
                  </a:cubicBezTo>
                  <a:cubicBezTo>
                    <a:pt x="5543748" y="3240856"/>
                    <a:pt x="5562270" y="3240495"/>
                    <a:pt x="5583182" y="3240249"/>
                  </a:cubicBezTo>
                  <a:cubicBezTo>
                    <a:pt x="5583504" y="3218185"/>
                    <a:pt x="5591683" y="3222340"/>
                    <a:pt x="5542173" y="3223269"/>
                  </a:cubicBezTo>
                  <a:cubicBezTo>
                    <a:pt x="5524829" y="3223573"/>
                    <a:pt x="5527524" y="3225167"/>
                    <a:pt x="5527390" y="3218489"/>
                  </a:cubicBezTo>
                  <a:cubicBezTo>
                    <a:pt x="5519003" y="2835854"/>
                    <a:pt x="5516251" y="2879071"/>
                    <a:pt x="5542249" y="2879337"/>
                  </a:cubicBezTo>
                  <a:cubicBezTo>
                    <a:pt x="5596674" y="2880001"/>
                    <a:pt x="5587471" y="2884213"/>
                    <a:pt x="5587642" y="2862149"/>
                  </a:cubicBezTo>
                  <a:cubicBezTo>
                    <a:pt x="5561795" y="2861959"/>
                    <a:pt x="5537828" y="2861655"/>
                    <a:pt x="5521887" y="2861485"/>
                  </a:cubicBezTo>
                  <a:cubicBezTo>
                    <a:pt x="5521242" y="2818818"/>
                    <a:pt x="5517295" y="2517647"/>
                    <a:pt x="5517276" y="2516319"/>
                  </a:cubicBezTo>
                  <a:cubicBezTo>
                    <a:pt x="5549555" y="2516205"/>
                    <a:pt x="5565629" y="2516111"/>
                    <a:pt x="5588495" y="2516054"/>
                  </a:cubicBezTo>
                  <a:cubicBezTo>
                    <a:pt x="5588419" y="2493857"/>
                    <a:pt x="5597870" y="2498353"/>
                    <a:pt x="5542268" y="2498581"/>
                  </a:cubicBezTo>
                  <a:cubicBezTo>
                    <a:pt x="5505302" y="2498733"/>
                    <a:pt x="5520635" y="2547280"/>
                    <a:pt x="5513025" y="2183105"/>
                  </a:cubicBezTo>
                  <a:cubicBezTo>
                    <a:pt x="5512285" y="2147439"/>
                    <a:pt x="5504713" y="2153150"/>
                    <a:pt x="5542173" y="2153852"/>
                  </a:cubicBezTo>
                  <a:cubicBezTo>
                    <a:pt x="5592973" y="2154800"/>
                    <a:pt x="5584567" y="2158993"/>
                    <a:pt x="5584131" y="2136910"/>
                  </a:cubicBezTo>
                  <a:cubicBezTo>
                    <a:pt x="5555799" y="2136569"/>
                    <a:pt x="5539232" y="2136113"/>
                    <a:pt x="5512076" y="2135715"/>
                  </a:cubicBezTo>
                  <a:cubicBezTo>
                    <a:pt x="5505890" y="1811057"/>
                    <a:pt x="5505814" y="1797967"/>
                    <a:pt x="5505700" y="1790132"/>
                  </a:cubicBezTo>
                  <a:cubicBezTo>
                    <a:pt x="5530446" y="1790530"/>
                    <a:pt x="5549935" y="1791080"/>
                    <a:pt x="5574453" y="1791479"/>
                  </a:cubicBezTo>
                  <a:cubicBezTo>
                    <a:pt x="5573637" y="1769187"/>
                    <a:pt x="5580772" y="1774025"/>
                    <a:pt x="5542458" y="1773190"/>
                  </a:cubicBezTo>
                  <a:cubicBezTo>
                    <a:pt x="5491297" y="1772090"/>
                    <a:pt x="5507085" y="1826215"/>
                    <a:pt x="5500596" y="1427721"/>
                  </a:cubicBezTo>
                  <a:cubicBezTo>
                    <a:pt x="5527694" y="1428233"/>
                    <a:pt x="5544337" y="1428840"/>
                    <a:pt x="5567526" y="1429391"/>
                  </a:cubicBezTo>
                  <a:cubicBezTo>
                    <a:pt x="5567393" y="1407156"/>
                    <a:pt x="5572422" y="1411918"/>
                    <a:pt x="5542515" y="1411102"/>
                  </a:cubicBezTo>
                  <a:cubicBezTo>
                    <a:pt x="5483061" y="1409395"/>
                    <a:pt x="5501127" y="1462761"/>
                    <a:pt x="5493062" y="1065083"/>
                  </a:cubicBezTo>
                  <a:cubicBezTo>
                    <a:pt x="5523367" y="1065595"/>
                    <a:pt x="5538852" y="1066278"/>
                    <a:pt x="5568703" y="1066999"/>
                  </a:cubicBezTo>
                  <a:cubicBezTo>
                    <a:pt x="5568968" y="1044745"/>
                    <a:pt x="5573978" y="1049583"/>
                    <a:pt x="5542515" y="1048635"/>
                  </a:cubicBezTo>
                  <a:cubicBezTo>
                    <a:pt x="5482777" y="1046927"/>
                    <a:pt x="5492796" y="1055218"/>
                    <a:pt x="5492227" y="1018584"/>
                  </a:cubicBezTo>
                  <a:cubicBezTo>
                    <a:pt x="5486363" y="641319"/>
                    <a:pt x="5475907" y="703052"/>
                    <a:pt x="5542344" y="702881"/>
                  </a:cubicBezTo>
                  <a:cubicBezTo>
                    <a:pt x="5580487" y="702767"/>
                    <a:pt x="5574073" y="707377"/>
                    <a:pt x="5574414" y="685181"/>
                  </a:cubicBezTo>
                  <a:cubicBezTo>
                    <a:pt x="5543919" y="685237"/>
                    <a:pt x="5525512" y="685332"/>
                    <a:pt x="5488431" y="685370"/>
                  </a:cubicBezTo>
                  <a:cubicBezTo>
                    <a:pt x="5485699" y="548549"/>
                    <a:pt x="5484143" y="541795"/>
                    <a:pt x="5483554" y="340907"/>
                  </a:cubicBezTo>
                  <a:cubicBezTo>
                    <a:pt x="5524430" y="341134"/>
                    <a:pt x="5539782" y="341533"/>
                    <a:pt x="5578172" y="341874"/>
                  </a:cubicBezTo>
                  <a:cubicBezTo>
                    <a:pt x="5578286" y="319602"/>
                    <a:pt x="5585440" y="324382"/>
                    <a:pt x="5542439" y="323832"/>
                  </a:cubicBezTo>
                  <a:cubicBezTo>
                    <a:pt x="5464634" y="322903"/>
                    <a:pt x="5484712" y="373461"/>
                    <a:pt x="5479304" y="48614"/>
                  </a:cubicBezTo>
                  <a:cubicBezTo>
                    <a:pt x="5454691" y="46907"/>
                    <a:pt x="5466134" y="12796"/>
                    <a:pt x="5467937" y="323187"/>
                  </a:cubicBezTo>
                  <a:cubicBezTo>
                    <a:pt x="5436834" y="323073"/>
                    <a:pt x="5210234" y="322144"/>
                    <a:pt x="5165221" y="322296"/>
                  </a:cubicBezTo>
                  <a:cubicBezTo>
                    <a:pt x="5157934" y="-3026"/>
                    <a:pt x="5173989" y="29643"/>
                    <a:pt x="5147156" y="28258"/>
                  </a:cubicBezTo>
                  <a:cubicBezTo>
                    <a:pt x="5150590" y="376554"/>
                    <a:pt x="5168846" y="321878"/>
                    <a:pt x="5086582" y="323036"/>
                  </a:cubicBezTo>
                  <a:cubicBezTo>
                    <a:pt x="5001491" y="324231"/>
                    <a:pt x="4999783" y="323624"/>
                    <a:pt x="4859033" y="323984"/>
                  </a:cubicBezTo>
                  <a:cubicBezTo>
                    <a:pt x="4847837" y="324003"/>
                    <a:pt x="4850588" y="336391"/>
                    <a:pt x="4849109" y="241838"/>
                  </a:cubicBezTo>
                  <a:cubicBezTo>
                    <a:pt x="4845218" y="-15718"/>
                    <a:pt x="4852202" y="14598"/>
                    <a:pt x="4830113" y="13802"/>
                  </a:cubicBezTo>
                  <a:cubicBezTo>
                    <a:pt x="4832902" y="198621"/>
                    <a:pt x="4833794" y="262042"/>
                    <a:pt x="4834971" y="324041"/>
                  </a:cubicBezTo>
                  <a:cubicBezTo>
                    <a:pt x="4764169" y="324174"/>
                    <a:pt x="4746995" y="324117"/>
                    <a:pt x="4534077" y="323965"/>
                  </a:cubicBezTo>
                  <a:cubicBezTo>
                    <a:pt x="4526335" y="-30383"/>
                    <a:pt x="4538404" y="5663"/>
                    <a:pt x="4513696" y="5151"/>
                  </a:cubicBezTo>
                  <a:cubicBezTo>
                    <a:pt x="4518953" y="349747"/>
                    <a:pt x="4518820" y="323946"/>
                    <a:pt x="4517473" y="323946"/>
                  </a:cubicBezTo>
                  <a:cubicBezTo>
                    <a:pt x="4402588" y="323946"/>
                    <a:pt x="4403840" y="322239"/>
                    <a:pt x="4289791" y="322239"/>
                  </a:cubicBezTo>
                  <a:cubicBezTo>
                    <a:pt x="4194566" y="322239"/>
                    <a:pt x="4219729" y="384161"/>
                    <a:pt x="4213922" y="1413"/>
                  </a:cubicBezTo>
                  <a:cubicBezTo>
                    <a:pt x="4192782" y="1281"/>
                    <a:pt x="4196824" y="-39223"/>
                    <a:pt x="4202688" y="323016"/>
                  </a:cubicBezTo>
                  <a:cubicBezTo>
                    <a:pt x="4042772" y="326280"/>
                    <a:pt x="4055581" y="324971"/>
                    <a:pt x="3902022" y="323775"/>
                  </a:cubicBezTo>
                  <a:cubicBezTo>
                    <a:pt x="3894659" y="-37269"/>
                    <a:pt x="3903237" y="1413"/>
                    <a:pt x="3880332" y="1622"/>
                  </a:cubicBezTo>
                  <a:cubicBezTo>
                    <a:pt x="3886575" y="378489"/>
                    <a:pt x="3905590" y="323548"/>
                    <a:pt x="3834503" y="323548"/>
                  </a:cubicBezTo>
                  <a:cubicBezTo>
                    <a:pt x="3540840" y="323548"/>
                    <a:pt x="3586080" y="349406"/>
                    <a:pt x="3584391" y="241800"/>
                  </a:cubicBezTo>
                  <a:cubicBezTo>
                    <a:pt x="3582417" y="115014"/>
                    <a:pt x="3581715" y="119359"/>
                    <a:pt x="3579837" y="6441"/>
                  </a:cubicBezTo>
                  <a:cubicBezTo>
                    <a:pt x="3557596" y="6934"/>
                    <a:pt x="3563422" y="-33342"/>
                    <a:pt x="3570254" y="324401"/>
                  </a:cubicBezTo>
                  <a:cubicBezTo>
                    <a:pt x="3493854" y="324022"/>
                    <a:pt x="3408459" y="320531"/>
                    <a:pt x="3269531" y="323510"/>
                  </a:cubicBezTo>
                  <a:cubicBezTo>
                    <a:pt x="3268620" y="218731"/>
                    <a:pt x="3265488" y="84812"/>
                    <a:pt x="3264331" y="14731"/>
                  </a:cubicBezTo>
                  <a:cubicBezTo>
                    <a:pt x="3238902" y="15509"/>
                    <a:pt x="3251199" y="-19171"/>
                    <a:pt x="3253989" y="323832"/>
                  </a:cubicBezTo>
                  <a:cubicBezTo>
                    <a:pt x="3118439" y="326640"/>
                    <a:pt x="3050692" y="323244"/>
                    <a:pt x="2951349" y="322903"/>
                  </a:cubicBezTo>
                  <a:cubicBezTo>
                    <a:pt x="2947725" y="161323"/>
                    <a:pt x="2949357" y="134194"/>
                    <a:pt x="2948028" y="25090"/>
                  </a:cubicBezTo>
                  <a:cubicBezTo>
                    <a:pt x="2926983" y="25811"/>
                    <a:pt x="2932771" y="10121"/>
                    <a:pt x="2933094" y="112529"/>
                  </a:cubicBezTo>
                  <a:cubicBezTo>
                    <a:pt x="2933321" y="185455"/>
                    <a:pt x="2934384" y="258760"/>
                    <a:pt x="2935807" y="322884"/>
                  </a:cubicBezTo>
                  <a:cubicBezTo>
                    <a:pt x="2921954" y="322865"/>
                    <a:pt x="2705659" y="322751"/>
                    <a:pt x="2696360" y="322732"/>
                  </a:cubicBezTo>
                  <a:cubicBezTo>
                    <a:pt x="2614798" y="322732"/>
                    <a:pt x="2636204" y="372627"/>
                    <a:pt x="2633187" y="36529"/>
                  </a:cubicBezTo>
                  <a:cubicBezTo>
                    <a:pt x="2612199" y="37326"/>
                    <a:pt x="2618025" y="23553"/>
                    <a:pt x="2617835" y="112472"/>
                  </a:cubicBezTo>
                  <a:cubicBezTo>
                    <a:pt x="2617683" y="183634"/>
                    <a:pt x="2618613" y="253695"/>
                    <a:pt x="2620264" y="322979"/>
                  </a:cubicBezTo>
                  <a:cubicBezTo>
                    <a:pt x="2327056" y="325217"/>
                    <a:pt x="2613603" y="322846"/>
                    <a:pt x="2320395" y="324743"/>
                  </a:cubicBezTo>
                  <a:cubicBezTo>
                    <a:pt x="2319769" y="264793"/>
                    <a:pt x="2318725" y="207557"/>
                    <a:pt x="2316144" y="49069"/>
                  </a:cubicBezTo>
                  <a:cubicBezTo>
                    <a:pt x="2294397" y="49961"/>
                    <a:pt x="2300147" y="21087"/>
                    <a:pt x="2303752" y="242085"/>
                  </a:cubicBezTo>
                  <a:cubicBezTo>
                    <a:pt x="2305422" y="348059"/>
                    <a:pt x="2364743" y="325236"/>
                    <a:pt x="2013486" y="325236"/>
                  </a:cubicBezTo>
                  <a:cubicBezTo>
                    <a:pt x="2000676" y="325236"/>
                    <a:pt x="2007356" y="356653"/>
                    <a:pt x="1999196" y="62501"/>
                  </a:cubicBezTo>
                  <a:cubicBezTo>
                    <a:pt x="1973578" y="63602"/>
                    <a:pt x="1987450" y="24919"/>
                    <a:pt x="1989499" y="325179"/>
                  </a:cubicBezTo>
                  <a:cubicBezTo>
                    <a:pt x="1892737" y="324686"/>
                    <a:pt x="1829526" y="319089"/>
                    <a:pt x="1686898" y="322941"/>
                  </a:cubicBezTo>
                  <a:cubicBezTo>
                    <a:pt x="1685702" y="266975"/>
                    <a:pt x="1685664" y="246714"/>
                    <a:pt x="1682514" y="76673"/>
                  </a:cubicBezTo>
                  <a:cubicBezTo>
                    <a:pt x="1662076" y="77621"/>
                    <a:pt x="1665340" y="38977"/>
                    <a:pt x="1671337" y="323377"/>
                  </a:cubicBezTo>
                  <a:cubicBezTo>
                    <a:pt x="1597214" y="325521"/>
                    <a:pt x="1519789" y="325236"/>
                    <a:pt x="1444623" y="324307"/>
                  </a:cubicBezTo>
                  <a:cubicBezTo>
                    <a:pt x="1349075" y="323225"/>
                    <a:pt x="1369323" y="368491"/>
                    <a:pt x="1368128" y="91376"/>
                  </a:cubicBezTo>
                  <a:cubicBezTo>
                    <a:pt x="1349474" y="92267"/>
                    <a:pt x="1349474" y="56051"/>
                    <a:pt x="1355357" y="323662"/>
                  </a:cubicBezTo>
                  <a:cubicBezTo>
                    <a:pt x="1338752" y="323624"/>
                    <a:pt x="1348392" y="323643"/>
                    <a:pt x="1103195" y="323586"/>
                  </a:cubicBezTo>
                  <a:cubicBezTo>
                    <a:pt x="1037688" y="323586"/>
                    <a:pt x="1053989" y="362192"/>
                    <a:pt x="1050364" y="106553"/>
                  </a:cubicBezTo>
                  <a:cubicBezTo>
                    <a:pt x="1027763" y="107558"/>
                    <a:pt x="1033797" y="74434"/>
                    <a:pt x="1038124" y="323415"/>
                  </a:cubicBezTo>
                  <a:cubicBezTo>
                    <a:pt x="957284" y="322941"/>
                    <a:pt x="945803" y="321840"/>
                    <a:pt x="738009" y="322903"/>
                  </a:cubicBezTo>
                  <a:cubicBezTo>
                    <a:pt x="736490" y="270219"/>
                    <a:pt x="735238" y="193556"/>
                    <a:pt x="735314" y="112719"/>
                  </a:cubicBezTo>
                  <a:cubicBezTo>
                    <a:pt x="715635" y="112756"/>
                    <a:pt x="718387" y="93273"/>
                    <a:pt x="720721" y="242104"/>
                  </a:cubicBezTo>
                  <a:cubicBezTo>
                    <a:pt x="722296" y="343752"/>
                    <a:pt x="738047" y="323092"/>
                    <a:pt x="648078" y="323092"/>
                  </a:cubicBezTo>
                  <a:cubicBezTo>
                    <a:pt x="535338" y="323092"/>
                    <a:pt x="534522" y="324800"/>
                    <a:pt x="422845" y="324819"/>
                  </a:cubicBezTo>
                  <a:cubicBezTo>
                    <a:pt x="421042" y="232409"/>
                    <a:pt x="421250" y="210858"/>
                    <a:pt x="418802" y="112662"/>
                  </a:cubicBezTo>
                  <a:cubicBezTo>
                    <a:pt x="397302" y="112756"/>
                    <a:pt x="402672" y="85362"/>
                    <a:pt x="407284" y="324800"/>
                  </a:cubicBezTo>
                  <a:cubicBezTo>
                    <a:pt x="405917" y="324800"/>
                    <a:pt x="106751" y="322656"/>
                    <a:pt x="105384" y="322637"/>
                  </a:cubicBezTo>
                  <a:cubicBezTo>
                    <a:pt x="103866" y="270599"/>
                    <a:pt x="102974" y="203648"/>
                    <a:pt x="101855" y="121161"/>
                  </a:cubicBezTo>
                  <a:cubicBezTo>
                    <a:pt x="81170" y="122356"/>
                    <a:pt x="85933" y="104732"/>
                    <a:pt x="88097" y="242085"/>
                  </a:cubicBezTo>
                  <a:cubicBezTo>
                    <a:pt x="89539" y="334475"/>
                    <a:pt x="93733" y="322485"/>
                    <a:pt x="79424" y="322258"/>
                  </a:cubicBezTo>
                  <a:cubicBezTo>
                    <a:pt x="-13751" y="320873"/>
                    <a:pt x="595" y="315997"/>
                    <a:pt x="1051" y="339142"/>
                  </a:cubicBezTo>
                  <a:cubicBezTo>
                    <a:pt x="41262" y="339294"/>
                    <a:pt x="63427" y="339692"/>
                    <a:pt x="90374" y="340072"/>
                  </a:cubicBezTo>
                  <a:cubicBezTo>
                    <a:pt x="96959" y="542250"/>
                    <a:pt x="95289" y="551641"/>
                    <a:pt x="96655" y="686660"/>
                  </a:cubicBezTo>
                  <a:cubicBezTo>
                    <a:pt x="68949" y="686926"/>
                    <a:pt x="46671" y="687211"/>
                    <a:pt x="6649" y="687343"/>
                  </a:cubicBezTo>
                  <a:cubicBezTo>
                    <a:pt x="6933" y="710394"/>
                    <a:pt x="-6578" y="705366"/>
                    <a:pt x="79386" y="704456"/>
                  </a:cubicBezTo>
                  <a:cubicBezTo>
                    <a:pt x="104796" y="704209"/>
                    <a:pt x="95251" y="656401"/>
                    <a:pt x="101001" y="1018793"/>
                  </a:cubicBezTo>
                  <a:cubicBezTo>
                    <a:pt x="101608" y="1057380"/>
                    <a:pt x="118535" y="1047743"/>
                    <a:pt x="10065" y="1047686"/>
                  </a:cubicBezTo>
                  <a:cubicBezTo>
                    <a:pt x="10216" y="1071173"/>
                    <a:pt x="-6407" y="1065292"/>
                    <a:pt x="101779" y="1065349"/>
                  </a:cubicBezTo>
                  <a:cubicBezTo>
                    <a:pt x="103316" y="1151498"/>
                    <a:pt x="107016" y="1273806"/>
                    <a:pt x="107225" y="1410837"/>
                  </a:cubicBezTo>
                  <a:cubicBezTo>
                    <a:pt x="75553" y="1410969"/>
                    <a:pt x="51035" y="1411178"/>
                    <a:pt x="11886" y="1411273"/>
                  </a:cubicBezTo>
                  <a:cubicBezTo>
                    <a:pt x="11962" y="1434266"/>
                    <a:pt x="-752" y="1429068"/>
                    <a:pt x="79348" y="1428632"/>
                  </a:cubicBezTo>
                  <a:cubicBezTo>
                    <a:pt x="118497" y="1428423"/>
                    <a:pt x="106162" y="1374962"/>
                    <a:pt x="112557" y="1773152"/>
                  </a:cubicBezTo>
                  <a:cubicBezTo>
                    <a:pt x="78248" y="1773323"/>
                    <a:pt x="53236" y="1773589"/>
                    <a:pt x="12987" y="1773722"/>
                  </a:cubicBezTo>
                  <a:cubicBezTo>
                    <a:pt x="13044" y="1797113"/>
                    <a:pt x="1032" y="1791536"/>
                    <a:pt x="79348" y="1791024"/>
                  </a:cubicBezTo>
                  <a:cubicBezTo>
                    <a:pt x="126657" y="1790701"/>
                    <a:pt x="112785" y="1750178"/>
                    <a:pt x="117548" y="2053967"/>
                  </a:cubicBezTo>
                  <a:cubicBezTo>
                    <a:pt x="119066" y="2150797"/>
                    <a:pt x="129712" y="2134235"/>
                    <a:pt x="79178" y="2135184"/>
                  </a:cubicBezTo>
                  <a:cubicBezTo>
                    <a:pt x="2284" y="2136626"/>
                    <a:pt x="14145" y="2130023"/>
                    <a:pt x="14258" y="2153738"/>
                  </a:cubicBezTo>
                  <a:cubicBezTo>
                    <a:pt x="60922" y="2153396"/>
                    <a:pt x="80411" y="2152675"/>
                    <a:pt x="119636" y="2152163"/>
                  </a:cubicBezTo>
                  <a:cubicBezTo>
                    <a:pt x="124133" y="2310195"/>
                    <a:pt x="122539" y="2237819"/>
                    <a:pt x="126126" y="2497537"/>
                  </a:cubicBezTo>
                  <a:cubicBezTo>
                    <a:pt x="88457" y="2498088"/>
                    <a:pt x="63218" y="2499207"/>
                    <a:pt x="16649" y="2499700"/>
                  </a:cubicBezTo>
                  <a:cubicBezTo>
                    <a:pt x="16839" y="2521365"/>
                    <a:pt x="4106" y="2518065"/>
                    <a:pt x="79462" y="2516148"/>
                  </a:cubicBezTo>
                  <a:cubicBezTo>
                    <a:pt x="143394" y="2514593"/>
                    <a:pt x="126164" y="2461966"/>
                    <a:pt x="131781" y="2860214"/>
                  </a:cubicBezTo>
                  <a:cubicBezTo>
                    <a:pt x="85117" y="2859986"/>
                    <a:pt x="71264" y="2859607"/>
                    <a:pt x="21242" y="2859417"/>
                  </a:cubicBezTo>
                  <a:cubicBezTo>
                    <a:pt x="21602" y="2882733"/>
                    <a:pt x="10767" y="2876814"/>
                    <a:pt x="79215" y="2877478"/>
                  </a:cubicBezTo>
                  <a:cubicBezTo>
                    <a:pt x="145482" y="2878085"/>
                    <a:pt x="132065" y="2861314"/>
                    <a:pt x="132787" y="2959795"/>
                  </a:cubicBezTo>
                  <a:cubicBezTo>
                    <a:pt x="135102" y="3276427"/>
                    <a:pt x="161422" y="3223516"/>
                    <a:pt x="79291" y="3223725"/>
                  </a:cubicBezTo>
                  <a:cubicBezTo>
                    <a:pt x="19553" y="3223820"/>
                    <a:pt x="28605" y="3217957"/>
                    <a:pt x="29193" y="3241425"/>
                  </a:cubicBezTo>
                  <a:cubicBezTo>
                    <a:pt x="59480" y="3241387"/>
                    <a:pt x="87072" y="3241311"/>
                    <a:pt x="137227" y="3241254"/>
                  </a:cubicBezTo>
                  <a:cubicBezTo>
                    <a:pt x="146222" y="3655438"/>
                    <a:pt x="154477" y="3587122"/>
                    <a:pt x="79367" y="3586420"/>
                  </a:cubicBezTo>
                  <a:cubicBezTo>
                    <a:pt x="30294" y="3585965"/>
                    <a:pt x="38359" y="3581582"/>
                    <a:pt x="39004" y="3603703"/>
                  </a:cubicBezTo>
                  <a:cubicBezTo>
                    <a:pt x="77337" y="3603949"/>
                    <a:pt x="97870" y="3604310"/>
                    <a:pt x="141079" y="3604481"/>
                  </a:cubicBezTo>
                  <a:cubicBezTo>
                    <a:pt x="141098" y="3605202"/>
                    <a:pt x="145216" y="3774142"/>
                    <a:pt x="148689" y="3949912"/>
                  </a:cubicBezTo>
                  <a:cubicBezTo>
                    <a:pt x="102728" y="3949552"/>
                    <a:pt x="82973" y="3948717"/>
                    <a:pt x="47202" y="3948110"/>
                  </a:cubicBezTo>
                  <a:cubicBezTo>
                    <a:pt x="47600" y="3970401"/>
                    <a:pt x="41072" y="3965563"/>
                    <a:pt x="79140" y="3966417"/>
                  </a:cubicBezTo>
                  <a:cubicBezTo>
                    <a:pt x="168387" y="3968466"/>
                    <a:pt x="148632" y="3904077"/>
                    <a:pt x="155084" y="4312721"/>
                  </a:cubicBezTo>
                  <a:cubicBezTo>
                    <a:pt x="111096" y="4312626"/>
                    <a:pt x="94112" y="4312399"/>
                    <a:pt x="52382" y="4312171"/>
                  </a:cubicBezTo>
                  <a:cubicBezTo>
                    <a:pt x="52629" y="4334405"/>
                    <a:pt x="47221" y="4329776"/>
                    <a:pt x="79234" y="4329985"/>
                  </a:cubicBezTo>
                  <a:cubicBezTo>
                    <a:pt x="184764" y="4330706"/>
                    <a:pt x="151061" y="4277320"/>
                    <a:pt x="156944" y="4642748"/>
                  </a:cubicBezTo>
                  <a:cubicBezTo>
                    <a:pt x="157551" y="4682322"/>
                    <a:pt x="176452" y="4672419"/>
                    <a:pt x="55324" y="4672457"/>
                  </a:cubicBezTo>
                  <a:cubicBezTo>
                    <a:pt x="55457" y="4695943"/>
                    <a:pt x="36898" y="4690062"/>
                    <a:pt x="157684" y="4690043"/>
                  </a:cubicBezTo>
                  <a:cubicBezTo>
                    <a:pt x="157722" y="4691884"/>
                    <a:pt x="161783" y="4945759"/>
                    <a:pt x="163965" y="5038093"/>
                  </a:cubicBezTo>
                  <a:cubicBezTo>
                    <a:pt x="113108" y="5037827"/>
                    <a:pt x="86882" y="5036859"/>
                    <a:pt x="56747" y="5036214"/>
                  </a:cubicBezTo>
                  <a:cubicBezTo>
                    <a:pt x="56804" y="5057405"/>
                    <a:pt x="35190" y="5055072"/>
                    <a:pt x="164383" y="5055717"/>
                  </a:cubicBezTo>
                  <a:cubicBezTo>
                    <a:pt x="164421" y="5057405"/>
                    <a:pt x="171157" y="5398056"/>
                    <a:pt x="171176" y="5399441"/>
                  </a:cubicBezTo>
                  <a:cubicBezTo>
                    <a:pt x="115309" y="5399536"/>
                    <a:pt x="90469" y="5399953"/>
                    <a:pt x="57544" y="5400256"/>
                  </a:cubicBezTo>
                  <a:cubicBezTo>
                    <a:pt x="57582" y="5422415"/>
                    <a:pt x="53142" y="5417938"/>
                    <a:pt x="79386" y="5417654"/>
                  </a:cubicBezTo>
                  <a:cubicBezTo>
                    <a:pt x="181557" y="5416553"/>
                    <a:pt x="171461" y="5416269"/>
                    <a:pt x="171518" y="5419608"/>
                  </a:cubicBezTo>
                  <a:cubicBezTo>
                    <a:pt x="173378" y="5538065"/>
                    <a:pt x="176926" y="5658495"/>
                    <a:pt x="177344" y="5760600"/>
                  </a:cubicBezTo>
                  <a:cubicBezTo>
                    <a:pt x="35133" y="5760732"/>
                    <a:pt x="58455" y="5757071"/>
                    <a:pt x="58531" y="5779020"/>
                  </a:cubicBezTo>
                  <a:cubicBezTo>
                    <a:pt x="92499" y="5778717"/>
                    <a:pt x="117093" y="5778280"/>
                    <a:pt x="177401" y="5778205"/>
                  </a:cubicBezTo>
                  <a:cubicBezTo>
                    <a:pt x="177685" y="5994802"/>
                    <a:pt x="180399" y="6021608"/>
                    <a:pt x="182771" y="6121985"/>
                  </a:cubicBezTo>
                  <a:cubicBezTo>
                    <a:pt x="122027" y="6122043"/>
                    <a:pt x="96997" y="6122593"/>
                    <a:pt x="60505" y="6123086"/>
                  </a:cubicBezTo>
                  <a:cubicBezTo>
                    <a:pt x="60675" y="6144258"/>
                    <a:pt x="55874" y="6140786"/>
                    <a:pt x="79405" y="6140445"/>
                  </a:cubicBezTo>
                  <a:cubicBezTo>
                    <a:pt x="214993" y="6138434"/>
                    <a:pt x="180133" y="6076094"/>
                    <a:pt x="186054" y="6455692"/>
                  </a:cubicBezTo>
                  <a:cubicBezTo>
                    <a:pt x="186699" y="6497164"/>
                    <a:pt x="206985" y="6486806"/>
                    <a:pt x="79272" y="6487166"/>
                  </a:cubicBezTo>
                  <a:cubicBezTo>
                    <a:pt x="61226" y="6487204"/>
                    <a:pt x="64319" y="6482670"/>
                    <a:pt x="64641" y="6504847"/>
                  </a:cubicBezTo>
                  <a:cubicBezTo>
                    <a:pt x="96446" y="6504790"/>
                    <a:pt x="118839" y="6504658"/>
                    <a:pt x="186794" y="6504658"/>
                  </a:cubicBezTo>
                  <a:cubicBezTo>
                    <a:pt x="187762" y="6574587"/>
                    <a:pt x="188787" y="6707026"/>
                    <a:pt x="191975" y="6847243"/>
                  </a:cubicBezTo>
                  <a:cubicBezTo>
                    <a:pt x="132407" y="6847262"/>
                    <a:pt x="108857" y="6847831"/>
                    <a:pt x="71112" y="6848590"/>
                  </a:cubicBezTo>
                  <a:cubicBezTo>
                    <a:pt x="71701" y="6873443"/>
                    <a:pt x="52477" y="6864868"/>
                    <a:pt x="192335" y="6864849"/>
                  </a:cubicBezTo>
                  <a:cubicBezTo>
                    <a:pt x="192373" y="6866272"/>
                    <a:pt x="199091" y="7210754"/>
                    <a:pt x="199129" y="7212329"/>
                  </a:cubicBezTo>
                  <a:cubicBezTo>
                    <a:pt x="148670" y="7212386"/>
                    <a:pt x="120433" y="7211930"/>
                    <a:pt x="81436" y="7211039"/>
                  </a:cubicBezTo>
                  <a:cubicBezTo>
                    <a:pt x="82157" y="7232951"/>
                    <a:pt x="62725" y="7229953"/>
                    <a:pt x="193113" y="7229953"/>
                  </a:cubicBezTo>
                  <a:cubicBezTo>
                    <a:pt x="200571" y="7229953"/>
                    <a:pt x="199414" y="7229176"/>
                    <a:pt x="199451" y="7232401"/>
                  </a:cubicBezTo>
                  <a:cubicBezTo>
                    <a:pt x="205372" y="7616534"/>
                    <a:pt x="208902" y="7575214"/>
                    <a:pt x="193113" y="7575214"/>
                  </a:cubicBezTo>
                  <a:cubicBezTo>
                    <a:pt x="76407" y="7575214"/>
                    <a:pt x="93353" y="7570205"/>
                    <a:pt x="94112" y="7592952"/>
                  </a:cubicBezTo>
                  <a:cubicBezTo>
                    <a:pt x="123507" y="7592876"/>
                    <a:pt x="149979" y="7592838"/>
                    <a:pt x="205031" y="7592838"/>
                  </a:cubicBezTo>
                  <a:cubicBezTo>
                    <a:pt x="210591" y="7834268"/>
                    <a:pt x="209035" y="7836412"/>
                    <a:pt x="209965" y="7935045"/>
                  </a:cubicBezTo>
                  <a:cubicBezTo>
                    <a:pt x="164895" y="7934911"/>
                    <a:pt x="132217" y="7935234"/>
                    <a:pt x="105498" y="7935708"/>
                  </a:cubicBezTo>
                  <a:cubicBezTo>
                    <a:pt x="106276" y="7958891"/>
                    <a:pt x="90867" y="7952631"/>
                    <a:pt x="193132" y="7952631"/>
                  </a:cubicBezTo>
                  <a:cubicBezTo>
                    <a:pt x="216511" y="7952631"/>
                    <a:pt x="209718" y="7912886"/>
                    <a:pt x="215278" y="8268581"/>
                  </a:cubicBezTo>
                  <a:cubicBezTo>
                    <a:pt x="215885" y="8306220"/>
                    <a:pt x="221654" y="8299788"/>
                    <a:pt x="193132" y="8299788"/>
                  </a:cubicBezTo>
                  <a:cubicBezTo>
                    <a:pt x="102538" y="8299788"/>
                    <a:pt x="117358" y="8292921"/>
                    <a:pt x="118156" y="8316920"/>
                  </a:cubicBezTo>
                  <a:cubicBezTo>
                    <a:pt x="150226" y="8317394"/>
                    <a:pt x="183701" y="8317470"/>
                    <a:pt x="216094" y="8317375"/>
                  </a:cubicBezTo>
                  <a:cubicBezTo>
                    <a:pt x="222641" y="8716495"/>
                    <a:pt x="231958" y="8663224"/>
                    <a:pt x="193132" y="8663224"/>
                  </a:cubicBezTo>
                  <a:cubicBezTo>
                    <a:pt x="117719" y="8663224"/>
                    <a:pt x="129466" y="8657494"/>
                    <a:pt x="130225" y="8680867"/>
                  </a:cubicBezTo>
                  <a:cubicBezTo>
                    <a:pt x="162162" y="8680810"/>
                    <a:pt x="190153" y="8680829"/>
                    <a:pt x="220781" y="8680829"/>
                  </a:cubicBezTo>
                  <a:cubicBezTo>
                    <a:pt x="221028" y="8742714"/>
                    <a:pt x="222318" y="8818087"/>
                    <a:pt x="223799" y="8902396"/>
                  </a:cubicBezTo>
                  <a:cubicBezTo>
                    <a:pt x="247880" y="8902206"/>
                    <a:pt x="237348" y="8930910"/>
                    <a:pt x="236323" y="8680829"/>
                  </a:cubicBezTo>
                  <a:lnTo>
                    <a:pt x="536723" y="8680848"/>
                  </a:lnTo>
                  <a:cubicBezTo>
                    <a:pt x="538014" y="8772632"/>
                    <a:pt x="538830" y="8835180"/>
                    <a:pt x="541088" y="8899873"/>
                  </a:cubicBezTo>
                  <a:cubicBezTo>
                    <a:pt x="563860" y="8899683"/>
                    <a:pt x="555719" y="8929544"/>
                    <a:pt x="552284" y="8680848"/>
                  </a:cubicBezTo>
                  <a:cubicBezTo>
                    <a:pt x="808146" y="8680867"/>
                    <a:pt x="738673" y="8678590"/>
                    <a:pt x="853937" y="8678173"/>
                  </a:cubicBezTo>
                  <a:cubicBezTo>
                    <a:pt x="855948" y="8761666"/>
                    <a:pt x="856157" y="8807235"/>
                    <a:pt x="858055" y="8897368"/>
                  </a:cubicBezTo>
                  <a:cubicBezTo>
                    <a:pt x="878872" y="8897197"/>
                    <a:pt x="873616" y="8914632"/>
                    <a:pt x="871604" y="8786803"/>
                  </a:cubicBezTo>
                  <a:cubicBezTo>
                    <a:pt x="869688" y="8665329"/>
                    <a:pt x="867069" y="8678135"/>
                    <a:pt x="875665" y="8678135"/>
                  </a:cubicBezTo>
                  <a:cubicBezTo>
                    <a:pt x="986261" y="8678135"/>
                    <a:pt x="988481" y="8680013"/>
                    <a:pt x="1103157" y="8680013"/>
                  </a:cubicBezTo>
                  <a:cubicBezTo>
                    <a:pt x="1188172" y="8680032"/>
                    <a:pt x="1168930" y="8658481"/>
                    <a:pt x="1170942" y="8787144"/>
                  </a:cubicBezTo>
                  <a:cubicBezTo>
                    <a:pt x="1172877" y="8911274"/>
                    <a:pt x="1169139" y="8894959"/>
                    <a:pt x="1189064" y="8894788"/>
                  </a:cubicBezTo>
                  <a:cubicBezTo>
                    <a:pt x="1186768" y="8827592"/>
                    <a:pt x="1185554" y="8741936"/>
                    <a:pt x="1185535" y="8680032"/>
                  </a:cubicBezTo>
                  <a:cubicBezTo>
                    <a:pt x="1312223" y="8680070"/>
                    <a:pt x="1372018" y="8680241"/>
                    <a:pt x="1444604" y="8679653"/>
                  </a:cubicBezTo>
                  <a:cubicBezTo>
                    <a:pt x="1496049" y="8679235"/>
                    <a:pt x="1485005" y="8657892"/>
                    <a:pt x="1487017" y="8787126"/>
                  </a:cubicBezTo>
                  <a:cubicBezTo>
                    <a:pt x="1488914" y="8908429"/>
                    <a:pt x="1483677" y="8892474"/>
                    <a:pt x="1504323" y="8892322"/>
                  </a:cubicBezTo>
                  <a:cubicBezTo>
                    <a:pt x="1502995" y="8817366"/>
                    <a:pt x="1501818" y="8741613"/>
                    <a:pt x="1500964" y="8679292"/>
                  </a:cubicBezTo>
                  <a:cubicBezTo>
                    <a:pt x="1591673" y="8678950"/>
                    <a:pt x="1664467" y="8679520"/>
                    <a:pt x="1802940" y="8679463"/>
                  </a:cubicBezTo>
                  <a:cubicBezTo>
                    <a:pt x="1803224" y="8745464"/>
                    <a:pt x="1804648" y="8831215"/>
                    <a:pt x="1806071" y="8889989"/>
                  </a:cubicBezTo>
                  <a:cubicBezTo>
                    <a:pt x="1830285" y="8889818"/>
                    <a:pt x="1819449" y="8917269"/>
                    <a:pt x="1818501" y="8679425"/>
                  </a:cubicBezTo>
                  <a:cubicBezTo>
                    <a:pt x="1819905" y="8679425"/>
                    <a:pt x="2116719" y="8678116"/>
                    <a:pt x="2118237" y="8678097"/>
                  </a:cubicBezTo>
                  <a:cubicBezTo>
                    <a:pt x="2120191" y="8781966"/>
                    <a:pt x="2120324" y="8814463"/>
                    <a:pt x="2121994" y="8887522"/>
                  </a:cubicBezTo>
                  <a:cubicBezTo>
                    <a:pt x="2143646" y="8887371"/>
                    <a:pt x="2138200" y="8917611"/>
                    <a:pt x="2133817" y="8678002"/>
                  </a:cubicBezTo>
                  <a:cubicBezTo>
                    <a:pt x="2345805" y="8676560"/>
                    <a:pt x="2328460" y="8679330"/>
                    <a:pt x="2436228" y="8679842"/>
                  </a:cubicBezTo>
                  <a:cubicBezTo>
                    <a:pt x="2438354" y="8744687"/>
                    <a:pt x="2439530" y="8824158"/>
                    <a:pt x="2439834" y="8885075"/>
                  </a:cubicBezTo>
                  <a:cubicBezTo>
                    <a:pt x="2460044" y="8884923"/>
                    <a:pt x="2456097" y="8901258"/>
                    <a:pt x="2454313" y="8786803"/>
                  </a:cubicBezTo>
                  <a:cubicBezTo>
                    <a:pt x="2452377" y="8663659"/>
                    <a:pt x="2445394" y="8679937"/>
                    <a:pt x="2468735" y="8679937"/>
                  </a:cubicBezTo>
                  <a:cubicBezTo>
                    <a:pt x="2673284" y="8680108"/>
                    <a:pt x="2708107" y="8680203"/>
                    <a:pt x="2752303" y="8680013"/>
                  </a:cubicBezTo>
                  <a:cubicBezTo>
                    <a:pt x="2753670" y="8765972"/>
                    <a:pt x="2754694" y="8823721"/>
                    <a:pt x="2755244" y="8882665"/>
                  </a:cubicBezTo>
                  <a:cubicBezTo>
                    <a:pt x="2775455" y="8882514"/>
                    <a:pt x="2771299" y="8898659"/>
                    <a:pt x="2769553" y="8786803"/>
                  </a:cubicBezTo>
                  <a:cubicBezTo>
                    <a:pt x="2767560" y="8661402"/>
                    <a:pt x="2753708" y="8680127"/>
                    <a:pt x="2810277" y="8679596"/>
                  </a:cubicBezTo>
                  <a:cubicBezTo>
                    <a:pt x="2918956" y="8678571"/>
                    <a:pt x="2981123" y="8679026"/>
                    <a:pt x="3037788" y="8679861"/>
                  </a:cubicBezTo>
                  <a:cubicBezTo>
                    <a:pt x="3077411" y="8680449"/>
                    <a:pt x="3066974" y="8660188"/>
                    <a:pt x="3068967" y="8787144"/>
                  </a:cubicBezTo>
                  <a:cubicBezTo>
                    <a:pt x="3070674" y="8896230"/>
                    <a:pt x="3066462" y="8880275"/>
                    <a:pt x="3086387" y="8880123"/>
                  </a:cubicBezTo>
                  <a:cubicBezTo>
                    <a:pt x="3084983" y="8826245"/>
                    <a:pt x="3083578" y="8745047"/>
                    <a:pt x="3083616" y="8680430"/>
                  </a:cubicBezTo>
                  <a:cubicBezTo>
                    <a:pt x="3259169" y="8682005"/>
                    <a:pt x="3245962" y="8677680"/>
                    <a:pt x="3383409" y="8677680"/>
                  </a:cubicBezTo>
                  <a:cubicBezTo>
                    <a:pt x="3383675" y="8741329"/>
                    <a:pt x="3385003" y="8823380"/>
                    <a:pt x="3386275" y="8877828"/>
                  </a:cubicBezTo>
                  <a:cubicBezTo>
                    <a:pt x="3410072" y="8877638"/>
                    <a:pt x="3399900" y="8905393"/>
                    <a:pt x="3398970" y="8677699"/>
                  </a:cubicBezTo>
                  <a:cubicBezTo>
                    <a:pt x="3428498" y="8677736"/>
                    <a:pt x="3305112" y="8677205"/>
                    <a:pt x="3701306" y="8679121"/>
                  </a:cubicBezTo>
                  <a:cubicBezTo>
                    <a:pt x="3702445" y="8735144"/>
                    <a:pt x="3703868" y="8818258"/>
                    <a:pt x="3704285" y="8875399"/>
                  </a:cubicBezTo>
                  <a:cubicBezTo>
                    <a:pt x="3724609" y="8875248"/>
                    <a:pt x="3720378" y="8890615"/>
                    <a:pt x="3718765" y="8786822"/>
                  </a:cubicBezTo>
                  <a:cubicBezTo>
                    <a:pt x="3716905" y="8667264"/>
                    <a:pt x="3715102" y="8679197"/>
                    <a:pt x="3720719" y="8679216"/>
                  </a:cubicBezTo>
                  <a:cubicBezTo>
                    <a:pt x="4078182" y="8681133"/>
                    <a:pt x="4016831" y="8645997"/>
                    <a:pt x="4019089" y="8787126"/>
                  </a:cubicBezTo>
                  <a:cubicBezTo>
                    <a:pt x="4020645" y="8887313"/>
                    <a:pt x="4015768" y="8873009"/>
                    <a:pt x="4036130" y="8872857"/>
                  </a:cubicBezTo>
                  <a:cubicBezTo>
                    <a:pt x="4034517" y="8789649"/>
                    <a:pt x="4034384" y="8759143"/>
                    <a:pt x="4032638" y="8678192"/>
                  </a:cubicBezTo>
                  <a:cubicBezTo>
                    <a:pt x="4175912" y="8677831"/>
                    <a:pt x="4168872" y="8680393"/>
                    <a:pt x="4333228" y="8680013"/>
                  </a:cubicBezTo>
                  <a:cubicBezTo>
                    <a:pt x="4335088" y="8764057"/>
                    <a:pt x="4335126" y="8794050"/>
                    <a:pt x="4336701" y="8870543"/>
                  </a:cubicBezTo>
                  <a:cubicBezTo>
                    <a:pt x="4357215" y="8870391"/>
                    <a:pt x="4352338" y="8884430"/>
                    <a:pt x="4350763" y="8786822"/>
                  </a:cubicBezTo>
                  <a:cubicBezTo>
                    <a:pt x="4348770" y="8658518"/>
                    <a:pt x="4334253" y="8680146"/>
                    <a:pt x="4403651" y="8679690"/>
                  </a:cubicBezTo>
                  <a:cubicBezTo>
                    <a:pt x="4470980" y="8679235"/>
                    <a:pt x="4526012" y="8679045"/>
                    <a:pt x="4631276" y="8679615"/>
                  </a:cubicBezTo>
                  <a:cubicBezTo>
                    <a:pt x="4656685" y="8679748"/>
                    <a:pt x="4649588" y="8660586"/>
                    <a:pt x="4651599" y="8787144"/>
                  </a:cubicBezTo>
                  <a:cubicBezTo>
                    <a:pt x="4653175" y="8884316"/>
                    <a:pt x="4647729" y="8868171"/>
                    <a:pt x="4668451" y="8868019"/>
                  </a:cubicBezTo>
                  <a:cubicBezTo>
                    <a:pt x="4667369" y="8801582"/>
                    <a:pt x="4666363" y="8743852"/>
                    <a:pt x="4665699" y="8679785"/>
                  </a:cubicBezTo>
                  <a:cubicBezTo>
                    <a:pt x="4884860" y="8680639"/>
                    <a:pt x="4825122" y="8678059"/>
                    <a:pt x="4965663" y="8677945"/>
                  </a:cubicBezTo>
                  <a:cubicBezTo>
                    <a:pt x="4968471" y="8894883"/>
                    <a:pt x="4962589" y="8865743"/>
                    <a:pt x="4984222" y="8865572"/>
                  </a:cubicBezTo>
                  <a:cubicBezTo>
                    <a:pt x="4983026" y="8810024"/>
                    <a:pt x="4981964" y="8734157"/>
                    <a:pt x="4981243" y="8677945"/>
                  </a:cubicBezTo>
                  <a:cubicBezTo>
                    <a:pt x="5080756" y="8677983"/>
                    <a:pt x="5061457" y="8678799"/>
                    <a:pt x="5282155" y="8678723"/>
                  </a:cubicBezTo>
                  <a:cubicBezTo>
                    <a:pt x="5285381" y="8891620"/>
                    <a:pt x="5278550" y="8863182"/>
                    <a:pt x="5300638" y="8862992"/>
                  </a:cubicBezTo>
                  <a:cubicBezTo>
                    <a:pt x="5299557" y="8806059"/>
                    <a:pt x="5298874" y="8757302"/>
                    <a:pt x="5297697" y="8678704"/>
                  </a:cubicBezTo>
                  <a:cubicBezTo>
                    <a:pt x="5446854" y="8678647"/>
                    <a:pt x="5481031" y="8678723"/>
                    <a:pt x="5542344" y="8678400"/>
                  </a:cubicBezTo>
                  <a:cubicBezTo>
                    <a:pt x="5612899" y="8678021"/>
                    <a:pt x="5596371" y="8656374"/>
                    <a:pt x="5598401" y="8787183"/>
                  </a:cubicBezTo>
                  <a:cubicBezTo>
                    <a:pt x="5599749" y="8873920"/>
                    <a:pt x="5594834" y="8860507"/>
                    <a:pt x="5615291" y="8860336"/>
                  </a:cubicBezTo>
                  <a:cubicBezTo>
                    <a:pt x="5610717" y="8649488"/>
                    <a:pt x="5600356" y="8678154"/>
                    <a:pt x="5656299" y="8678154"/>
                  </a:cubicBezTo>
                  <a:close/>
                  <a:moveTo>
                    <a:pt x="5577242" y="7232476"/>
                  </a:moveTo>
                  <a:cubicBezTo>
                    <a:pt x="5583296" y="7628713"/>
                    <a:pt x="5594700" y="7574588"/>
                    <a:pt x="5542363" y="7574227"/>
                  </a:cubicBezTo>
                  <a:cubicBezTo>
                    <a:pt x="5226004" y="7572083"/>
                    <a:pt x="5279992" y="7595229"/>
                    <a:pt x="5278379" y="7491247"/>
                  </a:cubicBezTo>
                  <a:cubicBezTo>
                    <a:pt x="5273464" y="7176644"/>
                    <a:pt x="5259573" y="7228417"/>
                    <a:pt x="5314283" y="7229460"/>
                  </a:cubicBezTo>
                  <a:cubicBezTo>
                    <a:pt x="5508585" y="7233121"/>
                    <a:pt x="5577147" y="7227127"/>
                    <a:pt x="5577242" y="7232476"/>
                  </a:cubicBezTo>
                  <a:close/>
                  <a:moveTo>
                    <a:pt x="5576901" y="7212576"/>
                  </a:moveTo>
                  <a:cubicBezTo>
                    <a:pt x="5317870" y="7213202"/>
                    <a:pt x="5413322" y="7212974"/>
                    <a:pt x="5274621" y="7211191"/>
                  </a:cubicBezTo>
                  <a:cubicBezTo>
                    <a:pt x="5273218" y="7111705"/>
                    <a:pt x="5274242" y="6986399"/>
                    <a:pt x="5269745" y="6864925"/>
                  </a:cubicBezTo>
                  <a:cubicBezTo>
                    <a:pt x="5532989" y="6865057"/>
                    <a:pt x="5456076" y="6864849"/>
                    <a:pt x="5570259" y="6866499"/>
                  </a:cubicBezTo>
                  <a:cubicBezTo>
                    <a:pt x="5570999" y="7032764"/>
                    <a:pt x="5574984" y="7102522"/>
                    <a:pt x="5576901" y="7212576"/>
                  </a:cubicBezTo>
                  <a:close/>
                  <a:moveTo>
                    <a:pt x="5570202" y="6848837"/>
                  </a:moveTo>
                  <a:cubicBezTo>
                    <a:pt x="5256575" y="6844132"/>
                    <a:pt x="5269251" y="6851853"/>
                    <a:pt x="5268948" y="6843468"/>
                  </a:cubicBezTo>
                  <a:cubicBezTo>
                    <a:pt x="5265456" y="6754777"/>
                    <a:pt x="5264507" y="6676463"/>
                    <a:pt x="5264109" y="6584964"/>
                  </a:cubicBezTo>
                  <a:cubicBezTo>
                    <a:pt x="5263691" y="6487071"/>
                    <a:pt x="5249990" y="6503538"/>
                    <a:pt x="5314397" y="6503367"/>
                  </a:cubicBezTo>
                  <a:cubicBezTo>
                    <a:pt x="5405712" y="6503121"/>
                    <a:pt x="5469910" y="6502969"/>
                    <a:pt x="5542211" y="6504126"/>
                  </a:cubicBezTo>
                  <a:cubicBezTo>
                    <a:pt x="5573162" y="6504639"/>
                    <a:pt x="5568608" y="6456091"/>
                    <a:pt x="5570202" y="6848837"/>
                  </a:cubicBezTo>
                  <a:close/>
                  <a:moveTo>
                    <a:pt x="2429985" y="7232173"/>
                  </a:moveTo>
                  <a:cubicBezTo>
                    <a:pt x="2429890" y="7226861"/>
                    <a:pt x="2395087" y="7225666"/>
                    <a:pt x="2730195" y="7227601"/>
                  </a:cubicBezTo>
                  <a:cubicBezTo>
                    <a:pt x="2732492" y="7360457"/>
                    <a:pt x="2730442" y="7419307"/>
                    <a:pt x="2734389" y="7574132"/>
                  </a:cubicBezTo>
                  <a:cubicBezTo>
                    <a:pt x="2565421" y="7574284"/>
                    <a:pt x="2526652" y="7576561"/>
                    <a:pt x="2432604" y="7575707"/>
                  </a:cubicBezTo>
                  <a:cubicBezTo>
                    <a:pt x="2428372" y="7338489"/>
                    <a:pt x="2432243" y="7377038"/>
                    <a:pt x="2429985" y="7232173"/>
                  </a:cubicBezTo>
                  <a:close/>
                  <a:moveTo>
                    <a:pt x="525679" y="6867372"/>
                  </a:moveTo>
                  <a:cubicBezTo>
                    <a:pt x="833309" y="6867372"/>
                    <a:pt x="694154" y="6866499"/>
                    <a:pt x="825529" y="6865550"/>
                  </a:cubicBezTo>
                  <a:cubicBezTo>
                    <a:pt x="825795" y="6939653"/>
                    <a:pt x="826933" y="6973972"/>
                    <a:pt x="828413" y="7103015"/>
                  </a:cubicBezTo>
                  <a:cubicBezTo>
                    <a:pt x="830064" y="7246857"/>
                    <a:pt x="890903" y="7208288"/>
                    <a:pt x="534332" y="7210223"/>
                  </a:cubicBezTo>
                  <a:cubicBezTo>
                    <a:pt x="521011" y="7210299"/>
                    <a:pt x="535642" y="7198461"/>
                    <a:pt x="525679" y="6867372"/>
                  </a:cubicBezTo>
                  <a:close/>
                  <a:moveTo>
                    <a:pt x="509283" y="5778433"/>
                  </a:moveTo>
                  <a:cubicBezTo>
                    <a:pt x="639368" y="5780368"/>
                    <a:pt x="602952" y="5780007"/>
                    <a:pt x="807691" y="5779362"/>
                  </a:cubicBezTo>
                  <a:cubicBezTo>
                    <a:pt x="815111" y="6137201"/>
                    <a:pt x="805471" y="5718217"/>
                    <a:pt x="815111" y="6122517"/>
                  </a:cubicBezTo>
                  <a:cubicBezTo>
                    <a:pt x="707134" y="6123939"/>
                    <a:pt x="773286" y="6125856"/>
                    <a:pt x="512851" y="6124603"/>
                  </a:cubicBezTo>
                  <a:cubicBezTo>
                    <a:pt x="512168" y="5993511"/>
                    <a:pt x="514995" y="6091992"/>
                    <a:pt x="509283" y="5778433"/>
                  </a:cubicBezTo>
                  <a:close/>
                  <a:moveTo>
                    <a:pt x="487972" y="4383598"/>
                  </a:moveTo>
                  <a:cubicBezTo>
                    <a:pt x="486834" y="4310141"/>
                    <a:pt x="438291" y="4330991"/>
                    <a:pt x="761919" y="4328809"/>
                  </a:cubicBezTo>
                  <a:cubicBezTo>
                    <a:pt x="797785" y="4328581"/>
                    <a:pt x="784027" y="4281532"/>
                    <a:pt x="789682" y="4642880"/>
                  </a:cubicBezTo>
                  <a:cubicBezTo>
                    <a:pt x="790289" y="4680481"/>
                    <a:pt x="831734" y="4675891"/>
                    <a:pt x="534408" y="4672704"/>
                  </a:cubicBezTo>
                  <a:cubicBezTo>
                    <a:pt x="471349" y="4672001"/>
                    <a:pt x="493210" y="4718406"/>
                    <a:pt x="487972" y="4383598"/>
                  </a:cubicBezTo>
                  <a:close/>
                  <a:moveTo>
                    <a:pt x="458502" y="2571469"/>
                  </a:moveTo>
                  <a:cubicBezTo>
                    <a:pt x="457420" y="2502261"/>
                    <a:pt x="401989" y="2514100"/>
                    <a:pt x="758143" y="2516945"/>
                  </a:cubicBezTo>
                  <a:cubicBezTo>
                    <a:pt x="764367" y="2887001"/>
                    <a:pt x="763741" y="2861864"/>
                    <a:pt x="762033" y="2861826"/>
                  </a:cubicBezTo>
                  <a:cubicBezTo>
                    <a:pt x="418632" y="2854902"/>
                    <a:pt x="461253" y="2882847"/>
                    <a:pt x="460418" y="2830315"/>
                  </a:cubicBezTo>
                  <a:cubicBezTo>
                    <a:pt x="458426" y="2698748"/>
                    <a:pt x="460551" y="2699488"/>
                    <a:pt x="458502" y="2571469"/>
                  </a:cubicBezTo>
                  <a:close/>
                  <a:moveTo>
                    <a:pt x="747687" y="1790985"/>
                  </a:moveTo>
                  <a:cubicBezTo>
                    <a:pt x="748085" y="1815743"/>
                    <a:pt x="752469" y="2134975"/>
                    <a:pt x="752469" y="2136322"/>
                  </a:cubicBezTo>
                  <a:cubicBezTo>
                    <a:pt x="393108" y="2129815"/>
                    <a:pt x="452903" y="2165083"/>
                    <a:pt x="451177" y="2053758"/>
                  </a:cubicBezTo>
                  <a:cubicBezTo>
                    <a:pt x="449146" y="1923994"/>
                    <a:pt x="447135" y="1924336"/>
                    <a:pt x="445104" y="1795102"/>
                  </a:cubicBezTo>
                  <a:cubicBezTo>
                    <a:pt x="444933" y="1784611"/>
                    <a:pt x="429353" y="1793262"/>
                    <a:pt x="747687" y="1790985"/>
                  </a:cubicBezTo>
                  <a:close/>
                  <a:moveTo>
                    <a:pt x="444744" y="1772469"/>
                  </a:moveTo>
                  <a:cubicBezTo>
                    <a:pt x="442068" y="1604762"/>
                    <a:pt x="439753" y="1518329"/>
                    <a:pt x="439886" y="1429599"/>
                  </a:cubicBezTo>
                  <a:cubicBezTo>
                    <a:pt x="553024" y="1429694"/>
                    <a:pt x="547085" y="1430662"/>
                    <a:pt x="740551" y="1430301"/>
                  </a:cubicBezTo>
                  <a:cubicBezTo>
                    <a:pt x="740836" y="1600930"/>
                    <a:pt x="745163" y="1648340"/>
                    <a:pt x="747402" y="1773342"/>
                  </a:cubicBezTo>
                  <a:cubicBezTo>
                    <a:pt x="585095" y="1774556"/>
                    <a:pt x="546724" y="1772659"/>
                    <a:pt x="444744" y="1772469"/>
                  </a:cubicBezTo>
                  <a:close/>
                  <a:moveTo>
                    <a:pt x="752659" y="2153946"/>
                  </a:moveTo>
                  <a:cubicBezTo>
                    <a:pt x="754518" y="2332278"/>
                    <a:pt x="755657" y="2373104"/>
                    <a:pt x="757839" y="2499340"/>
                  </a:cubicBezTo>
                  <a:cubicBezTo>
                    <a:pt x="682900" y="2498752"/>
                    <a:pt x="608588" y="2498827"/>
                    <a:pt x="534313" y="2499226"/>
                  </a:cubicBezTo>
                  <a:cubicBezTo>
                    <a:pt x="436887" y="2499757"/>
                    <a:pt x="457249" y="2559859"/>
                    <a:pt x="452922" y="2183219"/>
                  </a:cubicBezTo>
                  <a:cubicBezTo>
                    <a:pt x="452467" y="2143190"/>
                    <a:pt x="404399" y="2147876"/>
                    <a:pt x="752659" y="2153946"/>
                  </a:cubicBezTo>
                  <a:close/>
                  <a:moveTo>
                    <a:pt x="3279417" y="2054081"/>
                  </a:moveTo>
                  <a:cubicBezTo>
                    <a:pt x="3281106" y="2161990"/>
                    <a:pt x="3331451" y="2131617"/>
                    <a:pt x="3037807" y="2135146"/>
                  </a:cubicBezTo>
                  <a:cubicBezTo>
                    <a:pt x="2967366" y="2136000"/>
                    <a:pt x="2982604" y="2151841"/>
                    <a:pt x="2981067" y="2053739"/>
                  </a:cubicBezTo>
                  <a:cubicBezTo>
                    <a:pt x="2979036" y="1924203"/>
                    <a:pt x="2976740" y="1924108"/>
                    <a:pt x="2974729" y="1795083"/>
                  </a:cubicBezTo>
                  <a:cubicBezTo>
                    <a:pt x="2974577" y="1785446"/>
                    <a:pt x="2956112" y="1794666"/>
                    <a:pt x="3265565" y="1791327"/>
                  </a:cubicBezTo>
                  <a:cubicBezTo>
                    <a:pt x="3287350" y="1791099"/>
                    <a:pt x="3274844" y="1761902"/>
                    <a:pt x="3279417" y="2054081"/>
                  </a:cubicBezTo>
                  <a:close/>
                  <a:moveTo>
                    <a:pt x="3596954" y="2135298"/>
                  </a:moveTo>
                  <a:cubicBezTo>
                    <a:pt x="3504234" y="2135260"/>
                    <a:pt x="3619080" y="2135165"/>
                    <a:pt x="3296553" y="2134653"/>
                  </a:cubicBezTo>
                  <a:cubicBezTo>
                    <a:pt x="3291999" y="1954197"/>
                    <a:pt x="3295889" y="1939721"/>
                    <a:pt x="3293536" y="1791043"/>
                  </a:cubicBezTo>
                  <a:cubicBezTo>
                    <a:pt x="3473017" y="1789354"/>
                    <a:pt x="3594316" y="1793642"/>
                    <a:pt x="3594335" y="1795311"/>
                  </a:cubicBezTo>
                  <a:cubicBezTo>
                    <a:pt x="3596574" y="1937957"/>
                    <a:pt x="3592039" y="1959945"/>
                    <a:pt x="3596954" y="2135298"/>
                  </a:cubicBezTo>
                  <a:close/>
                  <a:moveTo>
                    <a:pt x="4856472" y="1773646"/>
                  </a:moveTo>
                  <a:cubicBezTo>
                    <a:pt x="4494283" y="1773778"/>
                    <a:pt x="4557058" y="1793964"/>
                    <a:pt x="4555976" y="1665736"/>
                  </a:cubicBezTo>
                  <a:cubicBezTo>
                    <a:pt x="4555407" y="1588276"/>
                    <a:pt x="4554041" y="1501103"/>
                    <a:pt x="4552465" y="1429011"/>
                  </a:cubicBezTo>
                  <a:cubicBezTo>
                    <a:pt x="4634520" y="1428594"/>
                    <a:pt x="4726159" y="1424515"/>
                    <a:pt x="4852638" y="1428271"/>
                  </a:cubicBezTo>
                  <a:cubicBezTo>
                    <a:pt x="4858009" y="1568508"/>
                    <a:pt x="4855238" y="1677954"/>
                    <a:pt x="4856472" y="1773646"/>
                  </a:cubicBezTo>
                  <a:close/>
                  <a:moveTo>
                    <a:pt x="4865428" y="2312927"/>
                  </a:moveTo>
                  <a:cubicBezTo>
                    <a:pt x="4868692" y="2524496"/>
                    <a:pt x="4872184" y="2498562"/>
                    <a:pt x="4858881" y="2498865"/>
                  </a:cubicBezTo>
                  <a:cubicBezTo>
                    <a:pt x="4779540" y="2500573"/>
                    <a:pt x="4711566" y="2500592"/>
                    <a:pt x="4631427" y="2498865"/>
                  </a:cubicBezTo>
                  <a:cubicBezTo>
                    <a:pt x="4544021" y="2496987"/>
                    <a:pt x="4574042" y="2553484"/>
                    <a:pt x="4563206" y="2183049"/>
                  </a:cubicBezTo>
                  <a:cubicBezTo>
                    <a:pt x="4562238" y="2149925"/>
                    <a:pt x="4513791" y="2149412"/>
                    <a:pt x="4858938" y="2153605"/>
                  </a:cubicBezTo>
                  <a:cubicBezTo>
                    <a:pt x="4868465" y="2153719"/>
                    <a:pt x="4862639" y="2134653"/>
                    <a:pt x="4865428" y="2312927"/>
                  </a:cubicBezTo>
                  <a:close/>
                  <a:moveTo>
                    <a:pt x="5200518" y="6123428"/>
                  </a:moveTo>
                  <a:cubicBezTo>
                    <a:pt x="4890439" y="6123428"/>
                    <a:pt x="4940082" y="6137580"/>
                    <a:pt x="4939494" y="6067025"/>
                  </a:cubicBezTo>
                  <a:cubicBezTo>
                    <a:pt x="4936723" y="5734627"/>
                    <a:pt x="4923117" y="5780463"/>
                    <a:pt x="4972855" y="5780463"/>
                  </a:cubicBezTo>
                  <a:cubicBezTo>
                    <a:pt x="5274850" y="5780463"/>
                    <a:pt x="5237086" y="5762269"/>
                    <a:pt x="5237390" y="5808142"/>
                  </a:cubicBezTo>
                  <a:cubicBezTo>
                    <a:pt x="5239268" y="6170951"/>
                    <a:pt x="5261566" y="6123428"/>
                    <a:pt x="5200518" y="6123428"/>
                  </a:cubicBezTo>
                  <a:close/>
                  <a:moveTo>
                    <a:pt x="5241925" y="6140976"/>
                  </a:moveTo>
                  <a:cubicBezTo>
                    <a:pt x="5244771" y="6323708"/>
                    <a:pt x="5246498" y="6395629"/>
                    <a:pt x="5247712" y="6485876"/>
                  </a:cubicBezTo>
                  <a:cubicBezTo>
                    <a:pt x="5057852" y="6486085"/>
                    <a:pt x="5069940" y="6487375"/>
                    <a:pt x="4946800" y="6487090"/>
                  </a:cubicBezTo>
                  <a:cubicBezTo>
                    <a:pt x="4942663" y="6256170"/>
                    <a:pt x="4942151" y="6291021"/>
                    <a:pt x="4940234" y="6140805"/>
                  </a:cubicBezTo>
                  <a:cubicBezTo>
                    <a:pt x="5033732" y="6140597"/>
                    <a:pt x="5154291" y="6141279"/>
                    <a:pt x="5241925" y="6140976"/>
                  </a:cubicBezTo>
                  <a:close/>
                  <a:moveTo>
                    <a:pt x="5200518" y="5760353"/>
                  </a:moveTo>
                  <a:cubicBezTo>
                    <a:pt x="4882318" y="5760353"/>
                    <a:pt x="4937122" y="5790366"/>
                    <a:pt x="4935376" y="5678415"/>
                  </a:cubicBezTo>
                  <a:cubicBezTo>
                    <a:pt x="4930461" y="5364438"/>
                    <a:pt x="4914843" y="5417008"/>
                    <a:pt x="4972855" y="5417008"/>
                  </a:cubicBezTo>
                  <a:cubicBezTo>
                    <a:pt x="5252438" y="5417008"/>
                    <a:pt x="5231070" y="5412531"/>
                    <a:pt x="5231165" y="5419721"/>
                  </a:cubicBezTo>
                  <a:cubicBezTo>
                    <a:pt x="5237276" y="5813548"/>
                    <a:pt x="5251660" y="5760353"/>
                    <a:pt x="5200518" y="5760353"/>
                  </a:cubicBezTo>
                  <a:close/>
                  <a:moveTo>
                    <a:pt x="4928678" y="5289862"/>
                  </a:moveTo>
                  <a:cubicBezTo>
                    <a:pt x="4926780" y="5199008"/>
                    <a:pt x="4925509" y="5114339"/>
                    <a:pt x="4924920" y="5053517"/>
                  </a:cubicBezTo>
                  <a:cubicBezTo>
                    <a:pt x="4988852" y="5053478"/>
                    <a:pt x="4938830" y="5053478"/>
                    <a:pt x="5200518" y="5053573"/>
                  </a:cubicBezTo>
                  <a:cubicBezTo>
                    <a:pt x="5234505" y="5053573"/>
                    <a:pt x="5224182" y="5000207"/>
                    <a:pt x="5230843" y="5398246"/>
                  </a:cubicBezTo>
                  <a:cubicBezTo>
                    <a:pt x="4870913" y="5397145"/>
                    <a:pt x="4931714" y="5434728"/>
                    <a:pt x="4928678" y="5289862"/>
                  </a:cubicBezTo>
                  <a:close/>
                  <a:moveTo>
                    <a:pt x="5200518" y="5035949"/>
                  </a:moveTo>
                  <a:cubicBezTo>
                    <a:pt x="4936837" y="5035854"/>
                    <a:pt x="4988188" y="5035873"/>
                    <a:pt x="4924749" y="5035892"/>
                  </a:cubicBezTo>
                  <a:cubicBezTo>
                    <a:pt x="4923307" y="4862588"/>
                    <a:pt x="4919967" y="4758909"/>
                    <a:pt x="4918696" y="4692358"/>
                  </a:cubicBezTo>
                  <a:cubicBezTo>
                    <a:pt x="5141425" y="4691675"/>
                    <a:pt x="5093964" y="4689304"/>
                    <a:pt x="5218906" y="4689683"/>
                  </a:cubicBezTo>
                  <a:cubicBezTo>
                    <a:pt x="5226800" y="5077174"/>
                    <a:pt x="5236516" y="5035949"/>
                    <a:pt x="5200518" y="5035949"/>
                  </a:cubicBezTo>
                  <a:close/>
                  <a:moveTo>
                    <a:pt x="3988233" y="5779476"/>
                  </a:moveTo>
                  <a:cubicBezTo>
                    <a:pt x="4330382" y="5781980"/>
                    <a:pt x="4286413" y="5761605"/>
                    <a:pt x="4287722" y="5807895"/>
                  </a:cubicBezTo>
                  <a:cubicBezTo>
                    <a:pt x="4291347" y="5936787"/>
                    <a:pt x="4293491" y="6123674"/>
                    <a:pt x="4289753" y="6123674"/>
                  </a:cubicBezTo>
                  <a:cubicBezTo>
                    <a:pt x="4176652" y="6123674"/>
                    <a:pt x="4173710" y="6125287"/>
                    <a:pt x="4062071" y="6125287"/>
                  </a:cubicBezTo>
                  <a:cubicBezTo>
                    <a:pt x="3963886" y="6125306"/>
                    <a:pt x="3996810" y="6187570"/>
                    <a:pt x="3988233" y="5779476"/>
                  </a:cubicBezTo>
                  <a:close/>
                  <a:moveTo>
                    <a:pt x="2722890" y="5777864"/>
                  </a:moveTo>
                  <a:cubicBezTo>
                    <a:pt x="3070959" y="5779324"/>
                    <a:pt x="3021980" y="5771090"/>
                    <a:pt x="3023176" y="5808407"/>
                  </a:cubicBezTo>
                  <a:cubicBezTo>
                    <a:pt x="3025168" y="5871753"/>
                    <a:pt x="3026838" y="5939500"/>
                    <a:pt x="3027635" y="6067139"/>
                  </a:cubicBezTo>
                  <a:cubicBezTo>
                    <a:pt x="3028148" y="6148299"/>
                    <a:pt x="3074754" y="6124528"/>
                    <a:pt x="2727216" y="6122555"/>
                  </a:cubicBezTo>
                  <a:cubicBezTo>
                    <a:pt x="2726647" y="6021494"/>
                    <a:pt x="2728810" y="6035134"/>
                    <a:pt x="2722890" y="5777864"/>
                  </a:cubicBezTo>
                  <a:close/>
                  <a:moveTo>
                    <a:pt x="820196" y="5419361"/>
                  </a:moveTo>
                  <a:cubicBezTo>
                    <a:pt x="820158" y="5417293"/>
                    <a:pt x="796362" y="5415149"/>
                    <a:pt x="1103195" y="5415149"/>
                  </a:cubicBezTo>
                  <a:cubicBezTo>
                    <a:pt x="1123633" y="5415149"/>
                    <a:pt x="1118225" y="5374721"/>
                    <a:pt x="1122988" y="5678738"/>
                  </a:cubicBezTo>
                  <a:cubicBezTo>
                    <a:pt x="1124658" y="5786913"/>
                    <a:pt x="1176312" y="5761643"/>
                    <a:pt x="875703" y="5761643"/>
                  </a:cubicBezTo>
                  <a:cubicBezTo>
                    <a:pt x="798430" y="5761643"/>
                    <a:pt x="826364" y="5813738"/>
                    <a:pt x="820196" y="5419361"/>
                  </a:cubicBezTo>
                  <a:close/>
                  <a:moveTo>
                    <a:pt x="1081163" y="2878559"/>
                  </a:moveTo>
                  <a:cubicBezTo>
                    <a:pt x="1081960" y="2972695"/>
                    <a:pt x="1083782" y="3219418"/>
                    <a:pt x="1083839" y="3223706"/>
                  </a:cubicBezTo>
                  <a:cubicBezTo>
                    <a:pt x="837959" y="3223914"/>
                    <a:pt x="824997" y="3223858"/>
                    <a:pt x="783420" y="3224427"/>
                  </a:cubicBezTo>
                  <a:cubicBezTo>
                    <a:pt x="778315" y="2962545"/>
                    <a:pt x="780649" y="3003998"/>
                    <a:pt x="779188" y="2879792"/>
                  </a:cubicBezTo>
                  <a:cubicBezTo>
                    <a:pt x="909083" y="2882202"/>
                    <a:pt x="997267" y="2878787"/>
                    <a:pt x="1081163" y="2878559"/>
                  </a:cubicBezTo>
                  <a:close/>
                  <a:moveTo>
                    <a:pt x="778979" y="2862168"/>
                  </a:moveTo>
                  <a:cubicBezTo>
                    <a:pt x="773457" y="2445764"/>
                    <a:pt x="744195" y="2517458"/>
                    <a:pt x="875722" y="2517458"/>
                  </a:cubicBezTo>
                  <a:cubicBezTo>
                    <a:pt x="982769" y="2517458"/>
                    <a:pt x="986451" y="2516319"/>
                    <a:pt x="1073800" y="2516091"/>
                  </a:cubicBezTo>
                  <a:cubicBezTo>
                    <a:pt x="1080385" y="2835665"/>
                    <a:pt x="1079892" y="2765983"/>
                    <a:pt x="1080973" y="2860973"/>
                  </a:cubicBezTo>
                  <a:cubicBezTo>
                    <a:pt x="988747" y="2861181"/>
                    <a:pt x="907831" y="2864577"/>
                    <a:pt x="778979" y="2862168"/>
                  </a:cubicBezTo>
                  <a:close/>
                  <a:moveTo>
                    <a:pt x="1084086" y="3241311"/>
                  </a:moveTo>
                  <a:cubicBezTo>
                    <a:pt x="1087805" y="3504691"/>
                    <a:pt x="1088260" y="3441251"/>
                    <a:pt x="1090784" y="3584693"/>
                  </a:cubicBezTo>
                  <a:cubicBezTo>
                    <a:pt x="1089437" y="3584693"/>
                    <a:pt x="810537" y="3586154"/>
                    <a:pt x="790745" y="3586439"/>
                  </a:cubicBezTo>
                  <a:cubicBezTo>
                    <a:pt x="789113" y="3489419"/>
                    <a:pt x="791200" y="3628100"/>
                    <a:pt x="783780" y="3242032"/>
                  </a:cubicBezTo>
                  <a:cubicBezTo>
                    <a:pt x="832133" y="3241406"/>
                    <a:pt x="841071" y="3241520"/>
                    <a:pt x="1084086" y="3241311"/>
                  </a:cubicBezTo>
                  <a:close/>
                  <a:moveTo>
                    <a:pt x="1709935" y="2830618"/>
                  </a:moveTo>
                  <a:cubicBezTo>
                    <a:pt x="1710467" y="2864919"/>
                    <a:pt x="1753468" y="2869585"/>
                    <a:pt x="1444756" y="2861143"/>
                  </a:cubicBezTo>
                  <a:cubicBezTo>
                    <a:pt x="1400559" y="2859872"/>
                    <a:pt x="1411319" y="2909710"/>
                    <a:pt x="1406024" y="2571507"/>
                  </a:cubicBezTo>
                  <a:cubicBezTo>
                    <a:pt x="1404886" y="2498220"/>
                    <a:pt x="1357786" y="2518008"/>
                    <a:pt x="1672153" y="2516756"/>
                  </a:cubicBezTo>
                  <a:cubicBezTo>
                    <a:pt x="1725060" y="2516604"/>
                    <a:pt x="1704318" y="2471205"/>
                    <a:pt x="1709935" y="2830618"/>
                  </a:cubicBezTo>
                  <a:close/>
                  <a:moveTo>
                    <a:pt x="2350321" y="3224389"/>
                  </a:moveTo>
                  <a:cubicBezTo>
                    <a:pt x="2050908" y="3218754"/>
                    <a:pt x="2050205" y="3233742"/>
                    <a:pt x="2049655" y="3218621"/>
                  </a:cubicBezTo>
                  <a:cubicBezTo>
                    <a:pt x="2046410" y="3131258"/>
                    <a:pt x="2045328" y="3047689"/>
                    <a:pt x="2044854" y="2959814"/>
                  </a:cubicBezTo>
                  <a:cubicBezTo>
                    <a:pt x="2044323" y="2855224"/>
                    <a:pt x="1984698" y="2877630"/>
                    <a:pt x="2345691" y="2877326"/>
                  </a:cubicBezTo>
                  <a:cubicBezTo>
                    <a:pt x="2346545" y="2973397"/>
                    <a:pt x="2343300" y="3056302"/>
                    <a:pt x="2350321" y="3224389"/>
                  </a:cubicBezTo>
                  <a:close/>
                  <a:moveTo>
                    <a:pt x="2665352" y="3225527"/>
                  </a:moveTo>
                  <a:cubicBezTo>
                    <a:pt x="2459095" y="3225603"/>
                    <a:pt x="2430573" y="3225887"/>
                    <a:pt x="2365901" y="3224692"/>
                  </a:cubicBezTo>
                  <a:cubicBezTo>
                    <a:pt x="2358842" y="3056150"/>
                    <a:pt x="2362049" y="2968427"/>
                    <a:pt x="2361232" y="2877326"/>
                  </a:cubicBezTo>
                  <a:cubicBezTo>
                    <a:pt x="2724749" y="2877023"/>
                    <a:pt x="2662923" y="2859891"/>
                    <a:pt x="2662392" y="2959795"/>
                  </a:cubicBezTo>
                  <a:cubicBezTo>
                    <a:pt x="2662050" y="3025436"/>
                    <a:pt x="2662240" y="3045906"/>
                    <a:pt x="2665352" y="3225527"/>
                  </a:cubicBezTo>
                  <a:close/>
                  <a:moveTo>
                    <a:pt x="4858976" y="4675056"/>
                  </a:moveTo>
                  <a:cubicBezTo>
                    <a:pt x="4560758" y="4677067"/>
                    <a:pt x="4601406" y="4683688"/>
                    <a:pt x="4600761" y="4642539"/>
                  </a:cubicBezTo>
                  <a:cubicBezTo>
                    <a:pt x="4595087" y="4280413"/>
                    <a:pt x="4584859" y="4329871"/>
                    <a:pt x="4631465" y="4328581"/>
                  </a:cubicBezTo>
                  <a:cubicBezTo>
                    <a:pt x="4701584" y="4326760"/>
                    <a:pt x="4768496" y="4326324"/>
                    <a:pt x="4858844" y="4328391"/>
                  </a:cubicBezTo>
                  <a:cubicBezTo>
                    <a:pt x="4907442" y="4329511"/>
                    <a:pt x="4897802" y="4318071"/>
                    <a:pt x="4898827" y="4383883"/>
                  </a:cubicBezTo>
                  <a:cubicBezTo>
                    <a:pt x="4904160" y="4725216"/>
                    <a:pt x="4916950" y="4674676"/>
                    <a:pt x="4858976" y="4675056"/>
                  </a:cubicBezTo>
                  <a:close/>
                  <a:moveTo>
                    <a:pt x="4903154" y="4692434"/>
                  </a:moveTo>
                  <a:cubicBezTo>
                    <a:pt x="4905108" y="4797990"/>
                    <a:pt x="4907082" y="4822065"/>
                    <a:pt x="4909207" y="5035930"/>
                  </a:cubicBezTo>
                  <a:cubicBezTo>
                    <a:pt x="4573985" y="5036101"/>
                    <a:pt x="4608143" y="5039307"/>
                    <a:pt x="4608048" y="5031036"/>
                  </a:cubicBezTo>
                  <a:cubicBezTo>
                    <a:pt x="4603987" y="4642008"/>
                    <a:pt x="4586585" y="4692301"/>
                    <a:pt x="4631218" y="4692661"/>
                  </a:cubicBezTo>
                  <a:cubicBezTo>
                    <a:pt x="4755136" y="4693629"/>
                    <a:pt x="4857458" y="4692623"/>
                    <a:pt x="4903154" y="4692434"/>
                  </a:cubicBezTo>
                  <a:close/>
                  <a:moveTo>
                    <a:pt x="3970680" y="4691561"/>
                  </a:moveTo>
                  <a:cubicBezTo>
                    <a:pt x="4328408" y="4691258"/>
                    <a:pt x="4270302" y="4670408"/>
                    <a:pt x="4272959" y="4772398"/>
                  </a:cubicBezTo>
                  <a:cubicBezTo>
                    <a:pt x="4275274" y="4864219"/>
                    <a:pt x="4276811" y="4945095"/>
                    <a:pt x="4276166" y="5031320"/>
                  </a:cubicBezTo>
                  <a:cubicBezTo>
                    <a:pt x="4276090" y="5040198"/>
                    <a:pt x="4308730" y="5037504"/>
                    <a:pt x="3974039" y="5037694"/>
                  </a:cubicBezTo>
                  <a:cubicBezTo>
                    <a:pt x="3968478" y="4675151"/>
                    <a:pt x="3972312" y="4848094"/>
                    <a:pt x="3970680" y="4691561"/>
                  </a:cubicBezTo>
                  <a:close/>
                  <a:moveTo>
                    <a:pt x="3021828" y="4691447"/>
                  </a:moveTo>
                  <a:cubicBezTo>
                    <a:pt x="3181820" y="4693705"/>
                    <a:pt x="3246512" y="4691827"/>
                    <a:pt x="3322836" y="4691409"/>
                  </a:cubicBezTo>
                  <a:cubicBezTo>
                    <a:pt x="3327561" y="5016579"/>
                    <a:pt x="3327713" y="5035702"/>
                    <a:pt x="3327732" y="5038017"/>
                  </a:cubicBezTo>
                  <a:cubicBezTo>
                    <a:pt x="2991162" y="5037960"/>
                    <a:pt x="3025757" y="5041489"/>
                    <a:pt x="3025491" y="5030902"/>
                  </a:cubicBezTo>
                  <a:cubicBezTo>
                    <a:pt x="3020272" y="4813642"/>
                    <a:pt x="3022796" y="4791559"/>
                    <a:pt x="3021828" y="4691447"/>
                  </a:cubicBezTo>
                  <a:close/>
                  <a:moveTo>
                    <a:pt x="1446672" y="5054863"/>
                  </a:moveTo>
                  <a:cubicBezTo>
                    <a:pt x="1638849" y="5056931"/>
                    <a:pt x="1648546" y="5053744"/>
                    <a:pt x="1744966" y="5053061"/>
                  </a:cubicBezTo>
                  <a:cubicBezTo>
                    <a:pt x="1751001" y="5377624"/>
                    <a:pt x="1750868" y="5276924"/>
                    <a:pt x="1753069" y="5400105"/>
                  </a:cubicBezTo>
                  <a:cubicBezTo>
                    <a:pt x="1613648" y="5399745"/>
                    <a:pt x="1738267" y="5398872"/>
                    <a:pt x="1449538" y="5399081"/>
                  </a:cubicBezTo>
                  <a:cubicBezTo>
                    <a:pt x="1447754" y="5259944"/>
                    <a:pt x="1452138" y="5282312"/>
                    <a:pt x="1446672" y="5054863"/>
                  </a:cubicBezTo>
                  <a:close/>
                  <a:moveTo>
                    <a:pt x="1726179" y="3866172"/>
                  </a:moveTo>
                  <a:cubicBezTo>
                    <a:pt x="1727754" y="3966626"/>
                    <a:pt x="1742651" y="3949589"/>
                    <a:pt x="1672039" y="3950139"/>
                  </a:cubicBezTo>
                  <a:cubicBezTo>
                    <a:pt x="1571064" y="3950955"/>
                    <a:pt x="1505917" y="3950690"/>
                    <a:pt x="1444623" y="3950026"/>
                  </a:cubicBezTo>
                  <a:cubicBezTo>
                    <a:pt x="1421623" y="3949779"/>
                    <a:pt x="1430201" y="3991137"/>
                    <a:pt x="1423995" y="3606871"/>
                  </a:cubicBezTo>
                  <a:cubicBezTo>
                    <a:pt x="1423976" y="3605524"/>
                    <a:pt x="1399402" y="3597632"/>
                    <a:pt x="1671944" y="3604234"/>
                  </a:cubicBezTo>
                  <a:cubicBezTo>
                    <a:pt x="1747148" y="3606036"/>
                    <a:pt x="1721283" y="3552423"/>
                    <a:pt x="1726179" y="3866172"/>
                  </a:cubicBezTo>
                  <a:close/>
                  <a:moveTo>
                    <a:pt x="1444490" y="3967631"/>
                  </a:moveTo>
                  <a:cubicBezTo>
                    <a:pt x="1772236" y="3971160"/>
                    <a:pt x="1727963" y="3953649"/>
                    <a:pt x="1729329" y="3995386"/>
                  </a:cubicBezTo>
                  <a:cubicBezTo>
                    <a:pt x="1732024" y="4076015"/>
                    <a:pt x="1731891" y="4086885"/>
                    <a:pt x="1735497" y="4312664"/>
                  </a:cubicBezTo>
                  <a:cubicBezTo>
                    <a:pt x="1476124" y="4312247"/>
                    <a:pt x="1494361" y="4312038"/>
                    <a:pt x="1434262" y="4311127"/>
                  </a:cubicBezTo>
                  <a:cubicBezTo>
                    <a:pt x="1429859" y="3924528"/>
                    <a:pt x="1422268" y="3967404"/>
                    <a:pt x="1444490" y="3967631"/>
                  </a:cubicBezTo>
                  <a:close/>
                  <a:moveTo>
                    <a:pt x="1444452" y="4328961"/>
                  </a:moveTo>
                  <a:cubicBezTo>
                    <a:pt x="1786980" y="4334481"/>
                    <a:pt x="1735383" y="4306745"/>
                    <a:pt x="1736616" y="4383902"/>
                  </a:cubicBezTo>
                  <a:cubicBezTo>
                    <a:pt x="1742063" y="4731837"/>
                    <a:pt x="1756789" y="4672798"/>
                    <a:pt x="1672115" y="4672685"/>
                  </a:cubicBezTo>
                  <a:cubicBezTo>
                    <a:pt x="1391678" y="4671907"/>
                    <a:pt x="1438550" y="4688677"/>
                    <a:pt x="1437810" y="4642558"/>
                  </a:cubicBezTo>
                  <a:cubicBezTo>
                    <a:pt x="1432288" y="4289861"/>
                    <a:pt x="1431852" y="4328752"/>
                    <a:pt x="1444452" y="4328961"/>
                  </a:cubicBezTo>
                  <a:close/>
                  <a:moveTo>
                    <a:pt x="1444737" y="4691637"/>
                  </a:moveTo>
                  <a:cubicBezTo>
                    <a:pt x="1513508" y="4689873"/>
                    <a:pt x="1534553" y="4690119"/>
                    <a:pt x="1672115" y="4690290"/>
                  </a:cubicBezTo>
                  <a:cubicBezTo>
                    <a:pt x="1761798" y="4690536"/>
                    <a:pt x="1736920" y="4624990"/>
                    <a:pt x="1744549" y="5031301"/>
                  </a:cubicBezTo>
                  <a:cubicBezTo>
                    <a:pt x="1744568" y="5032705"/>
                    <a:pt x="1779162" y="5040825"/>
                    <a:pt x="1446236" y="5037220"/>
                  </a:cubicBezTo>
                  <a:cubicBezTo>
                    <a:pt x="1446217" y="5035892"/>
                    <a:pt x="1437013" y="4691827"/>
                    <a:pt x="1444737" y="4691637"/>
                  </a:cubicBezTo>
                  <a:close/>
                  <a:moveTo>
                    <a:pt x="2013486" y="3948489"/>
                  </a:moveTo>
                  <a:cubicBezTo>
                    <a:pt x="1688719" y="3948489"/>
                    <a:pt x="1743505" y="3975220"/>
                    <a:pt x="1741721" y="3865850"/>
                  </a:cubicBezTo>
                  <a:cubicBezTo>
                    <a:pt x="1739748" y="3739709"/>
                    <a:pt x="1742423" y="3735668"/>
                    <a:pt x="1740412" y="3606852"/>
                  </a:cubicBezTo>
                  <a:cubicBezTo>
                    <a:pt x="1740393" y="3605505"/>
                    <a:pt x="2041571" y="3601692"/>
                    <a:pt x="2041647" y="3607118"/>
                  </a:cubicBezTo>
                  <a:cubicBezTo>
                    <a:pt x="2047852" y="4003127"/>
                    <a:pt x="2055424" y="3948489"/>
                    <a:pt x="2013486" y="3948489"/>
                  </a:cubicBezTo>
                  <a:close/>
                  <a:moveTo>
                    <a:pt x="2045689" y="3966152"/>
                  </a:moveTo>
                  <a:cubicBezTo>
                    <a:pt x="2051970" y="4364342"/>
                    <a:pt x="2063793" y="4310577"/>
                    <a:pt x="2013486" y="4310577"/>
                  </a:cubicBezTo>
                  <a:cubicBezTo>
                    <a:pt x="1899455" y="4310577"/>
                    <a:pt x="1899759" y="4312721"/>
                    <a:pt x="1785937" y="4312721"/>
                  </a:cubicBezTo>
                  <a:cubicBezTo>
                    <a:pt x="1732954" y="4312721"/>
                    <a:pt x="1756238" y="4365158"/>
                    <a:pt x="1744017" y="3967366"/>
                  </a:cubicBezTo>
                  <a:cubicBezTo>
                    <a:pt x="1989537" y="3966645"/>
                    <a:pt x="1915889" y="3965848"/>
                    <a:pt x="2045689" y="3966152"/>
                  </a:cubicBezTo>
                  <a:close/>
                  <a:moveTo>
                    <a:pt x="1785937" y="4330327"/>
                  </a:moveTo>
                  <a:cubicBezTo>
                    <a:pt x="1899948" y="4330327"/>
                    <a:pt x="1899664" y="4328183"/>
                    <a:pt x="2013486" y="4328183"/>
                  </a:cubicBezTo>
                  <a:cubicBezTo>
                    <a:pt x="2062256" y="4328183"/>
                    <a:pt x="2049370" y="4273261"/>
                    <a:pt x="2056202" y="4675473"/>
                  </a:cubicBezTo>
                  <a:cubicBezTo>
                    <a:pt x="1927540" y="4676744"/>
                    <a:pt x="1925320" y="4672893"/>
                    <a:pt x="1755916" y="4672798"/>
                  </a:cubicBezTo>
                  <a:cubicBezTo>
                    <a:pt x="1750583" y="4275632"/>
                    <a:pt x="1740715" y="4330327"/>
                    <a:pt x="1785937" y="4330327"/>
                  </a:cubicBezTo>
                  <a:close/>
                  <a:moveTo>
                    <a:pt x="1785937" y="4690423"/>
                  </a:moveTo>
                  <a:cubicBezTo>
                    <a:pt x="1898962" y="4690423"/>
                    <a:pt x="1897899" y="4693288"/>
                    <a:pt x="2013486" y="4693288"/>
                  </a:cubicBezTo>
                  <a:cubicBezTo>
                    <a:pt x="2069694" y="4693288"/>
                    <a:pt x="2057929" y="4638612"/>
                    <a:pt x="2062426" y="5031206"/>
                  </a:cubicBezTo>
                  <a:cubicBezTo>
                    <a:pt x="2062502" y="5037713"/>
                    <a:pt x="1760223" y="5037486"/>
                    <a:pt x="1760109" y="5030941"/>
                  </a:cubicBezTo>
                  <a:cubicBezTo>
                    <a:pt x="1752652" y="4635994"/>
                    <a:pt x="1747737" y="4690423"/>
                    <a:pt x="1785937" y="4690423"/>
                  </a:cubicBezTo>
                  <a:close/>
                  <a:moveTo>
                    <a:pt x="2057113" y="3602944"/>
                  </a:moveTo>
                  <a:cubicBezTo>
                    <a:pt x="2117345" y="3603456"/>
                    <a:pt x="2223291" y="3607971"/>
                    <a:pt x="2355369" y="3604026"/>
                  </a:cubicBezTo>
                  <a:cubicBezTo>
                    <a:pt x="2357513" y="3737660"/>
                    <a:pt x="2361157" y="3825137"/>
                    <a:pt x="2361745" y="3949400"/>
                  </a:cubicBezTo>
                  <a:cubicBezTo>
                    <a:pt x="2111139" y="3949950"/>
                    <a:pt x="2174711" y="3948925"/>
                    <a:pt x="2060946" y="3948565"/>
                  </a:cubicBezTo>
                  <a:cubicBezTo>
                    <a:pt x="2057606" y="3736351"/>
                    <a:pt x="2059087" y="3724665"/>
                    <a:pt x="2057113" y="3602944"/>
                  </a:cubicBezTo>
                  <a:close/>
                  <a:moveTo>
                    <a:pt x="2061231" y="3966189"/>
                  </a:moveTo>
                  <a:cubicBezTo>
                    <a:pt x="2171466" y="3966588"/>
                    <a:pt x="2122355" y="3967536"/>
                    <a:pt x="2361821" y="3967024"/>
                  </a:cubicBezTo>
                  <a:cubicBezTo>
                    <a:pt x="2362295" y="4205115"/>
                    <a:pt x="2365521" y="4215834"/>
                    <a:pt x="2368159" y="4311697"/>
                  </a:cubicBezTo>
                  <a:cubicBezTo>
                    <a:pt x="2112620" y="4312285"/>
                    <a:pt x="2170973" y="4311204"/>
                    <a:pt x="2065956" y="4310691"/>
                  </a:cubicBezTo>
                  <a:cubicBezTo>
                    <a:pt x="2064191" y="4166736"/>
                    <a:pt x="2066658" y="4309875"/>
                    <a:pt x="2061231" y="3966189"/>
                  </a:cubicBezTo>
                  <a:close/>
                  <a:moveTo>
                    <a:pt x="2369677" y="4383902"/>
                  </a:moveTo>
                  <a:cubicBezTo>
                    <a:pt x="2374782" y="4718007"/>
                    <a:pt x="2382107" y="4673633"/>
                    <a:pt x="2355027" y="4673235"/>
                  </a:cubicBezTo>
                  <a:cubicBezTo>
                    <a:pt x="2030280" y="4667999"/>
                    <a:pt x="2072010" y="4693818"/>
                    <a:pt x="2071213" y="4642520"/>
                  </a:cubicBezTo>
                  <a:cubicBezTo>
                    <a:pt x="2067379" y="4407180"/>
                    <a:pt x="2066810" y="4375535"/>
                    <a:pt x="2066184" y="4328316"/>
                  </a:cubicBezTo>
                  <a:cubicBezTo>
                    <a:pt x="2422015" y="4330099"/>
                    <a:pt x="2368501" y="4309610"/>
                    <a:pt x="2369677" y="4383902"/>
                  </a:cubicBezTo>
                  <a:close/>
                  <a:moveTo>
                    <a:pt x="2370911" y="3603589"/>
                  </a:moveTo>
                  <a:cubicBezTo>
                    <a:pt x="2493291" y="3600326"/>
                    <a:pt x="2671425" y="3604765"/>
                    <a:pt x="2671463" y="3607213"/>
                  </a:cubicBezTo>
                  <a:cubicBezTo>
                    <a:pt x="2672506" y="3674428"/>
                    <a:pt x="2674119" y="3761222"/>
                    <a:pt x="2677175" y="3950139"/>
                  </a:cubicBezTo>
                  <a:cubicBezTo>
                    <a:pt x="2559045" y="3950026"/>
                    <a:pt x="2580925" y="3948982"/>
                    <a:pt x="2377325" y="3949362"/>
                  </a:cubicBezTo>
                  <a:cubicBezTo>
                    <a:pt x="2376566" y="3803661"/>
                    <a:pt x="2372524" y="3723128"/>
                    <a:pt x="2370911" y="3603589"/>
                  </a:cubicBezTo>
                  <a:close/>
                  <a:moveTo>
                    <a:pt x="2127535" y="4691637"/>
                  </a:moveTo>
                  <a:cubicBezTo>
                    <a:pt x="2204941" y="4689304"/>
                    <a:pt x="2277451" y="4689683"/>
                    <a:pt x="2354818" y="4690840"/>
                  </a:cubicBezTo>
                  <a:cubicBezTo>
                    <a:pt x="2380665" y="4691258"/>
                    <a:pt x="2375389" y="4676517"/>
                    <a:pt x="2374478" y="4772057"/>
                  </a:cubicBezTo>
                  <a:cubicBezTo>
                    <a:pt x="2371252" y="5076016"/>
                    <a:pt x="2393948" y="5036101"/>
                    <a:pt x="2354989" y="5035721"/>
                  </a:cubicBezTo>
                  <a:cubicBezTo>
                    <a:pt x="2054285" y="5032914"/>
                    <a:pt x="2078044" y="5038605"/>
                    <a:pt x="2077949" y="5030978"/>
                  </a:cubicBezTo>
                  <a:cubicBezTo>
                    <a:pt x="2073395" y="4633224"/>
                    <a:pt x="2051856" y="4693818"/>
                    <a:pt x="2127535" y="4691637"/>
                  </a:cubicBezTo>
                  <a:close/>
                  <a:moveTo>
                    <a:pt x="2377401" y="3995405"/>
                  </a:moveTo>
                  <a:cubicBezTo>
                    <a:pt x="2377401" y="3954522"/>
                    <a:pt x="2331534" y="3967461"/>
                    <a:pt x="2677459" y="3967745"/>
                  </a:cubicBezTo>
                  <a:cubicBezTo>
                    <a:pt x="2680913" y="4181951"/>
                    <a:pt x="2680913" y="4184911"/>
                    <a:pt x="2682431" y="4254517"/>
                  </a:cubicBezTo>
                  <a:cubicBezTo>
                    <a:pt x="2683987" y="4325280"/>
                    <a:pt x="2740405" y="4310881"/>
                    <a:pt x="2383701" y="4311659"/>
                  </a:cubicBezTo>
                  <a:cubicBezTo>
                    <a:pt x="2381917" y="4246568"/>
                    <a:pt x="2377401" y="4172276"/>
                    <a:pt x="2377401" y="3995405"/>
                  </a:cubicBezTo>
                  <a:close/>
                  <a:moveTo>
                    <a:pt x="2468716" y="4329188"/>
                  </a:moveTo>
                  <a:cubicBezTo>
                    <a:pt x="2583734" y="4329188"/>
                    <a:pt x="2579730" y="4327481"/>
                    <a:pt x="2683930" y="4327329"/>
                  </a:cubicBezTo>
                  <a:cubicBezTo>
                    <a:pt x="2684708" y="4369199"/>
                    <a:pt x="2684860" y="4382498"/>
                    <a:pt x="2688902" y="4642824"/>
                  </a:cubicBezTo>
                  <a:cubicBezTo>
                    <a:pt x="2689585" y="4686363"/>
                    <a:pt x="2722890" y="4673899"/>
                    <a:pt x="2468716" y="4674107"/>
                  </a:cubicBezTo>
                  <a:cubicBezTo>
                    <a:pt x="2374099" y="4674107"/>
                    <a:pt x="2390229" y="4681316"/>
                    <a:pt x="2389622" y="4642482"/>
                  </a:cubicBezTo>
                  <a:cubicBezTo>
                    <a:pt x="2383777" y="4265350"/>
                    <a:pt x="2360853" y="4329188"/>
                    <a:pt x="2468716" y="4329188"/>
                  </a:cubicBezTo>
                  <a:close/>
                  <a:moveTo>
                    <a:pt x="2686948" y="3604898"/>
                  </a:moveTo>
                  <a:cubicBezTo>
                    <a:pt x="3012340" y="3605429"/>
                    <a:pt x="2987632" y="3602546"/>
                    <a:pt x="2987708" y="3607213"/>
                  </a:cubicBezTo>
                  <a:cubicBezTo>
                    <a:pt x="2993914" y="4003753"/>
                    <a:pt x="3023366" y="3947996"/>
                    <a:pt x="2924023" y="3947996"/>
                  </a:cubicBezTo>
                  <a:cubicBezTo>
                    <a:pt x="2810201" y="3947996"/>
                    <a:pt x="2810030" y="3950139"/>
                    <a:pt x="2696341" y="3950139"/>
                  </a:cubicBezTo>
                  <a:cubicBezTo>
                    <a:pt x="2691426" y="3950139"/>
                    <a:pt x="2692944" y="3988613"/>
                    <a:pt x="2686948" y="3604898"/>
                  </a:cubicBezTo>
                  <a:close/>
                  <a:moveTo>
                    <a:pt x="2390001" y="4772284"/>
                  </a:moveTo>
                  <a:cubicBezTo>
                    <a:pt x="2391121" y="4666500"/>
                    <a:pt x="2326468" y="4691845"/>
                    <a:pt x="2689756" y="4691542"/>
                  </a:cubicBezTo>
                  <a:cubicBezTo>
                    <a:pt x="2691464" y="4781144"/>
                    <a:pt x="2695715" y="4888844"/>
                    <a:pt x="2695127" y="5031054"/>
                  </a:cubicBezTo>
                  <a:cubicBezTo>
                    <a:pt x="2695127" y="5032401"/>
                    <a:pt x="2730727" y="5038302"/>
                    <a:pt x="2393398" y="5036044"/>
                  </a:cubicBezTo>
                  <a:cubicBezTo>
                    <a:pt x="2390817" y="4947770"/>
                    <a:pt x="2389147" y="4860976"/>
                    <a:pt x="2390001" y="4772284"/>
                  </a:cubicBezTo>
                  <a:close/>
                  <a:moveTo>
                    <a:pt x="2693001" y="3967745"/>
                  </a:moveTo>
                  <a:cubicBezTo>
                    <a:pt x="2771090" y="3967745"/>
                    <a:pt x="2801187" y="3965810"/>
                    <a:pt x="2995109" y="3965563"/>
                  </a:cubicBezTo>
                  <a:cubicBezTo>
                    <a:pt x="2994540" y="4191209"/>
                    <a:pt x="2998108" y="4213634"/>
                    <a:pt x="3000651" y="4311811"/>
                  </a:cubicBezTo>
                  <a:cubicBezTo>
                    <a:pt x="2641992" y="4310786"/>
                    <a:pt x="2699567" y="4325356"/>
                    <a:pt x="2697992" y="4254081"/>
                  </a:cubicBezTo>
                  <a:cubicBezTo>
                    <a:pt x="2696151" y="4169677"/>
                    <a:pt x="2696341" y="4175064"/>
                    <a:pt x="2693001" y="3967745"/>
                  </a:cubicBezTo>
                  <a:close/>
                  <a:moveTo>
                    <a:pt x="3001087" y="4329435"/>
                  </a:moveTo>
                  <a:cubicBezTo>
                    <a:pt x="3002264" y="4380904"/>
                    <a:pt x="3006078" y="4672134"/>
                    <a:pt x="3006097" y="4673595"/>
                  </a:cubicBezTo>
                  <a:cubicBezTo>
                    <a:pt x="2660893" y="4669687"/>
                    <a:pt x="2705241" y="4691713"/>
                    <a:pt x="2704463" y="4642520"/>
                  </a:cubicBezTo>
                  <a:cubicBezTo>
                    <a:pt x="2700820" y="4407673"/>
                    <a:pt x="2700307" y="4372405"/>
                    <a:pt x="2699491" y="4327310"/>
                  </a:cubicBezTo>
                  <a:cubicBezTo>
                    <a:pt x="2806425" y="4327348"/>
                    <a:pt x="2743062" y="4328733"/>
                    <a:pt x="3001087" y="4329435"/>
                  </a:cubicBezTo>
                  <a:close/>
                  <a:moveTo>
                    <a:pt x="3006268" y="4691239"/>
                  </a:moveTo>
                  <a:cubicBezTo>
                    <a:pt x="3007198" y="4789093"/>
                    <a:pt x="3004674" y="4819220"/>
                    <a:pt x="3010101" y="5038131"/>
                  </a:cubicBezTo>
                  <a:cubicBezTo>
                    <a:pt x="2874228" y="5038339"/>
                    <a:pt x="2710630" y="5036006"/>
                    <a:pt x="2710650" y="5031149"/>
                  </a:cubicBezTo>
                  <a:cubicBezTo>
                    <a:pt x="2711238" y="4889869"/>
                    <a:pt x="2707120" y="4785735"/>
                    <a:pt x="2705298" y="4691504"/>
                  </a:cubicBezTo>
                  <a:cubicBezTo>
                    <a:pt x="2815533" y="4691485"/>
                    <a:pt x="2911081" y="4690081"/>
                    <a:pt x="3006268" y="4691239"/>
                  </a:cubicBezTo>
                  <a:close/>
                  <a:moveTo>
                    <a:pt x="2710593" y="5052074"/>
                  </a:moveTo>
                  <a:cubicBezTo>
                    <a:pt x="2828741" y="5052473"/>
                    <a:pt x="2773690" y="5056172"/>
                    <a:pt x="3010537" y="5055774"/>
                  </a:cubicBezTo>
                  <a:cubicBezTo>
                    <a:pt x="3010727" y="5064292"/>
                    <a:pt x="3017046" y="5397696"/>
                    <a:pt x="3017084" y="5399953"/>
                  </a:cubicBezTo>
                  <a:cubicBezTo>
                    <a:pt x="2805001" y="5400959"/>
                    <a:pt x="2836503" y="5398227"/>
                    <a:pt x="2717102" y="5397923"/>
                  </a:cubicBezTo>
                  <a:cubicBezTo>
                    <a:pt x="2715166" y="5287756"/>
                    <a:pt x="2710232" y="5194929"/>
                    <a:pt x="2710593" y="5052074"/>
                  </a:cubicBezTo>
                  <a:close/>
                  <a:moveTo>
                    <a:pt x="3016629" y="4329492"/>
                  </a:moveTo>
                  <a:cubicBezTo>
                    <a:pt x="3259568" y="4330327"/>
                    <a:pt x="3220476" y="4329207"/>
                    <a:pt x="3315492" y="4328486"/>
                  </a:cubicBezTo>
                  <a:cubicBezTo>
                    <a:pt x="3317105" y="4486158"/>
                    <a:pt x="3320084" y="4506438"/>
                    <a:pt x="3322570" y="4673785"/>
                  </a:cubicBezTo>
                  <a:cubicBezTo>
                    <a:pt x="3233285" y="4674240"/>
                    <a:pt x="3189240" y="4676099"/>
                    <a:pt x="3021620" y="4673804"/>
                  </a:cubicBezTo>
                  <a:cubicBezTo>
                    <a:pt x="3021601" y="4672305"/>
                    <a:pt x="3017919" y="4386937"/>
                    <a:pt x="3016629" y="4329492"/>
                  </a:cubicBezTo>
                  <a:close/>
                  <a:moveTo>
                    <a:pt x="3326384" y="3995102"/>
                  </a:moveTo>
                  <a:cubicBezTo>
                    <a:pt x="3324961" y="3952378"/>
                    <a:pt x="3282359" y="3966569"/>
                    <a:pt x="3606992" y="3966569"/>
                  </a:cubicBezTo>
                  <a:cubicBezTo>
                    <a:pt x="3639537" y="3966569"/>
                    <a:pt x="3620712" y="3924737"/>
                    <a:pt x="3630694" y="4254593"/>
                  </a:cubicBezTo>
                  <a:cubicBezTo>
                    <a:pt x="3632706" y="4321201"/>
                    <a:pt x="3683999" y="4310653"/>
                    <a:pt x="3379329" y="4310653"/>
                  </a:cubicBezTo>
                  <a:cubicBezTo>
                    <a:pt x="3308888" y="4310653"/>
                    <a:pt x="3338700" y="4364058"/>
                    <a:pt x="3326384" y="3995102"/>
                  </a:cubicBezTo>
                  <a:close/>
                  <a:moveTo>
                    <a:pt x="3379348" y="4328259"/>
                  </a:moveTo>
                  <a:cubicBezTo>
                    <a:pt x="3677927" y="4328259"/>
                    <a:pt x="3632535" y="4310255"/>
                    <a:pt x="3633692" y="4383902"/>
                  </a:cubicBezTo>
                  <a:cubicBezTo>
                    <a:pt x="3638930" y="4717779"/>
                    <a:pt x="3646008" y="4672381"/>
                    <a:pt x="3607011" y="4672381"/>
                  </a:cubicBezTo>
                  <a:cubicBezTo>
                    <a:pt x="3296098" y="4672381"/>
                    <a:pt x="3338340" y="4685490"/>
                    <a:pt x="3337657" y="4642520"/>
                  </a:cubicBezTo>
                  <a:cubicBezTo>
                    <a:pt x="3331869" y="4276182"/>
                    <a:pt x="3312133" y="4328259"/>
                    <a:pt x="3379348" y="4328259"/>
                  </a:cubicBezTo>
                  <a:close/>
                  <a:moveTo>
                    <a:pt x="3379348" y="4691258"/>
                  </a:moveTo>
                  <a:cubicBezTo>
                    <a:pt x="3492354" y="4691258"/>
                    <a:pt x="3498370" y="4689986"/>
                    <a:pt x="3607011" y="4689986"/>
                  </a:cubicBezTo>
                  <a:cubicBezTo>
                    <a:pt x="3649348" y="4689986"/>
                    <a:pt x="3636615" y="4641192"/>
                    <a:pt x="3642422" y="5035095"/>
                  </a:cubicBezTo>
                  <a:cubicBezTo>
                    <a:pt x="3517574" y="5034317"/>
                    <a:pt x="3496909" y="5038036"/>
                    <a:pt x="3343312" y="5038017"/>
                  </a:cubicBezTo>
                  <a:cubicBezTo>
                    <a:pt x="3337884" y="4642899"/>
                    <a:pt x="3321887" y="4691258"/>
                    <a:pt x="3379348" y="4691258"/>
                  </a:cubicBezTo>
                  <a:close/>
                  <a:moveTo>
                    <a:pt x="3636178" y="3606852"/>
                  </a:moveTo>
                  <a:cubicBezTo>
                    <a:pt x="3636121" y="3602735"/>
                    <a:pt x="3938400" y="3602147"/>
                    <a:pt x="3938476" y="3607156"/>
                  </a:cubicBezTo>
                  <a:cubicBezTo>
                    <a:pt x="3940734" y="3751509"/>
                    <a:pt x="3938229" y="3700172"/>
                    <a:pt x="3942328" y="3948186"/>
                  </a:cubicBezTo>
                  <a:cubicBezTo>
                    <a:pt x="3802926" y="3945966"/>
                    <a:pt x="3723926" y="3948546"/>
                    <a:pt x="3642896" y="3948869"/>
                  </a:cubicBezTo>
                  <a:cubicBezTo>
                    <a:pt x="3642763" y="3820527"/>
                    <a:pt x="3638095" y="3729312"/>
                    <a:pt x="3636178" y="3606852"/>
                  </a:cubicBezTo>
                  <a:close/>
                  <a:moveTo>
                    <a:pt x="3642687" y="3995481"/>
                  </a:moveTo>
                  <a:cubicBezTo>
                    <a:pt x="3642934" y="3962737"/>
                    <a:pt x="3597618" y="3960270"/>
                    <a:pt x="3942594" y="3965867"/>
                  </a:cubicBezTo>
                  <a:cubicBezTo>
                    <a:pt x="3948021" y="4285232"/>
                    <a:pt x="3945801" y="4179694"/>
                    <a:pt x="3947357" y="4311564"/>
                  </a:cubicBezTo>
                  <a:cubicBezTo>
                    <a:pt x="3599364" y="4305436"/>
                    <a:pt x="3648627" y="4333628"/>
                    <a:pt x="3646217" y="4254024"/>
                  </a:cubicBezTo>
                  <a:cubicBezTo>
                    <a:pt x="3642858" y="4142642"/>
                    <a:pt x="3642251" y="4065505"/>
                    <a:pt x="3642687" y="3995481"/>
                  </a:cubicBezTo>
                  <a:close/>
                  <a:moveTo>
                    <a:pt x="3947585" y="4329169"/>
                  </a:moveTo>
                  <a:cubicBezTo>
                    <a:pt x="3949900" y="4506078"/>
                    <a:pt x="3953145" y="4528995"/>
                    <a:pt x="3954929" y="4673975"/>
                  </a:cubicBezTo>
                  <a:cubicBezTo>
                    <a:pt x="3835319" y="4674070"/>
                    <a:pt x="3797366" y="4674373"/>
                    <a:pt x="3720833" y="4673235"/>
                  </a:cubicBezTo>
                  <a:cubicBezTo>
                    <a:pt x="3632649" y="4671926"/>
                    <a:pt x="3654548" y="4725823"/>
                    <a:pt x="3649196" y="4383598"/>
                  </a:cubicBezTo>
                  <a:cubicBezTo>
                    <a:pt x="3648096" y="4312531"/>
                    <a:pt x="3591261" y="4323402"/>
                    <a:pt x="3947585" y="4329169"/>
                  </a:cubicBezTo>
                  <a:close/>
                  <a:moveTo>
                    <a:pt x="3955138" y="4691580"/>
                  </a:moveTo>
                  <a:cubicBezTo>
                    <a:pt x="3957149" y="4890229"/>
                    <a:pt x="3952595" y="4653656"/>
                    <a:pt x="3958515" y="5037694"/>
                  </a:cubicBezTo>
                  <a:cubicBezTo>
                    <a:pt x="3633294" y="5037865"/>
                    <a:pt x="3809890" y="5036746"/>
                    <a:pt x="3657982" y="5035228"/>
                  </a:cubicBezTo>
                  <a:cubicBezTo>
                    <a:pt x="3657052" y="4960670"/>
                    <a:pt x="3657527" y="4996621"/>
                    <a:pt x="3652821" y="4690100"/>
                  </a:cubicBezTo>
                  <a:cubicBezTo>
                    <a:pt x="3780439" y="4690783"/>
                    <a:pt x="3662518" y="4691827"/>
                    <a:pt x="3955138" y="4691580"/>
                  </a:cubicBezTo>
                  <a:close/>
                  <a:moveTo>
                    <a:pt x="3958174" y="3966114"/>
                  </a:moveTo>
                  <a:cubicBezTo>
                    <a:pt x="4300740" y="3971539"/>
                    <a:pt x="4258271" y="3947446"/>
                    <a:pt x="4259182" y="3995595"/>
                  </a:cubicBezTo>
                  <a:cubicBezTo>
                    <a:pt x="4260965" y="4090035"/>
                    <a:pt x="4262218" y="4163113"/>
                    <a:pt x="4263072" y="4254441"/>
                  </a:cubicBezTo>
                  <a:cubicBezTo>
                    <a:pt x="4263660" y="4318185"/>
                    <a:pt x="4324936" y="4317464"/>
                    <a:pt x="3962937" y="4311811"/>
                  </a:cubicBezTo>
                  <a:cubicBezTo>
                    <a:pt x="3961723" y="4207790"/>
                    <a:pt x="3963032" y="4245240"/>
                    <a:pt x="3958174" y="3966114"/>
                  </a:cubicBezTo>
                  <a:close/>
                  <a:moveTo>
                    <a:pt x="3958800" y="5055300"/>
                  </a:moveTo>
                  <a:cubicBezTo>
                    <a:pt x="3960660" y="5175882"/>
                    <a:pt x="3961191" y="5216481"/>
                    <a:pt x="3962880" y="5290318"/>
                  </a:cubicBezTo>
                  <a:cubicBezTo>
                    <a:pt x="3966087" y="5436094"/>
                    <a:pt x="4018463" y="5392858"/>
                    <a:pt x="3720605" y="5399251"/>
                  </a:cubicBezTo>
                  <a:cubicBezTo>
                    <a:pt x="3649614" y="5400693"/>
                    <a:pt x="3663562" y="5466011"/>
                    <a:pt x="3658210" y="5052833"/>
                  </a:cubicBezTo>
                  <a:cubicBezTo>
                    <a:pt x="3775334" y="5054028"/>
                    <a:pt x="3663315" y="5055451"/>
                    <a:pt x="3958800" y="5055300"/>
                  </a:cubicBezTo>
                  <a:close/>
                  <a:moveTo>
                    <a:pt x="3963924" y="4383636"/>
                  </a:moveTo>
                  <a:cubicBezTo>
                    <a:pt x="3962842" y="4314353"/>
                    <a:pt x="3904793" y="4329188"/>
                    <a:pt x="4263907" y="4327709"/>
                  </a:cubicBezTo>
                  <a:cubicBezTo>
                    <a:pt x="4266317" y="4505679"/>
                    <a:pt x="4267171" y="4465365"/>
                    <a:pt x="4270852" y="4675322"/>
                  </a:cubicBezTo>
                  <a:cubicBezTo>
                    <a:pt x="3922498" y="4674734"/>
                    <a:pt x="3970718" y="4685509"/>
                    <a:pt x="3970053" y="4642520"/>
                  </a:cubicBezTo>
                  <a:cubicBezTo>
                    <a:pt x="3968023" y="4513040"/>
                    <a:pt x="3965916" y="4509872"/>
                    <a:pt x="3963924" y="4383636"/>
                  </a:cubicBezTo>
                  <a:close/>
                  <a:moveTo>
                    <a:pt x="4289753" y="3948034"/>
                  </a:moveTo>
                  <a:cubicBezTo>
                    <a:pt x="4268670" y="3948034"/>
                    <a:pt x="4273983" y="3960555"/>
                    <a:pt x="4272503" y="3865831"/>
                  </a:cubicBezTo>
                  <a:cubicBezTo>
                    <a:pt x="4267721" y="3564944"/>
                    <a:pt x="4259789" y="3604538"/>
                    <a:pt x="4289753" y="3604538"/>
                  </a:cubicBezTo>
                  <a:cubicBezTo>
                    <a:pt x="4403802" y="3604538"/>
                    <a:pt x="4403138" y="3603931"/>
                    <a:pt x="4517435" y="3603931"/>
                  </a:cubicBezTo>
                  <a:cubicBezTo>
                    <a:pt x="4593265" y="3603931"/>
                    <a:pt x="4570171" y="3552290"/>
                    <a:pt x="4575086" y="3866115"/>
                  </a:cubicBezTo>
                  <a:cubicBezTo>
                    <a:pt x="4576813" y="3976491"/>
                    <a:pt x="4633648" y="3948034"/>
                    <a:pt x="4289753" y="3948034"/>
                  </a:cubicBezTo>
                  <a:close/>
                  <a:moveTo>
                    <a:pt x="4576092" y="3967119"/>
                  </a:moveTo>
                  <a:cubicBezTo>
                    <a:pt x="4576509" y="4150421"/>
                    <a:pt x="4578520" y="4192841"/>
                    <a:pt x="4580874" y="4312095"/>
                  </a:cubicBezTo>
                  <a:cubicBezTo>
                    <a:pt x="4458797" y="4313935"/>
                    <a:pt x="4405321" y="4309951"/>
                    <a:pt x="4279240" y="4310046"/>
                  </a:cubicBezTo>
                  <a:cubicBezTo>
                    <a:pt x="4278253" y="4228298"/>
                    <a:pt x="4278651" y="4202649"/>
                    <a:pt x="4274211" y="3965658"/>
                  </a:cubicBezTo>
                  <a:cubicBezTo>
                    <a:pt x="4407522" y="3965525"/>
                    <a:pt x="4369606" y="3967214"/>
                    <a:pt x="4576092" y="3967119"/>
                  </a:cubicBezTo>
                  <a:close/>
                  <a:moveTo>
                    <a:pt x="4276033" y="5055148"/>
                  </a:moveTo>
                  <a:cubicBezTo>
                    <a:pt x="4275312" y="5206293"/>
                    <a:pt x="4280929" y="5283526"/>
                    <a:pt x="4283016" y="5396937"/>
                  </a:cubicBezTo>
                  <a:cubicBezTo>
                    <a:pt x="4148491" y="5397051"/>
                    <a:pt x="4161186" y="5400617"/>
                    <a:pt x="3980547" y="5399023"/>
                  </a:cubicBezTo>
                  <a:cubicBezTo>
                    <a:pt x="3978403" y="5268216"/>
                    <a:pt x="3978574" y="5331011"/>
                    <a:pt x="3974323" y="5055300"/>
                  </a:cubicBezTo>
                  <a:lnTo>
                    <a:pt x="4276033" y="5055148"/>
                  </a:lnTo>
                  <a:close/>
                  <a:moveTo>
                    <a:pt x="4280265" y="4383636"/>
                  </a:moveTo>
                  <a:cubicBezTo>
                    <a:pt x="4279031" y="4304981"/>
                    <a:pt x="4232064" y="4330137"/>
                    <a:pt x="4517435" y="4330137"/>
                  </a:cubicBezTo>
                  <a:cubicBezTo>
                    <a:pt x="4600742" y="4330137"/>
                    <a:pt x="4579412" y="4271838"/>
                    <a:pt x="4585219" y="4642861"/>
                  </a:cubicBezTo>
                  <a:cubicBezTo>
                    <a:pt x="4585883" y="4685206"/>
                    <a:pt x="4632964" y="4675340"/>
                    <a:pt x="4289753" y="4675340"/>
                  </a:cubicBezTo>
                  <a:cubicBezTo>
                    <a:pt x="4286907" y="4675340"/>
                    <a:pt x="4285350" y="4709091"/>
                    <a:pt x="4280265" y="4383636"/>
                  </a:cubicBezTo>
                  <a:close/>
                  <a:moveTo>
                    <a:pt x="4289753" y="4692946"/>
                  </a:moveTo>
                  <a:cubicBezTo>
                    <a:pt x="4644217" y="4692946"/>
                    <a:pt x="4585067" y="4667486"/>
                    <a:pt x="4588028" y="4772436"/>
                  </a:cubicBezTo>
                  <a:cubicBezTo>
                    <a:pt x="4590571" y="4866003"/>
                    <a:pt x="4591500" y="4937051"/>
                    <a:pt x="4592487" y="5031206"/>
                  </a:cubicBezTo>
                  <a:cubicBezTo>
                    <a:pt x="4592582" y="5039705"/>
                    <a:pt x="4621312" y="5037523"/>
                    <a:pt x="4291707" y="5037523"/>
                  </a:cubicBezTo>
                  <a:cubicBezTo>
                    <a:pt x="4293700" y="4780556"/>
                    <a:pt x="4281555" y="4692946"/>
                    <a:pt x="4289753" y="4692946"/>
                  </a:cubicBezTo>
                  <a:close/>
                  <a:moveTo>
                    <a:pt x="4291594" y="5055148"/>
                  </a:moveTo>
                  <a:cubicBezTo>
                    <a:pt x="4302126" y="5055148"/>
                    <a:pt x="4551460" y="5054901"/>
                    <a:pt x="4592734" y="5054598"/>
                  </a:cubicBezTo>
                  <a:cubicBezTo>
                    <a:pt x="4594727" y="5237785"/>
                    <a:pt x="4596928" y="5280300"/>
                    <a:pt x="4598901" y="5398682"/>
                  </a:cubicBezTo>
                  <a:cubicBezTo>
                    <a:pt x="4422988" y="5400048"/>
                    <a:pt x="4424981" y="5397069"/>
                    <a:pt x="4298558" y="5396956"/>
                  </a:cubicBezTo>
                  <a:cubicBezTo>
                    <a:pt x="4296357" y="5276582"/>
                    <a:pt x="4290873" y="5203789"/>
                    <a:pt x="4291594" y="5055148"/>
                  </a:cubicBezTo>
                  <a:close/>
                  <a:moveTo>
                    <a:pt x="4859185" y="4310767"/>
                  </a:moveTo>
                  <a:cubicBezTo>
                    <a:pt x="4553130" y="4303786"/>
                    <a:pt x="4597099" y="4337061"/>
                    <a:pt x="4595201" y="4254062"/>
                  </a:cubicBezTo>
                  <a:cubicBezTo>
                    <a:pt x="4593208" y="4167514"/>
                    <a:pt x="4591690" y="4081270"/>
                    <a:pt x="4591690" y="3995405"/>
                  </a:cubicBezTo>
                  <a:cubicBezTo>
                    <a:pt x="4591690" y="3952947"/>
                    <a:pt x="4547209" y="3970060"/>
                    <a:pt x="4892090" y="3965507"/>
                  </a:cubicBezTo>
                  <a:cubicBezTo>
                    <a:pt x="4897081" y="4365879"/>
                    <a:pt x="4913268" y="4312000"/>
                    <a:pt x="4859185" y="4310767"/>
                  </a:cubicBezTo>
                  <a:close/>
                  <a:moveTo>
                    <a:pt x="4858920" y="3948413"/>
                  </a:moveTo>
                  <a:cubicBezTo>
                    <a:pt x="4790129" y="3949627"/>
                    <a:pt x="4782557" y="3949400"/>
                    <a:pt x="4591576" y="3949495"/>
                  </a:cubicBezTo>
                  <a:cubicBezTo>
                    <a:pt x="4591425" y="3921910"/>
                    <a:pt x="4587762" y="3640906"/>
                    <a:pt x="4587212" y="3603855"/>
                  </a:cubicBezTo>
                  <a:cubicBezTo>
                    <a:pt x="4589147" y="3603855"/>
                    <a:pt x="4804362" y="3603418"/>
                    <a:pt x="4886435" y="3603039"/>
                  </a:cubicBezTo>
                  <a:cubicBezTo>
                    <a:pt x="4892679" y="4001495"/>
                    <a:pt x="4904767" y="3947616"/>
                    <a:pt x="4858920" y="3948413"/>
                  </a:cubicBezTo>
                  <a:close/>
                  <a:moveTo>
                    <a:pt x="4858976" y="3585566"/>
                  </a:moveTo>
                  <a:cubicBezTo>
                    <a:pt x="4754396" y="3586135"/>
                    <a:pt x="4733351" y="3585661"/>
                    <a:pt x="4631257" y="3586059"/>
                  </a:cubicBezTo>
                  <a:cubicBezTo>
                    <a:pt x="4570531" y="3586306"/>
                    <a:pt x="4587591" y="3641361"/>
                    <a:pt x="4580570" y="3241311"/>
                  </a:cubicBezTo>
                  <a:cubicBezTo>
                    <a:pt x="4672759" y="3241672"/>
                    <a:pt x="4655964" y="3242279"/>
                    <a:pt x="4879566" y="3241805"/>
                  </a:cubicBezTo>
                  <a:cubicBezTo>
                    <a:pt x="4881615" y="3632729"/>
                    <a:pt x="4902945" y="3585320"/>
                    <a:pt x="4858976" y="3585566"/>
                  </a:cubicBezTo>
                  <a:close/>
                  <a:moveTo>
                    <a:pt x="4859014" y="3224218"/>
                  </a:moveTo>
                  <a:cubicBezTo>
                    <a:pt x="4547437" y="3225072"/>
                    <a:pt x="4580266" y="3224844"/>
                    <a:pt x="4580152" y="3218508"/>
                  </a:cubicBezTo>
                  <a:cubicBezTo>
                    <a:pt x="4572998" y="2815821"/>
                    <a:pt x="4555597" y="2876510"/>
                    <a:pt x="4631142" y="2877838"/>
                  </a:cubicBezTo>
                  <a:cubicBezTo>
                    <a:pt x="4917121" y="2882828"/>
                    <a:pt x="4876454" y="2850804"/>
                    <a:pt x="4876890" y="2960402"/>
                  </a:cubicBezTo>
                  <a:cubicBezTo>
                    <a:pt x="4877858" y="3264494"/>
                    <a:pt x="4891066" y="3224123"/>
                    <a:pt x="4859014" y="3224218"/>
                  </a:cubicBezTo>
                  <a:close/>
                  <a:moveTo>
                    <a:pt x="4859071" y="2861788"/>
                  </a:moveTo>
                  <a:cubicBezTo>
                    <a:pt x="4529675" y="2858241"/>
                    <a:pt x="4573871" y="2871691"/>
                    <a:pt x="4573226" y="2830277"/>
                  </a:cubicBezTo>
                  <a:cubicBezTo>
                    <a:pt x="4567438" y="2458361"/>
                    <a:pt x="4549050" y="2514744"/>
                    <a:pt x="4631142" y="2516528"/>
                  </a:cubicBezTo>
                  <a:cubicBezTo>
                    <a:pt x="4916551" y="2522656"/>
                    <a:pt x="4868161" y="2490954"/>
                    <a:pt x="4869395" y="2571810"/>
                  </a:cubicBezTo>
                  <a:cubicBezTo>
                    <a:pt x="4874480" y="2895994"/>
                    <a:pt x="4886359" y="2862054"/>
                    <a:pt x="4859071" y="2861788"/>
                  </a:cubicBezTo>
                  <a:close/>
                  <a:moveTo>
                    <a:pt x="4517453" y="3586306"/>
                  </a:moveTo>
                  <a:cubicBezTo>
                    <a:pt x="4403404" y="3586306"/>
                    <a:pt x="4404068" y="3586913"/>
                    <a:pt x="4289772" y="3586913"/>
                  </a:cubicBezTo>
                  <a:cubicBezTo>
                    <a:pt x="4259371" y="3586913"/>
                    <a:pt x="4268651" y="3623035"/>
                    <a:pt x="4264267" y="3348044"/>
                  </a:cubicBezTo>
                  <a:cubicBezTo>
                    <a:pt x="4262294" y="3222055"/>
                    <a:pt x="4254210" y="3241330"/>
                    <a:pt x="4289772" y="3241330"/>
                  </a:cubicBezTo>
                  <a:cubicBezTo>
                    <a:pt x="4521875" y="3241216"/>
                    <a:pt x="4527853" y="3241178"/>
                    <a:pt x="4565009" y="3241273"/>
                  </a:cubicBezTo>
                  <a:cubicBezTo>
                    <a:pt x="4572220" y="3645990"/>
                    <a:pt x="4589565" y="3586306"/>
                    <a:pt x="4517453" y="3586306"/>
                  </a:cubicBezTo>
                  <a:close/>
                  <a:moveTo>
                    <a:pt x="4517453" y="3223611"/>
                  </a:moveTo>
                  <a:cubicBezTo>
                    <a:pt x="4261535" y="3223744"/>
                    <a:pt x="4289146" y="3223744"/>
                    <a:pt x="4262692" y="3223706"/>
                  </a:cubicBezTo>
                  <a:cubicBezTo>
                    <a:pt x="4262047" y="3162883"/>
                    <a:pt x="4258138" y="2878730"/>
                    <a:pt x="4258119" y="2877364"/>
                  </a:cubicBezTo>
                  <a:cubicBezTo>
                    <a:pt x="4259504" y="2877364"/>
                    <a:pt x="4514285" y="2876719"/>
                    <a:pt x="4558462" y="2876946"/>
                  </a:cubicBezTo>
                  <a:cubicBezTo>
                    <a:pt x="4565426" y="3279159"/>
                    <a:pt x="4584991" y="3223611"/>
                    <a:pt x="4517453" y="3223611"/>
                  </a:cubicBezTo>
                  <a:close/>
                  <a:moveTo>
                    <a:pt x="4258327" y="3948072"/>
                  </a:moveTo>
                  <a:cubicBezTo>
                    <a:pt x="4176424" y="3948261"/>
                    <a:pt x="4081161" y="3950443"/>
                    <a:pt x="3957889" y="3948451"/>
                  </a:cubicBezTo>
                  <a:cubicBezTo>
                    <a:pt x="3953847" y="3711062"/>
                    <a:pt x="3956390" y="3758794"/>
                    <a:pt x="3954018" y="3606852"/>
                  </a:cubicBezTo>
                  <a:cubicBezTo>
                    <a:pt x="3953923" y="3601426"/>
                    <a:pt x="3931379" y="3603646"/>
                    <a:pt x="4252824" y="3604481"/>
                  </a:cubicBezTo>
                  <a:cubicBezTo>
                    <a:pt x="4257739" y="3915175"/>
                    <a:pt x="4257606" y="3908099"/>
                    <a:pt x="4258327" y="3948072"/>
                  </a:cubicBezTo>
                  <a:close/>
                  <a:moveTo>
                    <a:pt x="3953676" y="3586116"/>
                  </a:moveTo>
                  <a:cubicBezTo>
                    <a:pt x="3947927" y="3221410"/>
                    <a:pt x="3946883" y="3240154"/>
                    <a:pt x="3948230" y="3240154"/>
                  </a:cubicBezTo>
                  <a:cubicBezTo>
                    <a:pt x="4066682" y="3240647"/>
                    <a:pt x="4071768" y="3240040"/>
                    <a:pt x="4175855" y="3240875"/>
                  </a:cubicBezTo>
                  <a:cubicBezTo>
                    <a:pt x="4270416" y="3241634"/>
                    <a:pt x="4246031" y="3178345"/>
                    <a:pt x="4252521" y="3586856"/>
                  </a:cubicBezTo>
                  <a:cubicBezTo>
                    <a:pt x="4182231" y="3586648"/>
                    <a:pt x="4105622" y="3585111"/>
                    <a:pt x="3953676" y="3586116"/>
                  </a:cubicBezTo>
                  <a:close/>
                  <a:moveTo>
                    <a:pt x="3947186" y="3218470"/>
                  </a:moveTo>
                  <a:cubicBezTo>
                    <a:pt x="3938666" y="2848319"/>
                    <a:pt x="3944340" y="2878711"/>
                    <a:pt x="3948230" y="2878711"/>
                  </a:cubicBezTo>
                  <a:cubicBezTo>
                    <a:pt x="4302334" y="2880172"/>
                    <a:pt x="4242273" y="2849571"/>
                    <a:pt x="4243659" y="2959965"/>
                  </a:cubicBezTo>
                  <a:cubicBezTo>
                    <a:pt x="4245025" y="3079239"/>
                    <a:pt x="4245993" y="3103958"/>
                    <a:pt x="4247075" y="3218849"/>
                  </a:cubicBezTo>
                  <a:cubicBezTo>
                    <a:pt x="4247131" y="3225944"/>
                    <a:pt x="3947319" y="3224844"/>
                    <a:pt x="3947186" y="3218470"/>
                  </a:cubicBezTo>
                  <a:close/>
                  <a:moveTo>
                    <a:pt x="4175817" y="2860498"/>
                  </a:moveTo>
                  <a:cubicBezTo>
                    <a:pt x="3900105" y="2864577"/>
                    <a:pt x="3943049" y="2871521"/>
                    <a:pt x="3942385" y="2830258"/>
                  </a:cubicBezTo>
                  <a:cubicBezTo>
                    <a:pt x="3936996" y="2477674"/>
                    <a:pt x="3931948" y="2516091"/>
                    <a:pt x="3948230" y="2516186"/>
                  </a:cubicBezTo>
                  <a:cubicBezTo>
                    <a:pt x="4291271" y="2518482"/>
                    <a:pt x="4237928" y="2498979"/>
                    <a:pt x="4239066" y="2571792"/>
                  </a:cubicBezTo>
                  <a:cubicBezTo>
                    <a:pt x="4241002" y="2695466"/>
                    <a:pt x="4239844" y="2701347"/>
                    <a:pt x="4241875" y="2830599"/>
                  </a:cubicBezTo>
                  <a:cubicBezTo>
                    <a:pt x="4242444" y="2867745"/>
                    <a:pt x="4255595" y="2859303"/>
                    <a:pt x="4175817" y="2860498"/>
                  </a:cubicBezTo>
                  <a:close/>
                  <a:moveTo>
                    <a:pt x="3938134" y="3586211"/>
                  </a:moveTo>
                  <a:cubicBezTo>
                    <a:pt x="3877808" y="3586534"/>
                    <a:pt x="3882666" y="3586477"/>
                    <a:pt x="3635875" y="3586591"/>
                  </a:cubicBezTo>
                  <a:cubicBezTo>
                    <a:pt x="3633844" y="3444685"/>
                    <a:pt x="3636292" y="3491582"/>
                    <a:pt x="3631795" y="3242715"/>
                  </a:cubicBezTo>
                  <a:cubicBezTo>
                    <a:pt x="3754270" y="3242203"/>
                    <a:pt x="3699427" y="3239111"/>
                    <a:pt x="3932138" y="3240097"/>
                  </a:cubicBezTo>
                  <a:cubicBezTo>
                    <a:pt x="3933258" y="3289366"/>
                    <a:pt x="3937964" y="3575303"/>
                    <a:pt x="3938134" y="3586211"/>
                  </a:cubicBezTo>
                  <a:close/>
                  <a:moveTo>
                    <a:pt x="3631472" y="3225072"/>
                  </a:moveTo>
                  <a:cubicBezTo>
                    <a:pt x="3625399" y="2875676"/>
                    <a:pt x="3626690" y="2968047"/>
                    <a:pt x="3625115" y="2879508"/>
                  </a:cubicBezTo>
                  <a:cubicBezTo>
                    <a:pt x="3747970" y="2879375"/>
                    <a:pt x="3740474" y="2877857"/>
                    <a:pt x="3927508" y="2878635"/>
                  </a:cubicBezTo>
                  <a:cubicBezTo>
                    <a:pt x="3928438" y="2962621"/>
                    <a:pt x="3927128" y="3030368"/>
                    <a:pt x="3931664" y="3218944"/>
                  </a:cubicBezTo>
                  <a:cubicBezTo>
                    <a:pt x="3931720" y="3222492"/>
                    <a:pt x="3958136" y="3223668"/>
                    <a:pt x="3631472" y="3225072"/>
                  </a:cubicBezTo>
                  <a:close/>
                  <a:moveTo>
                    <a:pt x="3624792" y="2861902"/>
                  </a:moveTo>
                  <a:cubicBezTo>
                    <a:pt x="3622344" y="2716183"/>
                    <a:pt x="3623654" y="2718535"/>
                    <a:pt x="3620504" y="2516073"/>
                  </a:cubicBezTo>
                  <a:cubicBezTo>
                    <a:pt x="3975500" y="2516016"/>
                    <a:pt x="3921207" y="2497158"/>
                    <a:pt x="3922365" y="2571792"/>
                  </a:cubicBezTo>
                  <a:cubicBezTo>
                    <a:pt x="3924149" y="2686663"/>
                    <a:pt x="3924699" y="2696946"/>
                    <a:pt x="3926824" y="2830561"/>
                  </a:cubicBezTo>
                  <a:cubicBezTo>
                    <a:pt x="3927489" y="2871616"/>
                    <a:pt x="3975708" y="2861523"/>
                    <a:pt x="3624792" y="2861902"/>
                  </a:cubicBezTo>
                  <a:close/>
                  <a:moveTo>
                    <a:pt x="3620599" y="3604196"/>
                  </a:moveTo>
                  <a:cubicBezTo>
                    <a:pt x="3622515" y="3731418"/>
                    <a:pt x="3627240" y="3818706"/>
                    <a:pt x="3627335" y="3948925"/>
                  </a:cubicBezTo>
                  <a:cubicBezTo>
                    <a:pt x="3527575" y="3949115"/>
                    <a:pt x="3488085" y="3947749"/>
                    <a:pt x="3324923" y="3947749"/>
                  </a:cubicBezTo>
                  <a:cubicBezTo>
                    <a:pt x="3321052" y="3806090"/>
                    <a:pt x="3323026" y="3731456"/>
                    <a:pt x="3320938" y="3604120"/>
                  </a:cubicBezTo>
                  <a:cubicBezTo>
                    <a:pt x="3359821" y="3604367"/>
                    <a:pt x="3368038" y="3604310"/>
                    <a:pt x="3620599" y="3604196"/>
                  </a:cubicBezTo>
                  <a:close/>
                  <a:moveTo>
                    <a:pt x="3379348" y="3586686"/>
                  </a:moveTo>
                  <a:cubicBezTo>
                    <a:pt x="3304561" y="3586686"/>
                    <a:pt x="3322001" y="3608085"/>
                    <a:pt x="3318054" y="3477296"/>
                  </a:cubicBezTo>
                  <a:cubicBezTo>
                    <a:pt x="3315720" y="3400159"/>
                    <a:pt x="3314031" y="3313497"/>
                    <a:pt x="3314429" y="3242203"/>
                  </a:cubicBezTo>
                  <a:cubicBezTo>
                    <a:pt x="3324847" y="3242260"/>
                    <a:pt x="3577996" y="3242810"/>
                    <a:pt x="3616234" y="3242753"/>
                  </a:cubicBezTo>
                  <a:cubicBezTo>
                    <a:pt x="3620693" y="3490330"/>
                    <a:pt x="3618378" y="3450471"/>
                    <a:pt x="3620333" y="3586591"/>
                  </a:cubicBezTo>
                  <a:lnTo>
                    <a:pt x="3379348" y="3586686"/>
                  </a:lnTo>
                  <a:close/>
                  <a:moveTo>
                    <a:pt x="3315112" y="4254327"/>
                  </a:moveTo>
                  <a:cubicBezTo>
                    <a:pt x="3315188" y="4323990"/>
                    <a:pt x="3369424" y="4313290"/>
                    <a:pt x="3037921" y="4311962"/>
                  </a:cubicBezTo>
                  <a:cubicBezTo>
                    <a:pt x="3015775" y="4311867"/>
                    <a:pt x="3008184" y="4362236"/>
                    <a:pt x="3010537" y="3995747"/>
                  </a:cubicBezTo>
                  <a:cubicBezTo>
                    <a:pt x="3010784" y="3955357"/>
                    <a:pt x="2962868" y="3965374"/>
                    <a:pt x="3309894" y="3965374"/>
                  </a:cubicBezTo>
                  <a:cubicBezTo>
                    <a:pt x="3312513" y="4052282"/>
                    <a:pt x="3314961" y="4116955"/>
                    <a:pt x="3315112" y="4254327"/>
                  </a:cubicBezTo>
                  <a:close/>
                  <a:moveTo>
                    <a:pt x="3010670" y="3947920"/>
                  </a:moveTo>
                  <a:cubicBezTo>
                    <a:pt x="3010424" y="3786284"/>
                    <a:pt x="3004825" y="3731589"/>
                    <a:pt x="3003212" y="3604367"/>
                  </a:cubicBezTo>
                  <a:cubicBezTo>
                    <a:pt x="3145290" y="3602584"/>
                    <a:pt x="3085970" y="3602147"/>
                    <a:pt x="3305377" y="3604006"/>
                  </a:cubicBezTo>
                  <a:cubicBezTo>
                    <a:pt x="3307598" y="3740107"/>
                    <a:pt x="3305359" y="3800550"/>
                    <a:pt x="3309344" y="3947749"/>
                  </a:cubicBezTo>
                  <a:cubicBezTo>
                    <a:pt x="3039894" y="3947768"/>
                    <a:pt x="3120602" y="3947749"/>
                    <a:pt x="3010670" y="3947920"/>
                  </a:cubicBezTo>
                  <a:close/>
                  <a:moveTo>
                    <a:pt x="3265603" y="3585946"/>
                  </a:moveTo>
                  <a:cubicBezTo>
                    <a:pt x="3192656" y="3584959"/>
                    <a:pt x="3112518" y="3584864"/>
                    <a:pt x="3037788" y="3586173"/>
                  </a:cubicBezTo>
                  <a:cubicBezTo>
                    <a:pt x="2980365" y="3587179"/>
                    <a:pt x="3012055" y="3630604"/>
                    <a:pt x="2999208" y="3241330"/>
                  </a:cubicBezTo>
                  <a:cubicBezTo>
                    <a:pt x="3254691" y="3240742"/>
                    <a:pt x="3180644" y="3241065"/>
                    <a:pt x="3298888" y="3242070"/>
                  </a:cubicBezTo>
                  <a:cubicBezTo>
                    <a:pt x="3296762" y="3630282"/>
                    <a:pt x="3331281" y="3586742"/>
                    <a:pt x="3265603" y="3585946"/>
                  </a:cubicBezTo>
                  <a:close/>
                  <a:moveTo>
                    <a:pt x="3299039" y="3218621"/>
                  </a:moveTo>
                  <a:cubicBezTo>
                    <a:pt x="3298963" y="3228240"/>
                    <a:pt x="3329630" y="3222435"/>
                    <a:pt x="3037845" y="3223592"/>
                  </a:cubicBezTo>
                  <a:cubicBezTo>
                    <a:pt x="2984122" y="3223744"/>
                    <a:pt x="2997425" y="3276939"/>
                    <a:pt x="2993193" y="2957499"/>
                  </a:cubicBezTo>
                  <a:cubicBezTo>
                    <a:pt x="2991997" y="2863116"/>
                    <a:pt x="2980270" y="2878464"/>
                    <a:pt x="3037769" y="2879318"/>
                  </a:cubicBezTo>
                  <a:cubicBezTo>
                    <a:pt x="3108874" y="2880456"/>
                    <a:pt x="3135366" y="2880191"/>
                    <a:pt x="3295244" y="2880228"/>
                  </a:cubicBezTo>
                  <a:cubicBezTo>
                    <a:pt x="3299210" y="3131087"/>
                    <a:pt x="3299703" y="3138980"/>
                    <a:pt x="3299039" y="3218621"/>
                  </a:cubicBezTo>
                  <a:close/>
                  <a:moveTo>
                    <a:pt x="2991845" y="2861105"/>
                  </a:moveTo>
                  <a:cubicBezTo>
                    <a:pt x="2989606" y="2715481"/>
                    <a:pt x="2989018" y="2696320"/>
                    <a:pt x="2986247" y="2515504"/>
                  </a:cubicBezTo>
                  <a:cubicBezTo>
                    <a:pt x="3070352" y="2514953"/>
                    <a:pt x="3097147" y="2513265"/>
                    <a:pt x="3288393" y="2515257"/>
                  </a:cubicBezTo>
                  <a:cubicBezTo>
                    <a:pt x="3292454" y="2780591"/>
                    <a:pt x="3291145" y="2621952"/>
                    <a:pt x="3294959" y="2862623"/>
                  </a:cubicBezTo>
                  <a:cubicBezTo>
                    <a:pt x="2985621" y="2862566"/>
                    <a:pt x="3118457" y="2862282"/>
                    <a:pt x="2991845" y="2861105"/>
                  </a:cubicBezTo>
                  <a:close/>
                  <a:moveTo>
                    <a:pt x="2986911" y="3477581"/>
                  </a:moveTo>
                  <a:cubicBezTo>
                    <a:pt x="2986456" y="3617969"/>
                    <a:pt x="3050787" y="3587843"/>
                    <a:pt x="2686682" y="3587274"/>
                  </a:cubicBezTo>
                  <a:cubicBezTo>
                    <a:pt x="2682981" y="3351440"/>
                    <a:pt x="2682109" y="3294165"/>
                    <a:pt x="2681236" y="3243132"/>
                  </a:cubicBezTo>
                  <a:cubicBezTo>
                    <a:pt x="2821340" y="3243094"/>
                    <a:pt x="2756971" y="3241747"/>
                    <a:pt x="2983610" y="3241368"/>
                  </a:cubicBezTo>
                  <a:cubicBezTo>
                    <a:pt x="2985697" y="3303803"/>
                    <a:pt x="2987196" y="3386196"/>
                    <a:pt x="2986911" y="3477581"/>
                  </a:cubicBezTo>
                  <a:close/>
                  <a:moveTo>
                    <a:pt x="2924023" y="3223801"/>
                  </a:moveTo>
                  <a:cubicBezTo>
                    <a:pt x="2654023" y="3223801"/>
                    <a:pt x="2681027" y="3231067"/>
                    <a:pt x="2680799" y="3218564"/>
                  </a:cubicBezTo>
                  <a:cubicBezTo>
                    <a:pt x="2673987" y="2834052"/>
                    <a:pt x="2673816" y="2879773"/>
                    <a:pt x="2696341" y="2879773"/>
                  </a:cubicBezTo>
                  <a:cubicBezTo>
                    <a:pt x="3033575" y="2879773"/>
                    <a:pt x="2976285" y="2853631"/>
                    <a:pt x="2977632" y="2957803"/>
                  </a:cubicBezTo>
                  <a:cubicBezTo>
                    <a:pt x="2979283" y="3082426"/>
                    <a:pt x="2980118" y="3142356"/>
                    <a:pt x="2982832" y="3219096"/>
                  </a:cubicBezTo>
                  <a:cubicBezTo>
                    <a:pt x="2983059" y="3225299"/>
                    <a:pt x="2991902" y="3223801"/>
                    <a:pt x="2924023" y="3223801"/>
                  </a:cubicBezTo>
                  <a:close/>
                  <a:moveTo>
                    <a:pt x="2924023" y="2860840"/>
                  </a:moveTo>
                  <a:cubicBezTo>
                    <a:pt x="2638064" y="2860840"/>
                    <a:pt x="2677972" y="2874537"/>
                    <a:pt x="2677250" y="2830239"/>
                  </a:cubicBezTo>
                  <a:cubicBezTo>
                    <a:pt x="2671596" y="2469005"/>
                    <a:pt x="2657003" y="2515560"/>
                    <a:pt x="2696322" y="2515560"/>
                  </a:cubicBezTo>
                  <a:cubicBezTo>
                    <a:pt x="2899050" y="2515655"/>
                    <a:pt x="2932771" y="2515750"/>
                    <a:pt x="2970705" y="2515579"/>
                  </a:cubicBezTo>
                  <a:cubicBezTo>
                    <a:pt x="2976854" y="2918095"/>
                    <a:pt x="2998070" y="2860840"/>
                    <a:pt x="2924023" y="2860840"/>
                  </a:cubicBezTo>
                  <a:close/>
                  <a:moveTo>
                    <a:pt x="2671140" y="3587236"/>
                  </a:moveTo>
                  <a:cubicBezTo>
                    <a:pt x="2585024" y="3586894"/>
                    <a:pt x="2493708" y="3582796"/>
                    <a:pt x="2370645" y="3585946"/>
                  </a:cubicBezTo>
                  <a:cubicBezTo>
                    <a:pt x="2369165" y="3473995"/>
                    <a:pt x="2372068" y="3383009"/>
                    <a:pt x="2366603" y="3242355"/>
                  </a:cubicBezTo>
                  <a:cubicBezTo>
                    <a:pt x="2432338" y="3243550"/>
                    <a:pt x="2468280" y="3243208"/>
                    <a:pt x="2665656" y="3243132"/>
                  </a:cubicBezTo>
                  <a:cubicBezTo>
                    <a:pt x="2666851" y="3311107"/>
                    <a:pt x="2667421" y="3349467"/>
                    <a:pt x="2671140" y="3587236"/>
                  </a:cubicBezTo>
                  <a:close/>
                  <a:moveTo>
                    <a:pt x="2361062" y="2859701"/>
                  </a:moveTo>
                  <a:cubicBezTo>
                    <a:pt x="2359544" y="2731057"/>
                    <a:pt x="2356583" y="2689888"/>
                    <a:pt x="2354325" y="2516054"/>
                  </a:cubicBezTo>
                  <a:cubicBezTo>
                    <a:pt x="2375370" y="2516054"/>
                    <a:pt x="2569179" y="2515826"/>
                    <a:pt x="2654744" y="2515598"/>
                  </a:cubicBezTo>
                  <a:cubicBezTo>
                    <a:pt x="2657648" y="2719123"/>
                    <a:pt x="2660437" y="2712901"/>
                    <a:pt x="2662164" y="2862016"/>
                  </a:cubicBezTo>
                  <a:cubicBezTo>
                    <a:pt x="2520826" y="2861238"/>
                    <a:pt x="2656908" y="2859455"/>
                    <a:pt x="2361062" y="2859701"/>
                  </a:cubicBezTo>
                  <a:close/>
                  <a:moveTo>
                    <a:pt x="2354705" y="3586382"/>
                  </a:moveTo>
                  <a:cubicBezTo>
                    <a:pt x="2212987" y="3590461"/>
                    <a:pt x="2137194" y="3585984"/>
                    <a:pt x="2056828" y="3585320"/>
                  </a:cubicBezTo>
                  <a:cubicBezTo>
                    <a:pt x="2050395" y="3177719"/>
                    <a:pt x="2026048" y="3243588"/>
                    <a:pt x="2127421" y="3241956"/>
                  </a:cubicBezTo>
                  <a:cubicBezTo>
                    <a:pt x="2202303" y="3240742"/>
                    <a:pt x="2273731" y="3240628"/>
                    <a:pt x="2351023" y="3242089"/>
                  </a:cubicBezTo>
                  <a:cubicBezTo>
                    <a:pt x="2354553" y="3332564"/>
                    <a:pt x="2356052" y="3586325"/>
                    <a:pt x="2354705" y="3586382"/>
                  </a:cubicBezTo>
                  <a:close/>
                  <a:moveTo>
                    <a:pt x="2241129" y="2859796"/>
                  </a:moveTo>
                  <a:cubicBezTo>
                    <a:pt x="2135354" y="2859796"/>
                    <a:pt x="2132128" y="2861030"/>
                    <a:pt x="2043924" y="2861276"/>
                  </a:cubicBezTo>
                  <a:cubicBezTo>
                    <a:pt x="2040584" y="2620055"/>
                    <a:pt x="2039958" y="2577578"/>
                    <a:pt x="2038895" y="2517666"/>
                  </a:cubicBezTo>
                  <a:cubicBezTo>
                    <a:pt x="2387667" y="2516604"/>
                    <a:pt x="2338347" y="2493838"/>
                    <a:pt x="2339580" y="2571810"/>
                  </a:cubicBezTo>
                  <a:cubicBezTo>
                    <a:pt x="2345045" y="2920676"/>
                    <a:pt x="2374175" y="2859683"/>
                    <a:pt x="2241129" y="2859796"/>
                  </a:cubicBezTo>
                  <a:close/>
                  <a:moveTo>
                    <a:pt x="2041305" y="3585225"/>
                  </a:moveTo>
                  <a:cubicBezTo>
                    <a:pt x="1896457" y="3584504"/>
                    <a:pt x="1887481" y="3589114"/>
                    <a:pt x="1740089" y="3587805"/>
                  </a:cubicBezTo>
                  <a:cubicBezTo>
                    <a:pt x="1732935" y="3187262"/>
                    <a:pt x="1709176" y="3240495"/>
                    <a:pt x="1785937" y="3240495"/>
                  </a:cubicBezTo>
                  <a:cubicBezTo>
                    <a:pt x="1897937" y="3240495"/>
                    <a:pt x="1900252" y="3242867"/>
                    <a:pt x="2013486" y="3242867"/>
                  </a:cubicBezTo>
                  <a:cubicBezTo>
                    <a:pt x="2043772" y="3242867"/>
                    <a:pt x="2035157" y="3195913"/>
                    <a:pt x="2041305" y="3585225"/>
                  </a:cubicBezTo>
                  <a:close/>
                  <a:moveTo>
                    <a:pt x="2013486" y="3225261"/>
                  </a:moveTo>
                  <a:cubicBezTo>
                    <a:pt x="2011797" y="3225261"/>
                    <a:pt x="1732555" y="3224370"/>
                    <a:pt x="1732536" y="3218754"/>
                  </a:cubicBezTo>
                  <a:cubicBezTo>
                    <a:pt x="1731720" y="2827185"/>
                    <a:pt x="1698663" y="2879963"/>
                    <a:pt x="1785937" y="2879963"/>
                  </a:cubicBezTo>
                  <a:cubicBezTo>
                    <a:pt x="2077228" y="2879963"/>
                    <a:pt x="2028743" y="2852625"/>
                    <a:pt x="2029293" y="2959908"/>
                  </a:cubicBezTo>
                  <a:cubicBezTo>
                    <a:pt x="2030887" y="3265633"/>
                    <a:pt x="2046163" y="3225261"/>
                    <a:pt x="2013486" y="3225261"/>
                  </a:cubicBezTo>
                  <a:close/>
                  <a:moveTo>
                    <a:pt x="2013486" y="2861333"/>
                  </a:moveTo>
                  <a:cubicBezTo>
                    <a:pt x="1681774" y="2861333"/>
                    <a:pt x="1726198" y="2875979"/>
                    <a:pt x="1725477" y="2830315"/>
                  </a:cubicBezTo>
                  <a:cubicBezTo>
                    <a:pt x="1723447" y="2701082"/>
                    <a:pt x="1726027" y="2701006"/>
                    <a:pt x="1723997" y="2571469"/>
                  </a:cubicBezTo>
                  <a:cubicBezTo>
                    <a:pt x="1722915" y="2502470"/>
                    <a:pt x="1710410" y="2516566"/>
                    <a:pt x="1785937" y="2516566"/>
                  </a:cubicBezTo>
                  <a:cubicBezTo>
                    <a:pt x="2071326" y="2516566"/>
                    <a:pt x="2023145" y="2500174"/>
                    <a:pt x="2024264" y="2571772"/>
                  </a:cubicBezTo>
                  <a:cubicBezTo>
                    <a:pt x="2029559" y="2906011"/>
                    <a:pt x="2033145" y="2861333"/>
                    <a:pt x="2013486" y="2861333"/>
                  </a:cubicBezTo>
                  <a:close/>
                  <a:moveTo>
                    <a:pt x="1724528" y="3587634"/>
                  </a:moveTo>
                  <a:cubicBezTo>
                    <a:pt x="1611845" y="3586192"/>
                    <a:pt x="1689535" y="3584561"/>
                    <a:pt x="1423654" y="3585585"/>
                  </a:cubicBezTo>
                  <a:cubicBezTo>
                    <a:pt x="1416936" y="3189974"/>
                    <a:pt x="1403349" y="3240495"/>
                    <a:pt x="1444642" y="3240154"/>
                  </a:cubicBezTo>
                  <a:cubicBezTo>
                    <a:pt x="1513394" y="3239604"/>
                    <a:pt x="1569622" y="3239395"/>
                    <a:pt x="1672058" y="3240078"/>
                  </a:cubicBezTo>
                  <a:cubicBezTo>
                    <a:pt x="1728096" y="3240514"/>
                    <a:pt x="1717184" y="3182196"/>
                    <a:pt x="1724528" y="3587634"/>
                  </a:cubicBezTo>
                  <a:close/>
                  <a:moveTo>
                    <a:pt x="1413786" y="3967328"/>
                  </a:moveTo>
                  <a:cubicBezTo>
                    <a:pt x="1418796" y="4233895"/>
                    <a:pt x="1417543" y="4209137"/>
                    <a:pt x="1418682" y="4310900"/>
                  </a:cubicBezTo>
                  <a:cubicBezTo>
                    <a:pt x="1370140" y="4310236"/>
                    <a:pt x="1356419" y="4310388"/>
                    <a:pt x="1117598" y="4310331"/>
                  </a:cubicBezTo>
                  <a:cubicBezTo>
                    <a:pt x="1115492" y="4215341"/>
                    <a:pt x="1113480" y="4189597"/>
                    <a:pt x="1111886" y="3965867"/>
                  </a:cubicBezTo>
                  <a:cubicBezTo>
                    <a:pt x="1113993" y="3965886"/>
                    <a:pt x="1412211" y="3967328"/>
                    <a:pt x="1413786" y="3967328"/>
                  </a:cubicBezTo>
                  <a:close/>
                  <a:moveTo>
                    <a:pt x="1111754" y="3948261"/>
                  </a:moveTo>
                  <a:cubicBezTo>
                    <a:pt x="1111317" y="3900643"/>
                    <a:pt x="1110843" y="3875829"/>
                    <a:pt x="1106706" y="3606852"/>
                  </a:cubicBezTo>
                  <a:cubicBezTo>
                    <a:pt x="1106573" y="3597992"/>
                    <a:pt x="1090917" y="3604310"/>
                    <a:pt x="1408396" y="3603266"/>
                  </a:cubicBezTo>
                  <a:cubicBezTo>
                    <a:pt x="1410351" y="3721269"/>
                    <a:pt x="1410446" y="3782508"/>
                    <a:pt x="1413463" y="3949722"/>
                  </a:cubicBezTo>
                  <a:cubicBezTo>
                    <a:pt x="1411907" y="3949703"/>
                    <a:pt x="1113196" y="3948261"/>
                    <a:pt x="1111754" y="3948261"/>
                  </a:cubicBezTo>
                  <a:close/>
                  <a:moveTo>
                    <a:pt x="1330782" y="4327993"/>
                  </a:moveTo>
                  <a:cubicBezTo>
                    <a:pt x="1446198" y="4327993"/>
                    <a:pt x="1416367" y="4265293"/>
                    <a:pt x="1422268" y="4642861"/>
                  </a:cubicBezTo>
                  <a:cubicBezTo>
                    <a:pt x="1423027" y="4691125"/>
                    <a:pt x="1462897" y="4673425"/>
                    <a:pt x="1122627" y="4672191"/>
                  </a:cubicBezTo>
                  <a:cubicBezTo>
                    <a:pt x="1120388" y="4555612"/>
                    <a:pt x="1120767" y="4466352"/>
                    <a:pt x="1117978" y="4327955"/>
                  </a:cubicBezTo>
                  <a:lnTo>
                    <a:pt x="1330782" y="4327993"/>
                  </a:lnTo>
                  <a:close/>
                  <a:moveTo>
                    <a:pt x="1672153" y="3222454"/>
                  </a:moveTo>
                  <a:cubicBezTo>
                    <a:pt x="1602489" y="3221904"/>
                    <a:pt x="1523964" y="3221847"/>
                    <a:pt x="1444490" y="3222492"/>
                  </a:cubicBezTo>
                  <a:cubicBezTo>
                    <a:pt x="1404487" y="3222814"/>
                    <a:pt x="1417258" y="3275194"/>
                    <a:pt x="1411452" y="2877914"/>
                  </a:cubicBezTo>
                  <a:cubicBezTo>
                    <a:pt x="1529638" y="2880456"/>
                    <a:pt x="1459520" y="2880741"/>
                    <a:pt x="1710827" y="2880039"/>
                  </a:cubicBezTo>
                  <a:cubicBezTo>
                    <a:pt x="1718835" y="3276674"/>
                    <a:pt x="1734168" y="3222871"/>
                    <a:pt x="1672153" y="3222454"/>
                  </a:cubicBezTo>
                  <a:close/>
                  <a:moveTo>
                    <a:pt x="1408112" y="3585642"/>
                  </a:moveTo>
                  <a:cubicBezTo>
                    <a:pt x="1225481" y="3586306"/>
                    <a:pt x="1239504" y="3584713"/>
                    <a:pt x="1106345" y="3584693"/>
                  </a:cubicBezTo>
                  <a:cubicBezTo>
                    <a:pt x="1100045" y="3216345"/>
                    <a:pt x="1096458" y="3241311"/>
                    <a:pt x="1103195" y="3241292"/>
                  </a:cubicBezTo>
                  <a:cubicBezTo>
                    <a:pt x="1105434" y="3241292"/>
                    <a:pt x="1399629" y="3240458"/>
                    <a:pt x="1401280" y="3240438"/>
                  </a:cubicBezTo>
                  <a:cubicBezTo>
                    <a:pt x="1404241" y="3423209"/>
                    <a:pt x="1407296" y="3538574"/>
                    <a:pt x="1408112" y="3585642"/>
                  </a:cubicBezTo>
                  <a:close/>
                  <a:moveTo>
                    <a:pt x="1099324" y="3218659"/>
                  </a:moveTo>
                  <a:cubicBezTo>
                    <a:pt x="1098280" y="3142261"/>
                    <a:pt x="1092189" y="2878521"/>
                    <a:pt x="1103214" y="2878521"/>
                  </a:cubicBezTo>
                  <a:cubicBezTo>
                    <a:pt x="1454680" y="2878521"/>
                    <a:pt x="1395663" y="2850690"/>
                    <a:pt x="1397029" y="2959965"/>
                  </a:cubicBezTo>
                  <a:cubicBezTo>
                    <a:pt x="1398206" y="3054196"/>
                    <a:pt x="1398927" y="3093657"/>
                    <a:pt x="1401015" y="3222814"/>
                  </a:cubicBezTo>
                  <a:cubicBezTo>
                    <a:pt x="1061902" y="3224749"/>
                    <a:pt x="1099419" y="3225698"/>
                    <a:pt x="1099324" y="3218659"/>
                  </a:cubicBezTo>
                  <a:close/>
                  <a:moveTo>
                    <a:pt x="1330782" y="2859531"/>
                  </a:moveTo>
                  <a:cubicBezTo>
                    <a:pt x="1052717" y="2859531"/>
                    <a:pt x="1096800" y="2874879"/>
                    <a:pt x="1096098" y="2830239"/>
                  </a:cubicBezTo>
                  <a:cubicBezTo>
                    <a:pt x="1090595" y="2478111"/>
                    <a:pt x="1080784" y="2516016"/>
                    <a:pt x="1103195" y="2516016"/>
                  </a:cubicBezTo>
                  <a:cubicBezTo>
                    <a:pt x="1442668" y="2516016"/>
                    <a:pt x="1389344" y="2498979"/>
                    <a:pt x="1390482" y="2571810"/>
                  </a:cubicBezTo>
                  <a:cubicBezTo>
                    <a:pt x="1395853" y="2913960"/>
                    <a:pt x="1413634" y="2859531"/>
                    <a:pt x="1330782" y="2859531"/>
                  </a:cubicBezTo>
                  <a:close/>
                  <a:moveTo>
                    <a:pt x="1091088" y="3602318"/>
                  </a:moveTo>
                  <a:cubicBezTo>
                    <a:pt x="1091107" y="3603988"/>
                    <a:pt x="1095699" y="3893605"/>
                    <a:pt x="1096193" y="3948261"/>
                  </a:cubicBezTo>
                  <a:cubicBezTo>
                    <a:pt x="1001974" y="3948223"/>
                    <a:pt x="1114334" y="3948053"/>
                    <a:pt x="796305" y="3947218"/>
                  </a:cubicBezTo>
                  <a:cubicBezTo>
                    <a:pt x="795622" y="3894250"/>
                    <a:pt x="794844" y="3847467"/>
                    <a:pt x="791067" y="3606871"/>
                  </a:cubicBezTo>
                  <a:cubicBezTo>
                    <a:pt x="791029" y="3603361"/>
                    <a:pt x="764993" y="3602602"/>
                    <a:pt x="1091088" y="3602318"/>
                  </a:cubicBezTo>
                  <a:close/>
                  <a:moveTo>
                    <a:pt x="1096345" y="3965867"/>
                  </a:moveTo>
                  <a:cubicBezTo>
                    <a:pt x="1098052" y="4199329"/>
                    <a:pt x="1099969" y="4216650"/>
                    <a:pt x="1102037" y="4310331"/>
                  </a:cubicBezTo>
                  <a:cubicBezTo>
                    <a:pt x="1100405" y="4310331"/>
                    <a:pt x="803706" y="4310900"/>
                    <a:pt x="801466" y="4310919"/>
                  </a:cubicBezTo>
                  <a:cubicBezTo>
                    <a:pt x="796495" y="3988158"/>
                    <a:pt x="798202" y="4100583"/>
                    <a:pt x="796514" y="3964823"/>
                  </a:cubicBezTo>
                  <a:cubicBezTo>
                    <a:pt x="1082624" y="3965487"/>
                    <a:pt x="990474" y="3965829"/>
                    <a:pt x="1096345" y="3965867"/>
                  </a:cubicBezTo>
                  <a:close/>
                  <a:moveTo>
                    <a:pt x="1102417" y="4327955"/>
                  </a:moveTo>
                  <a:cubicBezTo>
                    <a:pt x="1105377" y="4474585"/>
                    <a:pt x="1104523" y="4537798"/>
                    <a:pt x="1107085" y="4672153"/>
                  </a:cubicBezTo>
                  <a:cubicBezTo>
                    <a:pt x="1105188" y="4672153"/>
                    <a:pt x="1072434" y="4672021"/>
                    <a:pt x="805717" y="4672798"/>
                  </a:cubicBezTo>
                  <a:cubicBezTo>
                    <a:pt x="803117" y="4512983"/>
                    <a:pt x="804939" y="4536451"/>
                    <a:pt x="801751" y="4328543"/>
                  </a:cubicBezTo>
                  <a:cubicBezTo>
                    <a:pt x="805489" y="4328543"/>
                    <a:pt x="1084124" y="4327955"/>
                    <a:pt x="1102417" y="4327955"/>
                  </a:cubicBezTo>
                  <a:close/>
                  <a:moveTo>
                    <a:pt x="1103195" y="4689759"/>
                  </a:moveTo>
                  <a:cubicBezTo>
                    <a:pt x="1109590" y="4689759"/>
                    <a:pt x="1106649" y="4680615"/>
                    <a:pt x="1109818" y="4772474"/>
                  </a:cubicBezTo>
                  <a:cubicBezTo>
                    <a:pt x="1119970" y="5067346"/>
                    <a:pt x="1117712" y="5037599"/>
                    <a:pt x="1103195" y="5037599"/>
                  </a:cubicBezTo>
                  <a:cubicBezTo>
                    <a:pt x="1101316" y="5037599"/>
                    <a:pt x="812511" y="5037657"/>
                    <a:pt x="812321" y="5030827"/>
                  </a:cubicBezTo>
                  <a:cubicBezTo>
                    <a:pt x="809949" y="4946935"/>
                    <a:pt x="810139" y="4943463"/>
                    <a:pt x="806021" y="4690442"/>
                  </a:cubicBezTo>
                  <a:cubicBezTo>
                    <a:pt x="808127" y="4690442"/>
                    <a:pt x="1101506" y="4689759"/>
                    <a:pt x="1103195" y="4689759"/>
                  </a:cubicBezTo>
                  <a:close/>
                  <a:moveTo>
                    <a:pt x="875722" y="5053080"/>
                  </a:moveTo>
                  <a:cubicBezTo>
                    <a:pt x="988994" y="5053080"/>
                    <a:pt x="989392" y="5055224"/>
                    <a:pt x="1103214" y="5055224"/>
                  </a:cubicBezTo>
                  <a:cubicBezTo>
                    <a:pt x="1121545" y="5055224"/>
                    <a:pt x="1112456" y="5017224"/>
                    <a:pt x="1117807" y="5397563"/>
                  </a:cubicBezTo>
                  <a:cubicBezTo>
                    <a:pt x="1110406" y="5397544"/>
                    <a:pt x="821278" y="5399176"/>
                    <a:pt x="819874" y="5399194"/>
                  </a:cubicBezTo>
                  <a:cubicBezTo>
                    <a:pt x="813099" y="4991499"/>
                    <a:pt x="791485" y="5053080"/>
                    <a:pt x="875722" y="5053080"/>
                  </a:cubicBezTo>
                  <a:close/>
                  <a:moveTo>
                    <a:pt x="1122988" y="4689796"/>
                  </a:moveTo>
                  <a:cubicBezTo>
                    <a:pt x="1224095" y="4690195"/>
                    <a:pt x="1218023" y="4693060"/>
                    <a:pt x="1330782" y="4693060"/>
                  </a:cubicBezTo>
                  <a:cubicBezTo>
                    <a:pt x="1452043" y="4693060"/>
                    <a:pt x="1420257" y="4621177"/>
                    <a:pt x="1430504" y="5031358"/>
                  </a:cubicBezTo>
                  <a:cubicBezTo>
                    <a:pt x="1430694" y="5039003"/>
                    <a:pt x="1468590" y="5036992"/>
                    <a:pt x="1129971" y="5037580"/>
                  </a:cubicBezTo>
                  <a:cubicBezTo>
                    <a:pt x="1129174" y="4840335"/>
                    <a:pt x="1124658" y="4767466"/>
                    <a:pt x="1122988" y="4689796"/>
                  </a:cubicBezTo>
                  <a:close/>
                  <a:moveTo>
                    <a:pt x="1431092" y="5054692"/>
                  </a:moveTo>
                  <a:cubicBezTo>
                    <a:pt x="1436121" y="5260665"/>
                    <a:pt x="1432383" y="5274571"/>
                    <a:pt x="1433996" y="5399081"/>
                  </a:cubicBezTo>
                  <a:cubicBezTo>
                    <a:pt x="1154944" y="5399270"/>
                    <a:pt x="1263035" y="5397961"/>
                    <a:pt x="1133330" y="5397582"/>
                  </a:cubicBezTo>
                  <a:cubicBezTo>
                    <a:pt x="1133311" y="5396083"/>
                    <a:pt x="1130085" y="5056666"/>
                    <a:pt x="1130066" y="5055186"/>
                  </a:cubicBezTo>
                  <a:cubicBezTo>
                    <a:pt x="1215404" y="5055053"/>
                    <a:pt x="1305088" y="5053403"/>
                    <a:pt x="1431092" y="5054692"/>
                  </a:cubicBezTo>
                  <a:close/>
                  <a:moveTo>
                    <a:pt x="1434262" y="5416686"/>
                  </a:moveTo>
                  <a:cubicBezTo>
                    <a:pt x="1434281" y="5418090"/>
                    <a:pt x="1438816" y="5707954"/>
                    <a:pt x="1440163" y="5761814"/>
                  </a:cubicBezTo>
                  <a:cubicBezTo>
                    <a:pt x="1277211" y="5760751"/>
                    <a:pt x="1210717" y="5762420"/>
                    <a:pt x="1140010" y="5762629"/>
                  </a:cubicBezTo>
                  <a:cubicBezTo>
                    <a:pt x="1139991" y="5761282"/>
                    <a:pt x="1133710" y="5421315"/>
                    <a:pt x="1133615" y="5415206"/>
                  </a:cubicBezTo>
                  <a:cubicBezTo>
                    <a:pt x="1276338" y="5415661"/>
                    <a:pt x="1145703" y="5416895"/>
                    <a:pt x="1434262" y="5416686"/>
                  </a:cubicBezTo>
                  <a:close/>
                  <a:moveTo>
                    <a:pt x="1440600" y="5779457"/>
                  </a:moveTo>
                  <a:cubicBezTo>
                    <a:pt x="1446577" y="5999203"/>
                    <a:pt x="1445002" y="6022348"/>
                    <a:pt x="1445989" y="6124110"/>
                  </a:cubicBezTo>
                  <a:cubicBezTo>
                    <a:pt x="1330042" y="6122801"/>
                    <a:pt x="1187793" y="6124205"/>
                    <a:pt x="1145020" y="6124319"/>
                  </a:cubicBezTo>
                  <a:cubicBezTo>
                    <a:pt x="1144052" y="6027432"/>
                    <a:pt x="1145418" y="6031625"/>
                    <a:pt x="1140332" y="5780235"/>
                  </a:cubicBezTo>
                  <a:cubicBezTo>
                    <a:pt x="1233792" y="5780007"/>
                    <a:pt x="1268501" y="5778338"/>
                    <a:pt x="1440600" y="5779457"/>
                  </a:cubicBezTo>
                  <a:close/>
                  <a:moveTo>
                    <a:pt x="1444490" y="6141773"/>
                  </a:moveTo>
                  <a:cubicBezTo>
                    <a:pt x="1448342" y="6141792"/>
                    <a:pt x="1444243" y="6121758"/>
                    <a:pt x="1451397" y="6485553"/>
                  </a:cubicBezTo>
                  <a:cubicBezTo>
                    <a:pt x="1278862" y="6484586"/>
                    <a:pt x="1230471" y="6485629"/>
                    <a:pt x="1152515" y="6485838"/>
                  </a:cubicBezTo>
                  <a:cubicBezTo>
                    <a:pt x="1149821" y="6306387"/>
                    <a:pt x="1147183" y="6315076"/>
                    <a:pt x="1145190" y="6141962"/>
                  </a:cubicBezTo>
                  <a:cubicBezTo>
                    <a:pt x="1239846" y="6141754"/>
                    <a:pt x="1303000" y="6140426"/>
                    <a:pt x="1444490" y="6141773"/>
                  </a:cubicBezTo>
                  <a:close/>
                  <a:moveTo>
                    <a:pt x="1449822" y="5419437"/>
                  </a:moveTo>
                  <a:cubicBezTo>
                    <a:pt x="1449747" y="5414485"/>
                    <a:pt x="1425817" y="5416990"/>
                    <a:pt x="1753354" y="5417710"/>
                  </a:cubicBezTo>
                  <a:cubicBezTo>
                    <a:pt x="1753809" y="5445845"/>
                    <a:pt x="1757453" y="5753295"/>
                    <a:pt x="1757510" y="5761795"/>
                  </a:cubicBezTo>
                  <a:cubicBezTo>
                    <a:pt x="1667238" y="5761851"/>
                    <a:pt x="1569793" y="5762649"/>
                    <a:pt x="1455667" y="5761909"/>
                  </a:cubicBezTo>
                  <a:cubicBezTo>
                    <a:pt x="1454491" y="5713455"/>
                    <a:pt x="1454225" y="5688964"/>
                    <a:pt x="1449822" y="5419437"/>
                  </a:cubicBezTo>
                  <a:close/>
                  <a:moveTo>
                    <a:pt x="1757624" y="5779419"/>
                  </a:moveTo>
                  <a:cubicBezTo>
                    <a:pt x="1758326" y="5974160"/>
                    <a:pt x="1760413" y="6016391"/>
                    <a:pt x="1762557" y="6124850"/>
                  </a:cubicBezTo>
                  <a:cubicBezTo>
                    <a:pt x="1527323" y="6124661"/>
                    <a:pt x="1513356" y="6124737"/>
                    <a:pt x="1461550" y="6124262"/>
                  </a:cubicBezTo>
                  <a:cubicBezTo>
                    <a:pt x="1460658" y="6028684"/>
                    <a:pt x="1462005" y="5996338"/>
                    <a:pt x="1456161" y="5779552"/>
                  </a:cubicBezTo>
                  <a:cubicBezTo>
                    <a:pt x="1566358" y="5780235"/>
                    <a:pt x="1687922" y="5779476"/>
                    <a:pt x="1757624" y="5779419"/>
                  </a:cubicBezTo>
                  <a:close/>
                  <a:moveTo>
                    <a:pt x="1558331" y="6142304"/>
                  </a:moveTo>
                  <a:cubicBezTo>
                    <a:pt x="1802200" y="6142512"/>
                    <a:pt x="1762671" y="6124433"/>
                    <a:pt x="1763791" y="6196752"/>
                  </a:cubicBezTo>
                  <a:cubicBezTo>
                    <a:pt x="1765575" y="6310808"/>
                    <a:pt x="1765404" y="6327844"/>
                    <a:pt x="1767397" y="6455787"/>
                  </a:cubicBezTo>
                  <a:cubicBezTo>
                    <a:pt x="1768023" y="6496083"/>
                    <a:pt x="1816489" y="6487432"/>
                    <a:pt x="1466920" y="6485629"/>
                  </a:cubicBezTo>
                  <a:cubicBezTo>
                    <a:pt x="1466465" y="6462655"/>
                    <a:pt x="1466769" y="6481475"/>
                    <a:pt x="1462423" y="6196449"/>
                  </a:cubicBezTo>
                  <a:cubicBezTo>
                    <a:pt x="1461379" y="6127316"/>
                    <a:pt x="1442384" y="6142304"/>
                    <a:pt x="1558331" y="6142304"/>
                  </a:cubicBezTo>
                  <a:close/>
                  <a:moveTo>
                    <a:pt x="1760508" y="5052966"/>
                  </a:moveTo>
                  <a:cubicBezTo>
                    <a:pt x="1761855" y="5052966"/>
                    <a:pt x="2000164" y="5052435"/>
                    <a:pt x="2062673" y="5052530"/>
                  </a:cubicBezTo>
                  <a:cubicBezTo>
                    <a:pt x="2067493" y="5460965"/>
                    <a:pt x="2083775" y="5398378"/>
                    <a:pt x="2013486" y="5398378"/>
                  </a:cubicBezTo>
                  <a:cubicBezTo>
                    <a:pt x="1900195" y="5398378"/>
                    <a:pt x="1897709" y="5400143"/>
                    <a:pt x="1785937" y="5400143"/>
                  </a:cubicBezTo>
                  <a:cubicBezTo>
                    <a:pt x="1763298" y="5400143"/>
                    <a:pt x="1767776" y="5446205"/>
                    <a:pt x="1760508" y="5052966"/>
                  </a:cubicBezTo>
                  <a:close/>
                  <a:moveTo>
                    <a:pt x="1785937" y="5417748"/>
                  </a:moveTo>
                  <a:cubicBezTo>
                    <a:pt x="2089810" y="5417748"/>
                    <a:pt x="2066924" y="5411943"/>
                    <a:pt x="2067057" y="5419740"/>
                  </a:cubicBezTo>
                  <a:cubicBezTo>
                    <a:pt x="2073357" y="5820663"/>
                    <a:pt x="2097002" y="5762914"/>
                    <a:pt x="2013486" y="5762971"/>
                  </a:cubicBezTo>
                  <a:cubicBezTo>
                    <a:pt x="1902415" y="5762971"/>
                    <a:pt x="1902491" y="5761795"/>
                    <a:pt x="1785937" y="5761795"/>
                  </a:cubicBezTo>
                  <a:cubicBezTo>
                    <a:pt x="1768497" y="5761795"/>
                    <a:pt x="1773621" y="5774430"/>
                    <a:pt x="1772122" y="5678435"/>
                  </a:cubicBezTo>
                  <a:cubicBezTo>
                    <a:pt x="1767415" y="5377662"/>
                    <a:pt x="1762349" y="5417748"/>
                    <a:pt x="1785937" y="5417748"/>
                  </a:cubicBezTo>
                  <a:close/>
                  <a:moveTo>
                    <a:pt x="1785937" y="5779419"/>
                  </a:moveTo>
                  <a:cubicBezTo>
                    <a:pt x="2119964" y="5779419"/>
                    <a:pt x="2074040" y="5771659"/>
                    <a:pt x="2074951" y="5808331"/>
                  </a:cubicBezTo>
                  <a:cubicBezTo>
                    <a:pt x="2083984" y="6184743"/>
                    <a:pt x="2093415" y="6122896"/>
                    <a:pt x="2013486" y="6122896"/>
                  </a:cubicBezTo>
                  <a:cubicBezTo>
                    <a:pt x="1730297" y="6122896"/>
                    <a:pt x="1778726" y="6148887"/>
                    <a:pt x="1776847" y="6066874"/>
                  </a:cubicBezTo>
                  <a:cubicBezTo>
                    <a:pt x="1769427" y="5744056"/>
                    <a:pt x="1771268" y="5779419"/>
                    <a:pt x="1785937" y="5779419"/>
                  </a:cubicBezTo>
                  <a:close/>
                  <a:moveTo>
                    <a:pt x="2078196" y="5052568"/>
                  </a:moveTo>
                  <a:cubicBezTo>
                    <a:pt x="2383967" y="5053175"/>
                    <a:pt x="2245855" y="5052606"/>
                    <a:pt x="2378330" y="5053592"/>
                  </a:cubicBezTo>
                  <a:cubicBezTo>
                    <a:pt x="2389242" y="5454742"/>
                    <a:pt x="2388369" y="5399384"/>
                    <a:pt x="2355065" y="5398587"/>
                  </a:cubicBezTo>
                  <a:cubicBezTo>
                    <a:pt x="2024796" y="5390581"/>
                    <a:pt x="2082067" y="5436473"/>
                    <a:pt x="2081137" y="5290033"/>
                  </a:cubicBezTo>
                  <a:cubicBezTo>
                    <a:pt x="2080530" y="5190528"/>
                    <a:pt x="2079524" y="5163589"/>
                    <a:pt x="2078196" y="5052568"/>
                  </a:cubicBezTo>
                  <a:close/>
                  <a:moveTo>
                    <a:pt x="2127384" y="5415415"/>
                  </a:moveTo>
                  <a:cubicBezTo>
                    <a:pt x="2410287" y="5412740"/>
                    <a:pt x="2382904" y="5418355"/>
                    <a:pt x="2382942" y="5419740"/>
                  </a:cubicBezTo>
                  <a:cubicBezTo>
                    <a:pt x="2389090" y="5812695"/>
                    <a:pt x="2409414" y="5761775"/>
                    <a:pt x="2354838" y="5762288"/>
                  </a:cubicBezTo>
                  <a:cubicBezTo>
                    <a:pt x="2279159" y="5762895"/>
                    <a:pt x="2289634" y="5762743"/>
                    <a:pt x="2089430" y="5762914"/>
                  </a:cubicBezTo>
                  <a:cubicBezTo>
                    <a:pt x="2080701" y="5360284"/>
                    <a:pt x="2065956" y="5416079"/>
                    <a:pt x="2127384" y="5415415"/>
                  </a:cubicBezTo>
                  <a:close/>
                  <a:moveTo>
                    <a:pt x="2391633" y="5779628"/>
                  </a:moveTo>
                  <a:cubicBezTo>
                    <a:pt x="2396605" y="6043975"/>
                    <a:pt x="2395296" y="6020412"/>
                    <a:pt x="2396529" y="6125021"/>
                  </a:cubicBezTo>
                  <a:cubicBezTo>
                    <a:pt x="2074401" y="6123029"/>
                    <a:pt x="2334229" y="6125192"/>
                    <a:pt x="2094800" y="6123181"/>
                  </a:cubicBezTo>
                  <a:cubicBezTo>
                    <a:pt x="2093928" y="6030544"/>
                    <a:pt x="2095028" y="6004249"/>
                    <a:pt x="2089829" y="5780538"/>
                  </a:cubicBezTo>
                  <a:cubicBezTo>
                    <a:pt x="2379564" y="5780292"/>
                    <a:pt x="2263920" y="5780463"/>
                    <a:pt x="2391633" y="5779628"/>
                  </a:cubicBezTo>
                  <a:close/>
                  <a:moveTo>
                    <a:pt x="2393910" y="5053687"/>
                  </a:moveTo>
                  <a:cubicBezTo>
                    <a:pt x="2572424" y="5054750"/>
                    <a:pt x="2563258" y="5052074"/>
                    <a:pt x="2695070" y="5052037"/>
                  </a:cubicBezTo>
                  <a:cubicBezTo>
                    <a:pt x="2694386" y="5320254"/>
                    <a:pt x="2708980" y="5397885"/>
                    <a:pt x="2696360" y="5397885"/>
                  </a:cubicBezTo>
                  <a:cubicBezTo>
                    <a:pt x="2584910" y="5397885"/>
                    <a:pt x="2517657" y="5401319"/>
                    <a:pt x="2398199" y="5399479"/>
                  </a:cubicBezTo>
                  <a:cubicBezTo>
                    <a:pt x="2396662" y="5291722"/>
                    <a:pt x="2398028" y="5204206"/>
                    <a:pt x="2393910" y="5053687"/>
                  </a:cubicBezTo>
                  <a:close/>
                  <a:moveTo>
                    <a:pt x="2468716" y="5417559"/>
                  </a:moveTo>
                  <a:cubicBezTo>
                    <a:pt x="2720157" y="5417559"/>
                    <a:pt x="2701768" y="5410767"/>
                    <a:pt x="2701901" y="5419703"/>
                  </a:cubicBezTo>
                  <a:cubicBezTo>
                    <a:pt x="2707860" y="5801217"/>
                    <a:pt x="2710612" y="5760182"/>
                    <a:pt x="2696322" y="5760182"/>
                  </a:cubicBezTo>
                  <a:cubicBezTo>
                    <a:pt x="2348082" y="5760182"/>
                    <a:pt x="2407175" y="5789094"/>
                    <a:pt x="2405448" y="5678396"/>
                  </a:cubicBezTo>
                  <a:cubicBezTo>
                    <a:pt x="2400552" y="5363851"/>
                    <a:pt x="2370512" y="5417559"/>
                    <a:pt x="2468716" y="5417559"/>
                  </a:cubicBezTo>
                  <a:close/>
                  <a:moveTo>
                    <a:pt x="2468716" y="5779419"/>
                  </a:moveTo>
                  <a:cubicBezTo>
                    <a:pt x="2747939" y="5779419"/>
                    <a:pt x="2706987" y="5764318"/>
                    <a:pt x="2708050" y="5809052"/>
                  </a:cubicBezTo>
                  <a:cubicBezTo>
                    <a:pt x="2717044" y="6165430"/>
                    <a:pt x="2713306" y="6122460"/>
                    <a:pt x="2696322" y="6122460"/>
                  </a:cubicBezTo>
                  <a:cubicBezTo>
                    <a:pt x="2364876" y="6122460"/>
                    <a:pt x="2412223" y="6150576"/>
                    <a:pt x="2411521" y="6066968"/>
                  </a:cubicBezTo>
                  <a:cubicBezTo>
                    <a:pt x="2408731" y="5727950"/>
                    <a:pt x="2388274" y="5779419"/>
                    <a:pt x="2468716" y="5779419"/>
                  </a:cubicBezTo>
                  <a:close/>
                  <a:moveTo>
                    <a:pt x="2468716" y="6142835"/>
                  </a:moveTo>
                  <a:cubicBezTo>
                    <a:pt x="2753309" y="6142835"/>
                    <a:pt x="2711276" y="6117736"/>
                    <a:pt x="2712509" y="6196752"/>
                  </a:cubicBezTo>
                  <a:cubicBezTo>
                    <a:pt x="2717690" y="6527575"/>
                    <a:pt x="2731486" y="6486578"/>
                    <a:pt x="2696341" y="6486578"/>
                  </a:cubicBezTo>
                  <a:cubicBezTo>
                    <a:pt x="2372391" y="6486578"/>
                    <a:pt x="2416360" y="6496386"/>
                    <a:pt x="2415696" y="6455484"/>
                  </a:cubicBezTo>
                  <a:cubicBezTo>
                    <a:pt x="2409851" y="6081899"/>
                    <a:pt x="2398901" y="6142835"/>
                    <a:pt x="2468716" y="6142835"/>
                  </a:cubicBezTo>
                  <a:close/>
                  <a:moveTo>
                    <a:pt x="2717443" y="5419399"/>
                  </a:moveTo>
                  <a:cubicBezTo>
                    <a:pt x="2717310" y="5410311"/>
                    <a:pt x="2711181" y="5418944"/>
                    <a:pt x="3017369" y="5417578"/>
                  </a:cubicBezTo>
                  <a:cubicBezTo>
                    <a:pt x="3019267" y="5544249"/>
                    <a:pt x="3018584" y="5639960"/>
                    <a:pt x="3021810" y="5762288"/>
                  </a:cubicBezTo>
                  <a:cubicBezTo>
                    <a:pt x="2852215" y="5764185"/>
                    <a:pt x="2820505" y="5760656"/>
                    <a:pt x="2722491" y="5760239"/>
                  </a:cubicBezTo>
                  <a:cubicBezTo>
                    <a:pt x="2720176" y="5652026"/>
                    <a:pt x="2719417" y="5545692"/>
                    <a:pt x="2717443" y="5419399"/>
                  </a:cubicBezTo>
                  <a:close/>
                  <a:moveTo>
                    <a:pt x="3037883" y="5055717"/>
                  </a:moveTo>
                  <a:cubicBezTo>
                    <a:pt x="3139901" y="5055584"/>
                    <a:pt x="3066386" y="5055584"/>
                    <a:pt x="3327978" y="5055622"/>
                  </a:cubicBezTo>
                  <a:cubicBezTo>
                    <a:pt x="3331319" y="5298096"/>
                    <a:pt x="3332419" y="5269847"/>
                    <a:pt x="3334620" y="5399441"/>
                  </a:cubicBezTo>
                  <a:cubicBezTo>
                    <a:pt x="3093864" y="5399592"/>
                    <a:pt x="3085248" y="5399555"/>
                    <a:pt x="3032645" y="5399858"/>
                  </a:cubicBezTo>
                  <a:cubicBezTo>
                    <a:pt x="3026421" y="5016105"/>
                    <a:pt x="3019627" y="5055755"/>
                    <a:pt x="3037883" y="5055717"/>
                  </a:cubicBezTo>
                  <a:close/>
                  <a:moveTo>
                    <a:pt x="3037902" y="5417483"/>
                  </a:moveTo>
                  <a:cubicBezTo>
                    <a:pt x="3103447" y="5417141"/>
                    <a:pt x="3102422" y="5417217"/>
                    <a:pt x="3334886" y="5417046"/>
                  </a:cubicBezTo>
                  <a:cubicBezTo>
                    <a:pt x="3334905" y="5418621"/>
                    <a:pt x="3339422" y="5715599"/>
                    <a:pt x="3339725" y="5759765"/>
                  </a:cubicBezTo>
                  <a:cubicBezTo>
                    <a:pt x="3338283" y="5759765"/>
                    <a:pt x="3038718" y="5762079"/>
                    <a:pt x="3037351" y="5762098"/>
                  </a:cubicBezTo>
                  <a:cubicBezTo>
                    <a:pt x="3037332" y="5760751"/>
                    <a:pt x="3029229" y="5417540"/>
                    <a:pt x="3037902" y="5417483"/>
                  </a:cubicBezTo>
                  <a:close/>
                  <a:moveTo>
                    <a:pt x="3037978" y="5779723"/>
                  </a:moveTo>
                  <a:cubicBezTo>
                    <a:pt x="3388135" y="5775473"/>
                    <a:pt x="3339839" y="5768036"/>
                    <a:pt x="3339934" y="5808104"/>
                  </a:cubicBezTo>
                  <a:cubicBezTo>
                    <a:pt x="3340712" y="6181177"/>
                    <a:pt x="3369860" y="6125343"/>
                    <a:pt x="3265603" y="6124092"/>
                  </a:cubicBezTo>
                  <a:cubicBezTo>
                    <a:pt x="3193491" y="6123124"/>
                    <a:pt x="3114909" y="6123029"/>
                    <a:pt x="3043652" y="6124262"/>
                  </a:cubicBezTo>
                  <a:cubicBezTo>
                    <a:pt x="3043158" y="6076549"/>
                    <a:pt x="3040710" y="5779684"/>
                    <a:pt x="3037978" y="5779723"/>
                  </a:cubicBezTo>
                  <a:close/>
                  <a:moveTo>
                    <a:pt x="3343786" y="6142361"/>
                  </a:moveTo>
                  <a:cubicBezTo>
                    <a:pt x="3345741" y="6282180"/>
                    <a:pt x="3346614" y="6297547"/>
                    <a:pt x="3349688" y="6485288"/>
                  </a:cubicBezTo>
                  <a:cubicBezTo>
                    <a:pt x="3136144" y="6485326"/>
                    <a:pt x="3109311" y="6484984"/>
                    <a:pt x="3048092" y="6486483"/>
                  </a:cubicBezTo>
                  <a:cubicBezTo>
                    <a:pt x="3047333" y="6445846"/>
                    <a:pt x="3043860" y="6143328"/>
                    <a:pt x="3043841" y="6141906"/>
                  </a:cubicBezTo>
                  <a:cubicBezTo>
                    <a:pt x="3175558" y="6139591"/>
                    <a:pt x="3261750" y="6142095"/>
                    <a:pt x="3343786" y="6142361"/>
                  </a:cubicBezTo>
                  <a:close/>
                  <a:moveTo>
                    <a:pt x="3343539" y="5055641"/>
                  </a:moveTo>
                  <a:cubicBezTo>
                    <a:pt x="3519016" y="5055660"/>
                    <a:pt x="3501710" y="5051828"/>
                    <a:pt x="3642649" y="5052738"/>
                  </a:cubicBezTo>
                  <a:cubicBezTo>
                    <a:pt x="3643636" y="5128567"/>
                    <a:pt x="3644927" y="5214565"/>
                    <a:pt x="3646824" y="5290337"/>
                  </a:cubicBezTo>
                  <a:cubicBezTo>
                    <a:pt x="3650259" y="5432755"/>
                    <a:pt x="3706544" y="5399422"/>
                    <a:pt x="3379348" y="5399422"/>
                  </a:cubicBezTo>
                  <a:cubicBezTo>
                    <a:pt x="3339991" y="5399441"/>
                    <a:pt x="3349024" y="5455729"/>
                    <a:pt x="3343539" y="5055641"/>
                  </a:cubicBezTo>
                  <a:close/>
                  <a:moveTo>
                    <a:pt x="3379348" y="5417027"/>
                  </a:moveTo>
                  <a:cubicBezTo>
                    <a:pt x="3381037" y="5417027"/>
                    <a:pt x="3649386" y="5417312"/>
                    <a:pt x="3649424" y="5419703"/>
                  </a:cubicBezTo>
                  <a:cubicBezTo>
                    <a:pt x="3655629" y="5815199"/>
                    <a:pt x="3671171" y="5761264"/>
                    <a:pt x="3607011" y="5761264"/>
                  </a:cubicBezTo>
                  <a:cubicBezTo>
                    <a:pt x="3498863" y="5761264"/>
                    <a:pt x="3491576" y="5759689"/>
                    <a:pt x="3379348" y="5759689"/>
                  </a:cubicBezTo>
                  <a:cubicBezTo>
                    <a:pt x="3348701" y="5759689"/>
                    <a:pt x="3355855" y="5776042"/>
                    <a:pt x="3354318" y="5678396"/>
                  </a:cubicBezTo>
                  <a:cubicBezTo>
                    <a:pt x="3349441" y="5366374"/>
                    <a:pt x="3338378" y="5417065"/>
                    <a:pt x="3379348" y="5417027"/>
                  </a:cubicBezTo>
                  <a:close/>
                  <a:moveTo>
                    <a:pt x="3379348" y="5777313"/>
                  </a:moveTo>
                  <a:cubicBezTo>
                    <a:pt x="3698782" y="5777313"/>
                    <a:pt x="3654472" y="5773083"/>
                    <a:pt x="3654756" y="5808217"/>
                  </a:cubicBezTo>
                  <a:cubicBezTo>
                    <a:pt x="3655458" y="5891521"/>
                    <a:pt x="3655781" y="5904839"/>
                    <a:pt x="3659349" y="6125173"/>
                  </a:cubicBezTo>
                  <a:cubicBezTo>
                    <a:pt x="3595891" y="6125951"/>
                    <a:pt x="3550005" y="6125097"/>
                    <a:pt x="3359100" y="6124793"/>
                  </a:cubicBezTo>
                  <a:cubicBezTo>
                    <a:pt x="3354015" y="5733565"/>
                    <a:pt x="3345285" y="5777313"/>
                    <a:pt x="3379348" y="5777313"/>
                  </a:cubicBezTo>
                  <a:close/>
                  <a:moveTo>
                    <a:pt x="3379348" y="6142418"/>
                  </a:moveTo>
                  <a:cubicBezTo>
                    <a:pt x="3470171" y="6142418"/>
                    <a:pt x="3589704" y="6143632"/>
                    <a:pt x="3659633" y="6142778"/>
                  </a:cubicBezTo>
                  <a:cubicBezTo>
                    <a:pt x="3666256" y="6550568"/>
                    <a:pt x="3681096" y="6487223"/>
                    <a:pt x="3606992" y="6487223"/>
                  </a:cubicBezTo>
                  <a:cubicBezTo>
                    <a:pt x="3324297" y="6487223"/>
                    <a:pt x="3365325" y="6492858"/>
                    <a:pt x="3364755" y="6455484"/>
                  </a:cubicBezTo>
                  <a:cubicBezTo>
                    <a:pt x="3359100" y="6094079"/>
                    <a:pt x="3350580" y="6142418"/>
                    <a:pt x="3379348" y="6142418"/>
                  </a:cubicBezTo>
                  <a:close/>
                  <a:moveTo>
                    <a:pt x="3664947" y="5419399"/>
                  </a:moveTo>
                  <a:cubicBezTo>
                    <a:pt x="3664890" y="5416269"/>
                    <a:pt x="3823041" y="5414978"/>
                    <a:pt x="3948192" y="5416345"/>
                  </a:cubicBezTo>
                  <a:cubicBezTo>
                    <a:pt x="3971192" y="5416591"/>
                    <a:pt x="3966163" y="5377130"/>
                    <a:pt x="3970888" y="5678757"/>
                  </a:cubicBezTo>
                  <a:cubicBezTo>
                    <a:pt x="3972558" y="5784902"/>
                    <a:pt x="4024858" y="5759821"/>
                    <a:pt x="3720700" y="5761036"/>
                  </a:cubicBezTo>
                  <a:cubicBezTo>
                    <a:pt x="3651568" y="5761301"/>
                    <a:pt x="3671190" y="5817817"/>
                    <a:pt x="3664947" y="5419399"/>
                  </a:cubicBezTo>
                  <a:close/>
                  <a:moveTo>
                    <a:pt x="3720776" y="5778679"/>
                  </a:moveTo>
                  <a:cubicBezTo>
                    <a:pt x="4011821" y="5777503"/>
                    <a:pt x="3972501" y="5770901"/>
                    <a:pt x="3973317" y="5808237"/>
                  </a:cubicBezTo>
                  <a:cubicBezTo>
                    <a:pt x="3981344" y="6174632"/>
                    <a:pt x="3983413" y="6124661"/>
                    <a:pt x="3948420" y="6123750"/>
                  </a:cubicBezTo>
                  <a:cubicBezTo>
                    <a:pt x="3873918" y="6121701"/>
                    <a:pt x="3798068" y="6121606"/>
                    <a:pt x="3720529" y="6123826"/>
                  </a:cubicBezTo>
                  <a:cubicBezTo>
                    <a:pt x="3659633" y="6125495"/>
                    <a:pt x="3675384" y="6156760"/>
                    <a:pt x="3671835" y="5937470"/>
                  </a:cubicBezTo>
                  <a:cubicBezTo>
                    <a:pt x="3668856" y="5746694"/>
                    <a:pt x="3658419" y="5778945"/>
                    <a:pt x="3720776" y="5778679"/>
                  </a:cubicBezTo>
                  <a:close/>
                  <a:moveTo>
                    <a:pt x="3720947" y="6141450"/>
                  </a:moveTo>
                  <a:cubicBezTo>
                    <a:pt x="3802433" y="6139212"/>
                    <a:pt x="3870673" y="6139344"/>
                    <a:pt x="3948059" y="6141374"/>
                  </a:cubicBezTo>
                  <a:cubicBezTo>
                    <a:pt x="3984248" y="6142361"/>
                    <a:pt x="3976278" y="6131054"/>
                    <a:pt x="3977302" y="6196733"/>
                  </a:cubicBezTo>
                  <a:cubicBezTo>
                    <a:pt x="3982578" y="6533172"/>
                    <a:pt x="3993129" y="6488076"/>
                    <a:pt x="3948287" y="6487906"/>
                  </a:cubicBezTo>
                  <a:cubicBezTo>
                    <a:pt x="3638038" y="6486654"/>
                    <a:pt x="3680906" y="6497942"/>
                    <a:pt x="3680242" y="6455465"/>
                  </a:cubicBezTo>
                  <a:cubicBezTo>
                    <a:pt x="3674397" y="6094724"/>
                    <a:pt x="3656901" y="6143291"/>
                    <a:pt x="3720947" y="6141450"/>
                  </a:cubicBezTo>
                  <a:close/>
                  <a:moveTo>
                    <a:pt x="3980889" y="5419399"/>
                  </a:moveTo>
                  <a:cubicBezTo>
                    <a:pt x="3980851" y="5416648"/>
                    <a:pt x="4281916" y="5414542"/>
                    <a:pt x="4283320" y="5414542"/>
                  </a:cubicBezTo>
                  <a:cubicBezTo>
                    <a:pt x="4285863" y="5570013"/>
                    <a:pt x="4281821" y="5565479"/>
                    <a:pt x="4286470" y="5760505"/>
                  </a:cubicBezTo>
                  <a:cubicBezTo>
                    <a:pt x="3927622" y="5760580"/>
                    <a:pt x="3988157" y="5789493"/>
                    <a:pt x="3986411" y="5678435"/>
                  </a:cubicBezTo>
                  <a:cubicBezTo>
                    <a:pt x="3984400" y="5548860"/>
                    <a:pt x="3982901" y="5548215"/>
                    <a:pt x="3980889" y="5419399"/>
                  </a:cubicBezTo>
                  <a:close/>
                  <a:moveTo>
                    <a:pt x="4062071" y="6142911"/>
                  </a:moveTo>
                  <a:cubicBezTo>
                    <a:pt x="4338523" y="6142911"/>
                    <a:pt x="4291537" y="6120031"/>
                    <a:pt x="4292732" y="6196790"/>
                  </a:cubicBezTo>
                  <a:cubicBezTo>
                    <a:pt x="4297761" y="6519873"/>
                    <a:pt x="4307724" y="6487261"/>
                    <a:pt x="4289753" y="6487261"/>
                  </a:cubicBezTo>
                  <a:cubicBezTo>
                    <a:pt x="3951874" y="6487261"/>
                    <a:pt x="3997380" y="6501547"/>
                    <a:pt x="3996640" y="6455484"/>
                  </a:cubicBezTo>
                  <a:cubicBezTo>
                    <a:pt x="3990833" y="6083455"/>
                    <a:pt x="3972938" y="6142911"/>
                    <a:pt x="4062071" y="6142911"/>
                  </a:cubicBezTo>
                  <a:close/>
                  <a:moveTo>
                    <a:pt x="4298862" y="5414542"/>
                  </a:moveTo>
                  <a:cubicBezTo>
                    <a:pt x="4300209" y="5414542"/>
                    <a:pt x="4599186" y="5415813"/>
                    <a:pt x="4599243" y="5419703"/>
                  </a:cubicBezTo>
                  <a:cubicBezTo>
                    <a:pt x="4602279" y="5621843"/>
                    <a:pt x="4603209" y="5687806"/>
                    <a:pt x="4604499" y="5762914"/>
                  </a:cubicBezTo>
                  <a:cubicBezTo>
                    <a:pt x="4389096" y="5764488"/>
                    <a:pt x="4439611" y="5760751"/>
                    <a:pt x="4302050" y="5760505"/>
                  </a:cubicBezTo>
                  <a:cubicBezTo>
                    <a:pt x="4297249" y="5561950"/>
                    <a:pt x="4301424" y="5573921"/>
                    <a:pt x="4298862" y="5414542"/>
                  </a:cubicBezTo>
                  <a:close/>
                  <a:moveTo>
                    <a:pt x="4604803" y="5780576"/>
                  </a:moveTo>
                  <a:cubicBezTo>
                    <a:pt x="4608902" y="6012919"/>
                    <a:pt x="4603759" y="5724516"/>
                    <a:pt x="4610686" y="6124262"/>
                  </a:cubicBezTo>
                  <a:cubicBezTo>
                    <a:pt x="4549923" y="6124490"/>
                    <a:pt x="4475193" y="6124509"/>
                    <a:pt x="4403651" y="6124034"/>
                  </a:cubicBezTo>
                  <a:cubicBezTo>
                    <a:pt x="4273509" y="6123181"/>
                    <a:pt x="4314005" y="6188120"/>
                    <a:pt x="4303321" y="5807326"/>
                  </a:cubicBezTo>
                  <a:cubicBezTo>
                    <a:pt x="4301974" y="5760580"/>
                    <a:pt x="4260434" y="5782910"/>
                    <a:pt x="4604803" y="5780576"/>
                  </a:cubicBezTo>
                  <a:close/>
                  <a:moveTo>
                    <a:pt x="4609718" y="5160439"/>
                  </a:moveTo>
                  <a:cubicBezTo>
                    <a:pt x="4607763" y="5035418"/>
                    <a:pt x="4600932" y="5054541"/>
                    <a:pt x="4631371" y="5054218"/>
                  </a:cubicBezTo>
                  <a:cubicBezTo>
                    <a:pt x="4698718" y="5053498"/>
                    <a:pt x="4703558" y="5053630"/>
                    <a:pt x="4909397" y="5053517"/>
                  </a:cubicBezTo>
                  <a:cubicBezTo>
                    <a:pt x="4913401" y="5457190"/>
                    <a:pt x="4936894" y="5399650"/>
                    <a:pt x="4859128" y="5398606"/>
                  </a:cubicBezTo>
                  <a:cubicBezTo>
                    <a:pt x="4798232" y="5397790"/>
                    <a:pt x="4728038" y="5397468"/>
                    <a:pt x="4631237" y="5398378"/>
                  </a:cubicBezTo>
                  <a:cubicBezTo>
                    <a:pt x="4608750" y="5398606"/>
                    <a:pt x="4613950" y="5430952"/>
                    <a:pt x="4609718" y="5160439"/>
                  </a:cubicBezTo>
                  <a:close/>
                  <a:moveTo>
                    <a:pt x="4631352" y="5416041"/>
                  </a:moveTo>
                  <a:cubicBezTo>
                    <a:pt x="4940177" y="5413119"/>
                    <a:pt x="4915450" y="5418128"/>
                    <a:pt x="4915470" y="5419721"/>
                  </a:cubicBezTo>
                  <a:cubicBezTo>
                    <a:pt x="4921732" y="5820075"/>
                    <a:pt x="4943194" y="5762990"/>
                    <a:pt x="4859033" y="5762534"/>
                  </a:cubicBezTo>
                  <a:cubicBezTo>
                    <a:pt x="4795348" y="5762193"/>
                    <a:pt x="4709858" y="5762098"/>
                    <a:pt x="4631218" y="5762724"/>
                  </a:cubicBezTo>
                  <a:cubicBezTo>
                    <a:pt x="4616360" y="5762838"/>
                    <a:pt x="4620174" y="5775625"/>
                    <a:pt x="4618656" y="5678453"/>
                  </a:cubicBezTo>
                  <a:cubicBezTo>
                    <a:pt x="4614196" y="5380527"/>
                    <a:pt x="4608219" y="5416250"/>
                    <a:pt x="4631352" y="5416041"/>
                  </a:cubicBezTo>
                  <a:close/>
                  <a:moveTo>
                    <a:pt x="5200518" y="4672040"/>
                  </a:moveTo>
                  <a:cubicBezTo>
                    <a:pt x="4876529" y="4672040"/>
                    <a:pt x="4918601" y="4690935"/>
                    <a:pt x="4917842" y="4642520"/>
                  </a:cubicBezTo>
                  <a:cubicBezTo>
                    <a:pt x="4911997" y="4269372"/>
                    <a:pt x="4897897" y="4329720"/>
                    <a:pt x="4972855" y="4329720"/>
                  </a:cubicBezTo>
                  <a:cubicBezTo>
                    <a:pt x="5254791" y="4329720"/>
                    <a:pt x="5214883" y="4309477"/>
                    <a:pt x="5216041" y="4383902"/>
                  </a:cubicBezTo>
                  <a:cubicBezTo>
                    <a:pt x="5221240" y="4716698"/>
                    <a:pt x="5222208" y="4672040"/>
                    <a:pt x="5200518" y="4672040"/>
                  </a:cubicBezTo>
                  <a:close/>
                  <a:moveTo>
                    <a:pt x="5200518" y="4311412"/>
                  </a:moveTo>
                  <a:cubicBezTo>
                    <a:pt x="4862297" y="4311412"/>
                    <a:pt x="4913610" y="4330516"/>
                    <a:pt x="4912111" y="4254137"/>
                  </a:cubicBezTo>
                  <a:cubicBezTo>
                    <a:pt x="4905279" y="3910300"/>
                    <a:pt x="4892394" y="3965032"/>
                    <a:pt x="4972855" y="3965032"/>
                  </a:cubicBezTo>
                  <a:cubicBezTo>
                    <a:pt x="5245132" y="3965032"/>
                    <a:pt x="5209266" y="3951373"/>
                    <a:pt x="5209456" y="3995443"/>
                  </a:cubicBezTo>
                  <a:cubicBezTo>
                    <a:pt x="5210955" y="4349108"/>
                    <a:pt x="5224542" y="4311412"/>
                    <a:pt x="5200518" y="4311412"/>
                  </a:cubicBezTo>
                  <a:close/>
                  <a:moveTo>
                    <a:pt x="5200518" y="3947028"/>
                  </a:moveTo>
                  <a:cubicBezTo>
                    <a:pt x="4846983" y="3947028"/>
                    <a:pt x="4907860" y="3972355"/>
                    <a:pt x="4906190" y="3865812"/>
                  </a:cubicBezTo>
                  <a:cubicBezTo>
                    <a:pt x="4900421" y="3505773"/>
                    <a:pt x="4902376" y="3629750"/>
                    <a:pt x="4901977" y="3602982"/>
                  </a:cubicBezTo>
                  <a:cubicBezTo>
                    <a:pt x="4948034" y="3602811"/>
                    <a:pt x="4983937" y="3602868"/>
                    <a:pt x="5200518" y="3602906"/>
                  </a:cubicBezTo>
                  <a:cubicBezTo>
                    <a:pt x="5201846" y="3602906"/>
                    <a:pt x="5216363" y="3947028"/>
                    <a:pt x="5200518" y="3947028"/>
                  </a:cubicBezTo>
                  <a:close/>
                  <a:moveTo>
                    <a:pt x="5200518" y="3585301"/>
                  </a:moveTo>
                  <a:cubicBezTo>
                    <a:pt x="4989536" y="3585263"/>
                    <a:pt x="4948318" y="3585206"/>
                    <a:pt x="4901693" y="3585377"/>
                  </a:cubicBezTo>
                  <a:cubicBezTo>
                    <a:pt x="4899738" y="3471700"/>
                    <a:pt x="4895962" y="3402872"/>
                    <a:pt x="4895089" y="3241785"/>
                  </a:cubicBezTo>
                  <a:cubicBezTo>
                    <a:pt x="4897081" y="3241785"/>
                    <a:pt x="5194161" y="3241292"/>
                    <a:pt x="5196514" y="3241292"/>
                  </a:cubicBezTo>
                  <a:cubicBezTo>
                    <a:pt x="5198298" y="3326493"/>
                    <a:pt x="5202131" y="3585301"/>
                    <a:pt x="5200518" y="3585301"/>
                  </a:cubicBezTo>
                  <a:close/>
                  <a:moveTo>
                    <a:pt x="4894994" y="3224142"/>
                  </a:moveTo>
                  <a:cubicBezTo>
                    <a:pt x="4894994" y="3222435"/>
                    <a:pt x="4891882" y="2881158"/>
                    <a:pt x="4891863" y="2879716"/>
                  </a:cubicBezTo>
                  <a:cubicBezTo>
                    <a:pt x="5079105" y="2881139"/>
                    <a:pt x="5066827" y="2877535"/>
                    <a:pt x="5189606" y="2877307"/>
                  </a:cubicBezTo>
                  <a:cubicBezTo>
                    <a:pt x="5189625" y="2878654"/>
                    <a:pt x="5196020" y="3216971"/>
                    <a:pt x="5196058" y="3218963"/>
                  </a:cubicBezTo>
                  <a:cubicBezTo>
                    <a:pt x="5196191" y="3226058"/>
                    <a:pt x="5227711" y="3223725"/>
                    <a:pt x="4894994" y="3224142"/>
                  </a:cubicBezTo>
                  <a:close/>
                  <a:moveTo>
                    <a:pt x="4891635" y="2862092"/>
                  </a:moveTo>
                  <a:cubicBezTo>
                    <a:pt x="4889547" y="2712597"/>
                    <a:pt x="4887138" y="2713584"/>
                    <a:pt x="4884101" y="2515978"/>
                  </a:cubicBezTo>
                  <a:cubicBezTo>
                    <a:pt x="4935661" y="2515010"/>
                    <a:pt x="5004983" y="2514839"/>
                    <a:pt x="5086544" y="2516262"/>
                  </a:cubicBezTo>
                  <a:cubicBezTo>
                    <a:pt x="5214997" y="2518501"/>
                    <a:pt x="5182737" y="2451760"/>
                    <a:pt x="5188847" y="2830637"/>
                  </a:cubicBezTo>
                  <a:cubicBezTo>
                    <a:pt x="5189321" y="2862433"/>
                    <a:pt x="5239420" y="2864805"/>
                    <a:pt x="4891635" y="2862092"/>
                  </a:cubicBezTo>
                  <a:close/>
                  <a:moveTo>
                    <a:pt x="4883817" y="2498334"/>
                  </a:moveTo>
                  <a:cubicBezTo>
                    <a:pt x="4880325" y="2271645"/>
                    <a:pt x="4879907" y="2262008"/>
                    <a:pt x="4880078" y="2183352"/>
                  </a:cubicBezTo>
                  <a:cubicBezTo>
                    <a:pt x="4880154" y="2145713"/>
                    <a:pt x="4830245" y="2153643"/>
                    <a:pt x="5179568" y="2153112"/>
                  </a:cubicBezTo>
                  <a:cubicBezTo>
                    <a:pt x="5181352" y="2361114"/>
                    <a:pt x="5183154" y="2405166"/>
                    <a:pt x="5184995" y="2499605"/>
                  </a:cubicBezTo>
                  <a:cubicBezTo>
                    <a:pt x="5083641" y="2499435"/>
                    <a:pt x="5009214" y="2495963"/>
                    <a:pt x="4883817" y="2498334"/>
                  </a:cubicBezTo>
                  <a:close/>
                  <a:moveTo>
                    <a:pt x="4880078" y="2136189"/>
                  </a:moveTo>
                  <a:cubicBezTo>
                    <a:pt x="4879414" y="1964839"/>
                    <a:pt x="4874480" y="1934352"/>
                    <a:pt x="4872260" y="1791327"/>
                  </a:cubicBezTo>
                  <a:cubicBezTo>
                    <a:pt x="5209418" y="1791137"/>
                    <a:pt x="5175716" y="1789373"/>
                    <a:pt x="5175829" y="1795311"/>
                  </a:cubicBezTo>
                  <a:cubicBezTo>
                    <a:pt x="5176133" y="1815667"/>
                    <a:pt x="5175241" y="1724813"/>
                    <a:pt x="5179416" y="2135506"/>
                  </a:cubicBezTo>
                  <a:cubicBezTo>
                    <a:pt x="5081743" y="2135639"/>
                    <a:pt x="5003939" y="2137536"/>
                    <a:pt x="4880078" y="2136189"/>
                  </a:cubicBezTo>
                  <a:close/>
                  <a:moveTo>
                    <a:pt x="4872013" y="1773627"/>
                  </a:moveTo>
                  <a:cubicBezTo>
                    <a:pt x="4870798" y="1680477"/>
                    <a:pt x="4873531" y="1568963"/>
                    <a:pt x="4868237" y="1428708"/>
                  </a:cubicBezTo>
                  <a:cubicBezTo>
                    <a:pt x="5009006" y="1432673"/>
                    <a:pt x="5089447" y="1427531"/>
                    <a:pt x="5168390" y="1427019"/>
                  </a:cubicBezTo>
                  <a:cubicBezTo>
                    <a:pt x="5172015" y="1654524"/>
                    <a:pt x="5174197" y="1699505"/>
                    <a:pt x="5175487" y="1773532"/>
                  </a:cubicBezTo>
                  <a:lnTo>
                    <a:pt x="4872013" y="1773627"/>
                  </a:lnTo>
                  <a:close/>
                  <a:moveTo>
                    <a:pt x="4859071" y="2135943"/>
                  </a:moveTo>
                  <a:cubicBezTo>
                    <a:pt x="4503354" y="2131636"/>
                    <a:pt x="4562049" y="2168194"/>
                    <a:pt x="4560265" y="2053777"/>
                  </a:cubicBezTo>
                  <a:cubicBezTo>
                    <a:pt x="4558272" y="1927314"/>
                    <a:pt x="4559506" y="1923482"/>
                    <a:pt x="4557494" y="1795045"/>
                  </a:cubicBezTo>
                  <a:cubicBezTo>
                    <a:pt x="4557362" y="1786186"/>
                    <a:pt x="4527720" y="1791213"/>
                    <a:pt x="4856718" y="1791327"/>
                  </a:cubicBezTo>
                  <a:cubicBezTo>
                    <a:pt x="4858597" y="1922173"/>
                    <a:pt x="4870495" y="2136094"/>
                    <a:pt x="4859071" y="2135943"/>
                  </a:cubicBezTo>
                  <a:close/>
                  <a:moveTo>
                    <a:pt x="4552522" y="2515352"/>
                  </a:moveTo>
                  <a:cubicBezTo>
                    <a:pt x="4553452" y="2594121"/>
                    <a:pt x="4554705" y="2651130"/>
                    <a:pt x="4558158" y="2859322"/>
                  </a:cubicBezTo>
                  <a:cubicBezTo>
                    <a:pt x="4514550" y="2859076"/>
                    <a:pt x="4259258" y="2859721"/>
                    <a:pt x="4257853" y="2859721"/>
                  </a:cubicBezTo>
                  <a:cubicBezTo>
                    <a:pt x="4255007" y="2669115"/>
                    <a:pt x="4256904" y="2698843"/>
                    <a:pt x="4253697" y="2517173"/>
                  </a:cubicBezTo>
                  <a:cubicBezTo>
                    <a:pt x="4415454" y="2517382"/>
                    <a:pt x="4424297" y="2514650"/>
                    <a:pt x="4552522" y="2515352"/>
                  </a:cubicBezTo>
                  <a:close/>
                  <a:moveTo>
                    <a:pt x="4517453" y="2497651"/>
                  </a:moveTo>
                  <a:cubicBezTo>
                    <a:pt x="4206161" y="2497651"/>
                    <a:pt x="4253849" y="2518842"/>
                    <a:pt x="4252236" y="2441970"/>
                  </a:cubicBezTo>
                  <a:cubicBezTo>
                    <a:pt x="4245234" y="2106518"/>
                    <a:pt x="4235005" y="2154933"/>
                    <a:pt x="4289753" y="2154933"/>
                  </a:cubicBezTo>
                  <a:cubicBezTo>
                    <a:pt x="4586775" y="2154933"/>
                    <a:pt x="4546488" y="2144290"/>
                    <a:pt x="4547627" y="2183618"/>
                  </a:cubicBezTo>
                  <a:cubicBezTo>
                    <a:pt x="4558329" y="2548514"/>
                    <a:pt x="4556621" y="2497651"/>
                    <a:pt x="4517453" y="2497651"/>
                  </a:cubicBezTo>
                  <a:close/>
                  <a:moveTo>
                    <a:pt x="4517453" y="2137100"/>
                  </a:moveTo>
                  <a:cubicBezTo>
                    <a:pt x="4192213" y="2137100"/>
                    <a:pt x="4248118" y="2161023"/>
                    <a:pt x="4246429" y="2053739"/>
                  </a:cubicBezTo>
                  <a:cubicBezTo>
                    <a:pt x="4241514" y="1739497"/>
                    <a:pt x="4219710" y="1792067"/>
                    <a:pt x="4289753" y="1792067"/>
                  </a:cubicBezTo>
                  <a:cubicBezTo>
                    <a:pt x="4563510" y="1792067"/>
                    <a:pt x="4541782" y="1784402"/>
                    <a:pt x="4541952" y="1795368"/>
                  </a:cubicBezTo>
                  <a:cubicBezTo>
                    <a:pt x="4548177" y="2191681"/>
                    <a:pt x="4555540" y="2137100"/>
                    <a:pt x="4517453" y="2137100"/>
                  </a:cubicBezTo>
                  <a:close/>
                  <a:moveTo>
                    <a:pt x="4517453" y="1772223"/>
                  </a:moveTo>
                  <a:cubicBezTo>
                    <a:pt x="4402892" y="1772223"/>
                    <a:pt x="4402816" y="1774443"/>
                    <a:pt x="4289772" y="1774443"/>
                  </a:cubicBezTo>
                  <a:cubicBezTo>
                    <a:pt x="4220602" y="1774443"/>
                    <a:pt x="4241192" y="1827202"/>
                    <a:pt x="4234740" y="1427190"/>
                  </a:cubicBezTo>
                  <a:cubicBezTo>
                    <a:pt x="4345241" y="1425596"/>
                    <a:pt x="4417599" y="1429410"/>
                    <a:pt x="4536924" y="1429068"/>
                  </a:cubicBezTo>
                  <a:cubicBezTo>
                    <a:pt x="4545729" y="1828094"/>
                    <a:pt x="4547816" y="1772223"/>
                    <a:pt x="4517453" y="1772223"/>
                  </a:cubicBezTo>
                  <a:close/>
                  <a:moveTo>
                    <a:pt x="4236675" y="2442388"/>
                  </a:moveTo>
                  <a:cubicBezTo>
                    <a:pt x="4238174" y="2514574"/>
                    <a:pt x="4293226" y="2500876"/>
                    <a:pt x="3948306" y="2498562"/>
                  </a:cubicBezTo>
                  <a:cubicBezTo>
                    <a:pt x="3931493" y="2498448"/>
                    <a:pt x="3937755" y="2537453"/>
                    <a:pt x="3930753" y="2183124"/>
                  </a:cubicBezTo>
                  <a:cubicBezTo>
                    <a:pt x="3929975" y="2144328"/>
                    <a:pt x="3887334" y="2154060"/>
                    <a:pt x="4175931" y="2154819"/>
                  </a:cubicBezTo>
                  <a:cubicBezTo>
                    <a:pt x="4249181" y="2155028"/>
                    <a:pt x="4229578" y="2102648"/>
                    <a:pt x="4236675" y="2442388"/>
                  </a:cubicBezTo>
                  <a:close/>
                  <a:moveTo>
                    <a:pt x="4175912" y="2137176"/>
                  </a:moveTo>
                  <a:cubicBezTo>
                    <a:pt x="3878757" y="2136379"/>
                    <a:pt x="3930070" y="2158898"/>
                    <a:pt x="3928438" y="2053777"/>
                  </a:cubicBezTo>
                  <a:cubicBezTo>
                    <a:pt x="3923712" y="1752777"/>
                    <a:pt x="3912440" y="1792826"/>
                    <a:pt x="3948325" y="1792446"/>
                  </a:cubicBezTo>
                  <a:cubicBezTo>
                    <a:pt x="4250281" y="1789183"/>
                    <a:pt x="4225080" y="1792655"/>
                    <a:pt x="4225118" y="1795349"/>
                  </a:cubicBezTo>
                  <a:cubicBezTo>
                    <a:pt x="4231324" y="2193236"/>
                    <a:pt x="4254248" y="2137384"/>
                    <a:pt x="4175912" y="2137176"/>
                  </a:cubicBezTo>
                  <a:close/>
                  <a:moveTo>
                    <a:pt x="4175912" y="1774329"/>
                  </a:moveTo>
                  <a:cubicBezTo>
                    <a:pt x="4104028" y="1774139"/>
                    <a:pt x="4020057" y="1774044"/>
                    <a:pt x="3948192" y="1774822"/>
                  </a:cubicBezTo>
                  <a:cubicBezTo>
                    <a:pt x="3914338" y="1775182"/>
                    <a:pt x="3922612" y="1828852"/>
                    <a:pt x="3917848" y="1429334"/>
                  </a:cubicBezTo>
                  <a:cubicBezTo>
                    <a:pt x="4162002" y="1431629"/>
                    <a:pt x="4122189" y="1429391"/>
                    <a:pt x="4219179" y="1427456"/>
                  </a:cubicBezTo>
                  <a:cubicBezTo>
                    <a:pt x="4225631" y="1826917"/>
                    <a:pt x="4244323" y="1774405"/>
                    <a:pt x="4175912" y="1774329"/>
                  </a:cubicBezTo>
                  <a:close/>
                  <a:moveTo>
                    <a:pt x="3919917" y="2442388"/>
                  </a:moveTo>
                  <a:cubicBezTo>
                    <a:pt x="3921530" y="2516224"/>
                    <a:pt x="3975367" y="2498334"/>
                    <a:pt x="3620238" y="2498448"/>
                  </a:cubicBezTo>
                  <a:cubicBezTo>
                    <a:pt x="3616632" y="2266049"/>
                    <a:pt x="3616803" y="2260110"/>
                    <a:pt x="3614070" y="2182973"/>
                  </a:cubicBezTo>
                  <a:cubicBezTo>
                    <a:pt x="3612571" y="2140761"/>
                    <a:pt x="3579419" y="2152903"/>
                    <a:pt x="3834465" y="2153074"/>
                  </a:cubicBezTo>
                  <a:cubicBezTo>
                    <a:pt x="3936768" y="2153074"/>
                    <a:pt x="3912307" y="2095078"/>
                    <a:pt x="3919917" y="2442388"/>
                  </a:cubicBezTo>
                  <a:close/>
                  <a:moveTo>
                    <a:pt x="3612514" y="2135298"/>
                  </a:moveTo>
                  <a:cubicBezTo>
                    <a:pt x="3607637" y="1965522"/>
                    <a:pt x="3612059" y="1935206"/>
                    <a:pt x="3609858" y="1795008"/>
                  </a:cubicBezTo>
                  <a:cubicBezTo>
                    <a:pt x="3609782" y="1789525"/>
                    <a:pt x="3608852" y="1795008"/>
                    <a:pt x="3908132" y="1792826"/>
                  </a:cubicBezTo>
                  <a:cubicBezTo>
                    <a:pt x="3908170" y="1794742"/>
                    <a:pt x="3908208" y="1807320"/>
                    <a:pt x="3914281" y="2135829"/>
                  </a:cubicBezTo>
                  <a:cubicBezTo>
                    <a:pt x="3870806" y="2135354"/>
                    <a:pt x="3853195" y="2135468"/>
                    <a:pt x="3612514" y="2135298"/>
                  </a:cubicBezTo>
                  <a:close/>
                  <a:moveTo>
                    <a:pt x="3606992" y="3225129"/>
                  </a:moveTo>
                  <a:cubicBezTo>
                    <a:pt x="3279949" y="3225129"/>
                    <a:pt x="3314524" y="3226551"/>
                    <a:pt x="3314600" y="3218811"/>
                  </a:cubicBezTo>
                  <a:cubicBezTo>
                    <a:pt x="3315283" y="3138885"/>
                    <a:pt x="3314657" y="3125111"/>
                    <a:pt x="3310805" y="2880228"/>
                  </a:cubicBezTo>
                  <a:cubicBezTo>
                    <a:pt x="3489811" y="2880266"/>
                    <a:pt x="3515221" y="2879508"/>
                    <a:pt x="3609573" y="2879508"/>
                  </a:cubicBezTo>
                  <a:cubicBezTo>
                    <a:pt x="3616424" y="3266600"/>
                    <a:pt x="3621206" y="3225129"/>
                    <a:pt x="3606992" y="3225129"/>
                  </a:cubicBezTo>
                  <a:close/>
                  <a:moveTo>
                    <a:pt x="3606992" y="2861902"/>
                  </a:moveTo>
                  <a:cubicBezTo>
                    <a:pt x="3258828" y="2861902"/>
                    <a:pt x="3310729" y="2876301"/>
                    <a:pt x="3310008" y="2830239"/>
                  </a:cubicBezTo>
                  <a:cubicBezTo>
                    <a:pt x="3304163" y="2457356"/>
                    <a:pt x="3280689" y="2515674"/>
                    <a:pt x="3379348" y="2515674"/>
                  </a:cubicBezTo>
                  <a:cubicBezTo>
                    <a:pt x="3485940" y="2515674"/>
                    <a:pt x="3495865" y="2516054"/>
                    <a:pt x="3604981" y="2516054"/>
                  </a:cubicBezTo>
                  <a:cubicBezTo>
                    <a:pt x="3610806" y="2890909"/>
                    <a:pt x="3609307" y="2861902"/>
                    <a:pt x="3606992" y="2861902"/>
                  </a:cubicBezTo>
                  <a:close/>
                  <a:moveTo>
                    <a:pt x="3303688" y="2497784"/>
                  </a:moveTo>
                  <a:cubicBezTo>
                    <a:pt x="3300444" y="2285134"/>
                    <a:pt x="3300349" y="2262937"/>
                    <a:pt x="3297920" y="2183049"/>
                  </a:cubicBezTo>
                  <a:cubicBezTo>
                    <a:pt x="3296610" y="2139585"/>
                    <a:pt x="3250117" y="2152808"/>
                    <a:pt x="3597485" y="2152922"/>
                  </a:cubicBezTo>
                  <a:cubicBezTo>
                    <a:pt x="3601565" y="2281795"/>
                    <a:pt x="3600047" y="2197543"/>
                    <a:pt x="3604715" y="2498467"/>
                  </a:cubicBezTo>
                  <a:cubicBezTo>
                    <a:pt x="3581146" y="2498448"/>
                    <a:pt x="3327827" y="2497993"/>
                    <a:pt x="3303688" y="2497784"/>
                  </a:cubicBezTo>
                  <a:close/>
                  <a:moveTo>
                    <a:pt x="3293251" y="1773399"/>
                  </a:moveTo>
                  <a:cubicBezTo>
                    <a:pt x="3289323" y="1524684"/>
                    <a:pt x="3288925" y="1491522"/>
                    <a:pt x="3287445" y="1428670"/>
                  </a:cubicBezTo>
                  <a:cubicBezTo>
                    <a:pt x="3401893" y="1430776"/>
                    <a:pt x="3500268" y="1428025"/>
                    <a:pt x="3587731" y="1427854"/>
                  </a:cubicBezTo>
                  <a:cubicBezTo>
                    <a:pt x="3589097" y="1485622"/>
                    <a:pt x="3593974" y="1773475"/>
                    <a:pt x="3594012" y="1775201"/>
                  </a:cubicBezTo>
                  <a:cubicBezTo>
                    <a:pt x="3468026" y="1774993"/>
                    <a:pt x="3466888" y="1771862"/>
                    <a:pt x="3293251" y="1773399"/>
                  </a:cubicBezTo>
                  <a:close/>
                  <a:moveTo>
                    <a:pt x="3288147" y="2497632"/>
                  </a:moveTo>
                  <a:cubicBezTo>
                    <a:pt x="3098133" y="2495602"/>
                    <a:pt x="3067885" y="2497348"/>
                    <a:pt x="2986001" y="2497879"/>
                  </a:cubicBezTo>
                  <a:cubicBezTo>
                    <a:pt x="2979795" y="2091322"/>
                    <a:pt x="2967214" y="2153643"/>
                    <a:pt x="3037959" y="2152789"/>
                  </a:cubicBezTo>
                  <a:cubicBezTo>
                    <a:pt x="3320483" y="2149393"/>
                    <a:pt x="3281182" y="2144423"/>
                    <a:pt x="3282359" y="2183618"/>
                  </a:cubicBezTo>
                  <a:cubicBezTo>
                    <a:pt x="3285016" y="2271721"/>
                    <a:pt x="3285053" y="2295075"/>
                    <a:pt x="3288147" y="2497632"/>
                  </a:cubicBezTo>
                  <a:close/>
                  <a:moveTo>
                    <a:pt x="3265432" y="1773684"/>
                  </a:moveTo>
                  <a:cubicBezTo>
                    <a:pt x="3184610" y="1774556"/>
                    <a:pt x="3121038" y="1774575"/>
                    <a:pt x="3037940" y="1773684"/>
                  </a:cubicBezTo>
                  <a:cubicBezTo>
                    <a:pt x="2956397" y="1772697"/>
                    <a:pt x="2973381" y="1838281"/>
                    <a:pt x="2968675" y="1427513"/>
                  </a:cubicBezTo>
                  <a:cubicBezTo>
                    <a:pt x="3120773" y="1427304"/>
                    <a:pt x="3166279" y="1426147"/>
                    <a:pt x="3271865" y="1428366"/>
                  </a:cubicBezTo>
                  <a:cubicBezTo>
                    <a:pt x="3280879" y="1811873"/>
                    <a:pt x="3281087" y="1773513"/>
                    <a:pt x="3265432" y="1773684"/>
                  </a:cubicBezTo>
                  <a:close/>
                  <a:moveTo>
                    <a:pt x="2970459" y="2497974"/>
                  </a:moveTo>
                  <a:cubicBezTo>
                    <a:pt x="2616601" y="2499605"/>
                    <a:pt x="2670191" y="2513568"/>
                    <a:pt x="2669299" y="2442084"/>
                  </a:cubicBezTo>
                  <a:cubicBezTo>
                    <a:pt x="2665087" y="2104621"/>
                    <a:pt x="2651006" y="2151765"/>
                    <a:pt x="2696341" y="2151765"/>
                  </a:cubicBezTo>
                  <a:cubicBezTo>
                    <a:pt x="3009456" y="2151765"/>
                    <a:pt x="2966550" y="2147098"/>
                    <a:pt x="2966550" y="2182935"/>
                  </a:cubicBezTo>
                  <a:cubicBezTo>
                    <a:pt x="2966625" y="2262387"/>
                    <a:pt x="2966758" y="2256164"/>
                    <a:pt x="2970459" y="2497974"/>
                  </a:cubicBezTo>
                  <a:close/>
                  <a:moveTo>
                    <a:pt x="2924023" y="2135829"/>
                  </a:moveTo>
                  <a:cubicBezTo>
                    <a:pt x="2810334" y="2135829"/>
                    <a:pt x="2810277" y="2134140"/>
                    <a:pt x="2696341" y="2134140"/>
                  </a:cubicBezTo>
                  <a:cubicBezTo>
                    <a:pt x="2655314" y="2134140"/>
                    <a:pt x="2663511" y="2150512"/>
                    <a:pt x="2661994" y="2053815"/>
                  </a:cubicBezTo>
                  <a:cubicBezTo>
                    <a:pt x="2657041" y="1738055"/>
                    <a:pt x="2646148" y="1789449"/>
                    <a:pt x="2696341" y="1789449"/>
                  </a:cubicBezTo>
                  <a:cubicBezTo>
                    <a:pt x="2989758" y="1789449"/>
                    <a:pt x="2959092" y="1789601"/>
                    <a:pt x="2959187" y="1795387"/>
                  </a:cubicBezTo>
                  <a:cubicBezTo>
                    <a:pt x="2965316" y="2186881"/>
                    <a:pt x="2986190" y="2135829"/>
                    <a:pt x="2924023" y="2135829"/>
                  </a:cubicBezTo>
                  <a:close/>
                  <a:moveTo>
                    <a:pt x="2696341" y="1771843"/>
                  </a:moveTo>
                  <a:cubicBezTo>
                    <a:pt x="2641631" y="1771843"/>
                    <a:pt x="2662999" y="1824887"/>
                    <a:pt x="2653112" y="1427664"/>
                  </a:cubicBezTo>
                  <a:cubicBezTo>
                    <a:pt x="2683817" y="1427531"/>
                    <a:pt x="2703078" y="1427569"/>
                    <a:pt x="2924042" y="1427531"/>
                  </a:cubicBezTo>
                  <a:cubicBezTo>
                    <a:pt x="2962773" y="1427531"/>
                    <a:pt x="2952374" y="1372704"/>
                    <a:pt x="2958845" y="1773076"/>
                  </a:cubicBezTo>
                  <a:cubicBezTo>
                    <a:pt x="2769781" y="1772526"/>
                    <a:pt x="2793331" y="1771843"/>
                    <a:pt x="2696341" y="1771843"/>
                  </a:cubicBezTo>
                  <a:close/>
                  <a:moveTo>
                    <a:pt x="2653758" y="2442312"/>
                  </a:moveTo>
                  <a:cubicBezTo>
                    <a:pt x="2654631" y="2512449"/>
                    <a:pt x="2712016" y="2500364"/>
                    <a:pt x="2354951" y="2498448"/>
                  </a:cubicBezTo>
                  <a:cubicBezTo>
                    <a:pt x="2352370" y="2498429"/>
                    <a:pt x="2354951" y="2381167"/>
                    <a:pt x="2348974" y="2182593"/>
                  </a:cubicBezTo>
                  <a:cubicBezTo>
                    <a:pt x="2347588" y="2135734"/>
                    <a:pt x="2312254" y="2161175"/>
                    <a:pt x="2582747" y="2153415"/>
                  </a:cubicBezTo>
                  <a:cubicBezTo>
                    <a:pt x="2663436" y="2151082"/>
                    <a:pt x="2649431" y="2096842"/>
                    <a:pt x="2653758" y="2442312"/>
                  </a:cubicBezTo>
                  <a:close/>
                  <a:moveTo>
                    <a:pt x="2582329" y="2135753"/>
                  </a:moveTo>
                  <a:cubicBezTo>
                    <a:pt x="2524659" y="2137422"/>
                    <a:pt x="2460025" y="2138276"/>
                    <a:pt x="2355046" y="2136284"/>
                  </a:cubicBezTo>
                  <a:cubicBezTo>
                    <a:pt x="2345501" y="2136113"/>
                    <a:pt x="2347550" y="2147610"/>
                    <a:pt x="2346032" y="2053796"/>
                  </a:cubicBezTo>
                  <a:cubicBezTo>
                    <a:pt x="2341288" y="1751259"/>
                    <a:pt x="2338366" y="1791972"/>
                    <a:pt x="2355084" y="1791574"/>
                  </a:cubicBezTo>
                  <a:cubicBezTo>
                    <a:pt x="2678921" y="1784137"/>
                    <a:pt x="2644326" y="1791896"/>
                    <a:pt x="2644364" y="1795330"/>
                  </a:cubicBezTo>
                  <a:cubicBezTo>
                    <a:pt x="2646376" y="1923178"/>
                    <a:pt x="2644440" y="1924810"/>
                    <a:pt x="2646452" y="2054100"/>
                  </a:cubicBezTo>
                  <a:cubicBezTo>
                    <a:pt x="2647989" y="2151272"/>
                    <a:pt x="2664707" y="2133400"/>
                    <a:pt x="2582329" y="2135753"/>
                  </a:cubicBezTo>
                  <a:close/>
                  <a:moveTo>
                    <a:pt x="2582462" y="1772261"/>
                  </a:moveTo>
                  <a:cubicBezTo>
                    <a:pt x="2447330" y="1773171"/>
                    <a:pt x="2440137" y="1771995"/>
                    <a:pt x="2354743" y="1773949"/>
                  </a:cubicBezTo>
                  <a:cubicBezTo>
                    <a:pt x="2338556" y="1774329"/>
                    <a:pt x="2341554" y="1816464"/>
                    <a:pt x="2338271" y="1429751"/>
                  </a:cubicBezTo>
                  <a:cubicBezTo>
                    <a:pt x="2432642" y="1428916"/>
                    <a:pt x="2266976" y="1430150"/>
                    <a:pt x="2637551" y="1427740"/>
                  </a:cubicBezTo>
                  <a:cubicBezTo>
                    <a:pt x="2647609" y="1836574"/>
                    <a:pt x="2661045" y="1771635"/>
                    <a:pt x="2582462" y="1772261"/>
                  </a:cubicBezTo>
                  <a:close/>
                  <a:moveTo>
                    <a:pt x="2338536" y="2498353"/>
                  </a:moveTo>
                  <a:cubicBezTo>
                    <a:pt x="1989309" y="2496304"/>
                    <a:pt x="2039123" y="2524097"/>
                    <a:pt x="2037415" y="2442008"/>
                  </a:cubicBezTo>
                  <a:cubicBezTo>
                    <a:pt x="2035138" y="2333074"/>
                    <a:pt x="2034075" y="2252465"/>
                    <a:pt x="2033487" y="2183238"/>
                  </a:cubicBezTo>
                  <a:cubicBezTo>
                    <a:pt x="2033202" y="2148919"/>
                    <a:pt x="1985267" y="2147591"/>
                    <a:pt x="2332540" y="2153548"/>
                  </a:cubicBezTo>
                  <a:cubicBezTo>
                    <a:pt x="2337835" y="2343395"/>
                    <a:pt x="2337019" y="2372421"/>
                    <a:pt x="2338536" y="2498353"/>
                  </a:cubicBezTo>
                  <a:close/>
                  <a:moveTo>
                    <a:pt x="2033070" y="2136739"/>
                  </a:moveTo>
                  <a:cubicBezTo>
                    <a:pt x="2031172" y="1961633"/>
                    <a:pt x="2028895" y="1937559"/>
                    <a:pt x="2026579" y="1791080"/>
                  </a:cubicBezTo>
                  <a:cubicBezTo>
                    <a:pt x="2028306" y="1791080"/>
                    <a:pt x="2327264" y="1792712"/>
                    <a:pt x="2327321" y="1795387"/>
                  </a:cubicBezTo>
                  <a:cubicBezTo>
                    <a:pt x="2329048" y="1905004"/>
                    <a:pt x="2329428" y="2028811"/>
                    <a:pt x="2332104" y="2135886"/>
                  </a:cubicBezTo>
                  <a:cubicBezTo>
                    <a:pt x="2214695" y="2133970"/>
                    <a:pt x="2117572" y="2136588"/>
                    <a:pt x="2033070" y="2136739"/>
                  </a:cubicBezTo>
                  <a:close/>
                  <a:moveTo>
                    <a:pt x="2026314" y="1773456"/>
                  </a:moveTo>
                  <a:cubicBezTo>
                    <a:pt x="2022443" y="1528478"/>
                    <a:pt x="2021740" y="1495923"/>
                    <a:pt x="2021380" y="1428632"/>
                  </a:cubicBezTo>
                  <a:cubicBezTo>
                    <a:pt x="2142204" y="1428708"/>
                    <a:pt x="2161143" y="1431041"/>
                    <a:pt x="2322710" y="1429865"/>
                  </a:cubicBezTo>
                  <a:cubicBezTo>
                    <a:pt x="2322729" y="1431307"/>
                    <a:pt x="2326961" y="1773020"/>
                    <a:pt x="2326980" y="1774537"/>
                  </a:cubicBezTo>
                  <a:cubicBezTo>
                    <a:pt x="2214410" y="1776662"/>
                    <a:pt x="2118939" y="1773570"/>
                    <a:pt x="2026314" y="1773456"/>
                  </a:cubicBezTo>
                  <a:close/>
                  <a:moveTo>
                    <a:pt x="2021892" y="2442426"/>
                  </a:moveTo>
                  <a:cubicBezTo>
                    <a:pt x="2023562" y="2522010"/>
                    <a:pt x="2070700" y="2498941"/>
                    <a:pt x="1785937" y="2498941"/>
                  </a:cubicBezTo>
                  <a:cubicBezTo>
                    <a:pt x="1708550" y="2498941"/>
                    <a:pt x="1720657" y="2560333"/>
                    <a:pt x="1717507" y="2182385"/>
                  </a:cubicBezTo>
                  <a:cubicBezTo>
                    <a:pt x="1717184" y="2143740"/>
                    <a:pt x="1670141" y="2154345"/>
                    <a:pt x="2017717" y="2154345"/>
                  </a:cubicBezTo>
                  <a:cubicBezTo>
                    <a:pt x="2018457" y="2231577"/>
                    <a:pt x="2018856" y="2296649"/>
                    <a:pt x="2021892" y="2442426"/>
                  </a:cubicBezTo>
                  <a:close/>
                  <a:moveTo>
                    <a:pt x="2013486" y="2136758"/>
                  </a:moveTo>
                  <a:cubicBezTo>
                    <a:pt x="1816413" y="2136815"/>
                    <a:pt x="1769844" y="2136891"/>
                    <a:pt x="1717089" y="2136739"/>
                  </a:cubicBezTo>
                  <a:cubicBezTo>
                    <a:pt x="1717070" y="2135734"/>
                    <a:pt x="1713009" y="1823692"/>
                    <a:pt x="1712478" y="1790113"/>
                  </a:cubicBezTo>
                  <a:cubicBezTo>
                    <a:pt x="1713826" y="1790094"/>
                    <a:pt x="2011019" y="1787874"/>
                    <a:pt x="2011133" y="1795368"/>
                  </a:cubicBezTo>
                  <a:cubicBezTo>
                    <a:pt x="2016788" y="2161118"/>
                    <a:pt x="2021152" y="2136758"/>
                    <a:pt x="2013486" y="2136758"/>
                  </a:cubicBezTo>
                  <a:close/>
                  <a:moveTo>
                    <a:pt x="1712174" y="1772469"/>
                  </a:moveTo>
                  <a:cubicBezTo>
                    <a:pt x="1711188" y="1711685"/>
                    <a:pt x="1714831" y="1929970"/>
                    <a:pt x="1706216" y="1429429"/>
                  </a:cubicBezTo>
                  <a:cubicBezTo>
                    <a:pt x="1814591" y="1430908"/>
                    <a:pt x="1912473" y="1428689"/>
                    <a:pt x="2005819" y="1428632"/>
                  </a:cubicBezTo>
                  <a:cubicBezTo>
                    <a:pt x="2006199" y="1495980"/>
                    <a:pt x="2007147" y="1543845"/>
                    <a:pt x="2010772" y="1773437"/>
                  </a:cubicBezTo>
                  <a:cubicBezTo>
                    <a:pt x="1897007" y="1773418"/>
                    <a:pt x="1833985" y="1771236"/>
                    <a:pt x="1712174" y="1772469"/>
                  </a:cubicBezTo>
                  <a:close/>
                  <a:moveTo>
                    <a:pt x="1707184" y="2499036"/>
                  </a:moveTo>
                  <a:cubicBezTo>
                    <a:pt x="1450771" y="2499643"/>
                    <a:pt x="1525141" y="2499207"/>
                    <a:pt x="1405094" y="2498315"/>
                  </a:cubicBezTo>
                  <a:cubicBezTo>
                    <a:pt x="1404259" y="2406930"/>
                    <a:pt x="1405550" y="2390046"/>
                    <a:pt x="1400312" y="2154364"/>
                  </a:cubicBezTo>
                  <a:cubicBezTo>
                    <a:pt x="1489863" y="2154098"/>
                    <a:pt x="1497340" y="2153529"/>
                    <a:pt x="1701699" y="2154307"/>
                  </a:cubicBezTo>
                  <a:cubicBezTo>
                    <a:pt x="1703654" y="2365990"/>
                    <a:pt x="1705419" y="2407935"/>
                    <a:pt x="1707184" y="2499036"/>
                  </a:cubicBezTo>
                  <a:close/>
                  <a:moveTo>
                    <a:pt x="1672153" y="2136569"/>
                  </a:moveTo>
                  <a:cubicBezTo>
                    <a:pt x="1344711" y="2134785"/>
                    <a:pt x="1400123" y="2161763"/>
                    <a:pt x="1398434" y="2053777"/>
                  </a:cubicBezTo>
                  <a:cubicBezTo>
                    <a:pt x="1396403" y="1924639"/>
                    <a:pt x="1397902" y="1924449"/>
                    <a:pt x="1395872" y="1795045"/>
                  </a:cubicBezTo>
                  <a:cubicBezTo>
                    <a:pt x="1395758" y="1787741"/>
                    <a:pt x="1378129" y="1794419"/>
                    <a:pt x="1696936" y="1790284"/>
                  </a:cubicBezTo>
                  <a:cubicBezTo>
                    <a:pt x="1703047" y="2185098"/>
                    <a:pt x="1712212" y="2136720"/>
                    <a:pt x="1672153" y="2136569"/>
                  </a:cubicBezTo>
                  <a:close/>
                  <a:moveTo>
                    <a:pt x="1395530" y="1774025"/>
                  </a:moveTo>
                  <a:cubicBezTo>
                    <a:pt x="1389059" y="1373425"/>
                    <a:pt x="1368280" y="1428214"/>
                    <a:pt x="1444604" y="1427987"/>
                  </a:cubicBezTo>
                  <a:cubicBezTo>
                    <a:pt x="1541005" y="1427721"/>
                    <a:pt x="1597461" y="1427569"/>
                    <a:pt x="1671982" y="1428859"/>
                  </a:cubicBezTo>
                  <a:cubicBezTo>
                    <a:pt x="1698075" y="1429353"/>
                    <a:pt x="1690408" y="1387388"/>
                    <a:pt x="1696652" y="1772659"/>
                  </a:cubicBezTo>
                  <a:cubicBezTo>
                    <a:pt x="1585543" y="1774139"/>
                    <a:pt x="1644200" y="1773854"/>
                    <a:pt x="1395530" y="1774025"/>
                  </a:cubicBezTo>
                  <a:close/>
                  <a:moveTo>
                    <a:pt x="1389553" y="2498202"/>
                  </a:moveTo>
                  <a:cubicBezTo>
                    <a:pt x="1311976" y="2497803"/>
                    <a:pt x="1214436" y="2498353"/>
                    <a:pt x="1088982" y="2498410"/>
                  </a:cubicBezTo>
                  <a:cubicBezTo>
                    <a:pt x="1086628" y="2391468"/>
                    <a:pt x="1084959" y="2390558"/>
                    <a:pt x="1083194" y="2153377"/>
                  </a:cubicBezTo>
                  <a:cubicBezTo>
                    <a:pt x="1205384" y="2153074"/>
                    <a:pt x="1217150" y="2154724"/>
                    <a:pt x="1384733" y="2154383"/>
                  </a:cubicBezTo>
                  <a:cubicBezTo>
                    <a:pt x="1390274" y="2409833"/>
                    <a:pt x="1388642" y="2397748"/>
                    <a:pt x="1389553" y="2498202"/>
                  </a:cubicBezTo>
                  <a:close/>
                  <a:moveTo>
                    <a:pt x="1330782" y="2136834"/>
                  </a:moveTo>
                  <a:cubicBezTo>
                    <a:pt x="1216865" y="2136834"/>
                    <a:pt x="1217245" y="2135772"/>
                    <a:pt x="1103195" y="2135772"/>
                  </a:cubicBezTo>
                  <a:cubicBezTo>
                    <a:pt x="1076893" y="2135772"/>
                    <a:pt x="1083516" y="2151860"/>
                    <a:pt x="1081979" y="2053796"/>
                  </a:cubicBezTo>
                  <a:cubicBezTo>
                    <a:pt x="1077254" y="1752284"/>
                    <a:pt x="1068506" y="1792427"/>
                    <a:pt x="1103195" y="1792427"/>
                  </a:cubicBezTo>
                  <a:cubicBezTo>
                    <a:pt x="1404867" y="1792427"/>
                    <a:pt x="1380216" y="1788652"/>
                    <a:pt x="1380330" y="1795368"/>
                  </a:cubicBezTo>
                  <a:cubicBezTo>
                    <a:pt x="1386573" y="2192971"/>
                    <a:pt x="1401147" y="2136834"/>
                    <a:pt x="1330782" y="2136834"/>
                  </a:cubicBezTo>
                  <a:close/>
                  <a:moveTo>
                    <a:pt x="1330782" y="1774063"/>
                  </a:moveTo>
                  <a:cubicBezTo>
                    <a:pt x="1213449" y="1774063"/>
                    <a:pt x="1213772" y="1774784"/>
                    <a:pt x="1103195" y="1774784"/>
                  </a:cubicBezTo>
                  <a:cubicBezTo>
                    <a:pt x="1059720" y="1774784"/>
                    <a:pt x="1086306" y="1816711"/>
                    <a:pt x="1072946" y="1427038"/>
                  </a:cubicBezTo>
                  <a:cubicBezTo>
                    <a:pt x="1151965" y="1426583"/>
                    <a:pt x="1216524" y="1428214"/>
                    <a:pt x="1373954" y="1428120"/>
                  </a:cubicBezTo>
                  <a:cubicBezTo>
                    <a:pt x="1380785" y="1829934"/>
                    <a:pt x="1396764" y="1774025"/>
                    <a:pt x="1330782" y="1774063"/>
                  </a:cubicBezTo>
                  <a:close/>
                  <a:moveTo>
                    <a:pt x="1073421" y="2498448"/>
                  </a:moveTo>
                  <a:cubicBezTo>
                    <a:pt x="722751" y="2499340"/>
                    <a:pt x="773836" y="2519582"/>
                    <a:pt x="772375" y="2442008"/>
                  </a:cubicBezTo>
                  <a:cubicBezTo>
                    <a:pt x="770667" y="2350642"/>
                    <a:pt x="769339" y="2268761"/>
                    <a:pt x="768523" y="2183238"/>
                  </a:cubicBezTo>
                  <a:cubicBezTo>
                    <a:pt x="768162" y="2143531"/>
                    <a:pt x="720057" y="2154895"/>
                    <a:pt x="1067652" y="2153434"/>
                  </a:cubicBezTo>
                  <a:cubicBezTo>
                    <a:pt x="1069379" y="2388262"/>
                    <a:pt x="1071276" y="2403477"/>
                    <a:pt x="1073421" y="2498448"/>
                  </a:cubicBezTo>
                  <a:close/>
                  <a:moveTo>
                    <a:pt x="989354" y="2136644"/>
                  </a:moveTo>
                  <a:cubicBezTo>
                    <a:pt x="900354" y="2137972"/>
                    <a:pt x="832854" y="2137726"/>
                    <a:pt x="768030" y="2136588"/>
                  </a:cubicBezTo>
                  <a:cubicBezTo>
                    <a:pt x="768011" y="2135108"/>
                    <a:pt x="763494" y="1807073"/>
                    <a:pt x="763210" y="1790853"/>
                  </a:cubicBezTo>
                  <a:cubicBezTo>
                    <a:pt x="1095130" y="1788178"/>
                    <a:pt x="1062984" y="1794002"/>
                    <a:pt x="1063003" y="1795349"/>
                  </a:cubicBezTo>
                  <a:cubicBezTo>
                    <a:pt x="1069341" y="2198852"/>
                    <a:pt x="1090746" y="2134994"/>
                    <a:pt x="989354" y="2136644"/>
                  </a:cubicBezTo>
                  <a:close/>
                  <a:moveTo>
                    <a:pt x="762925" y="1773209"/>
                  </a:moveTo>
                  <a:cubicBezTo>
                    <a:pt x="756511" y="1410780"/>
                    <a:pt x="751216" y="1430282"/>
                    <a:pt x="761900" y="1430244"/>
                  </a:cubicBezTo>
                  <a:cubicBezTo>
                    <a:pt x="904642" y="1429865"/>
                    <a:pt x="916939" y="1430605"/>
                    <a:pt x="989658" y="1428518"/>
                  </a:cubicBezTo>
                  <a:cubicBezTo>
                    <a:pt x="1076514" y="1426128"/>
                    <a:pt x="1056721" y="1366747"/>
                    <a:pt x="1062699" y="1774689"/>
                  </a:cubicBezTo>
                  <a:cubicBezTo>
                    <a:pt x="977209" y="1774234"/>
                    <a:pt x="942368" y="1771748"/>
                    <a:pt x="762925" y="1773209"/>
                  </a:cubicBezTo>
                  <a:close/>
                  <a:moveTo>
                    <a:pt x="534484" y="2879375"/>
                  </a:moveTo>
                  <a:cubicBezTo>
                    <a:pt x="610694" y="2877933"/>
                    <a:pt x="683109" y="2877857"/>
                    <a:pt x="761767" y="2879451"/>
                  </a:cubicBezTo>
                  <a:cubicBezTo>
                    <a:pt x="763608" y="2879489"/>
                    <a:pt x="770041" y="3224616"/>
                    <a:pt x="761805" y="3224768"/>
                  </a:cubicBezTo>
                  <a:cubicBezTo>
                    <a:pt x="750154" y="3224939"/>
                    <a:pt x="468996" y="3229644"/>
                    <a:pt x="468863" y="3217692"/>
                  </a:cubicBezTo>
                  <a:cubicBezTo>
                    <a:pt x="465086" y="2816333"/>
                    <a:pt x="432390" y="2881291"/>
                    <a:pt x="534484" y="2879375"/>
                  </a:cubicBezTo>
                  <a:close/>
                  <a:moveTo>
                    <a:pt x="534275" y="3242563"/>
                  </a:moveTo>
                  <a:cubicBezTo>
                    <a:pt x="609764" y="3243474"/>
                    <a:pt x="686810" y="3243588"/>
                    <a:pt x="761995" y="3242374"/>
                  </a:cubicBezTo>
                  <a:cubicBezTo>
                    <a:pt x="769586" y="3242260"/>
                    <a:pt x="768656" y="3202344"/>
                    <a:pt x="775203" y="3586704"/>
                  </a:cubicBezTo>
                  <a:cubicBezTo>
                    <a:pt x="631531" y="3589190"/>
                    <a:pt x="564505" y="3587501"/>
                    <a:pt x="474651" y="3587198"/>
                  </a:cubicBezTo>
                  <a:cubicBezTo>
                    <a:pt x="468180" y="3181589"/>
                    <a:pt x="447286" y="3241501"/>
                    <a:pt x="534275" y="3242563"/>
                  </a:cubicBezTo>
                  <a:close/>
                  <a:moveTo>
                    <a:pt x="775544" y="3607175"/>
                  </a:moveTo>
                  <a:cubicBezTo>
                    <a:pt x="779757" y="3876455"/>
                    <a:pt x="780118" y="3897209"/>
                    <a:pt x="780744" y="3947180"/>
                  </a:cubicBezTo>
                  <a:cubicBezTo>
                    <a:pt x="545623" y="3946535"/>
                    <a:pt x="572912" y="3947389"/>
                    <a:pt x="480306" y="3947806"/>
                  </a:cubicBezTo>
                  <a:cubicBezTo>
                    <a:pt x="473227" y="3495225"/>
                    <a:pt x="475353" y="3631041"/>
                    <a:pt x="474935" y="3604822"/>
                  </a:cubicBezTo>
                  <a:cubicBezTo>
                    <a:pt x="802074" y="3605998"/>
                    <a:pt x="775468" y="3602697"/>
                    <a:pt x="775544" y="3607175"/>
                  </a:cubicBezTo>
                  <a:close/>
                  <a:moveTo>
                    <a:pt x="534408" y="3965032"/>
                  </a:moveTo>
                  <a:cubicBezTo>
                    <a:pt x="826231" y="3962661"/>
                    <a:pt x="780877" y="3957652"/>
                    <a:pt x="781313" y="3995481"/>
                  </a:cubicBezTo>
                  <a:cubicBezTo>
                    <a:pt x="782224" y="4075446"/>
                    <a:pt x="782433" y="4084040"/>
                    <a:pt x="785925" y="4311014"/>
                  </a:cubicBezTo>
                  <a:cubicBezTo>
                    <a:pt x="583918" y="4312114"/>
                    <a:pt x="575701" y="4311204"/>
                    <a:pt x="486720" y="4310862"/>
                  </a:cubicBezTo>
                  <a:cubicBezTo>
                    <a:pt x="479186" y="3912367"/>
                    <a:pt x="458881" y="3965753"/>
                    <a:pt x="534408" y="3965032"/>
                  </a:cubicBezTo>
                  <a:close/>
                  <a:moveTo>
                    <a:pt x="534275" y="4690309"/>
                  </a:moveTo>
                  <a:cubicBezTo>
                    <a:pt x="606804" y="4691087"/>
                    <a:pt x="689390" y="4691049"/>
                    <a:pt x="761938" y="4690650"/>
                  </a:cubicBezTo>
                  <a:cubicBezTo>
                    <a:pt x="807387" y="4690404"/>
                    <a:pt x="785735" y="4646826"/>
                    <a:pt x="796874" y="5035626"/>
                  </a:cubicBezTo>
                  <a:cubicBezTo>
                    <a:pt x="568111" y="5036764"/>
                    <a:pt x="616558" y="5036158"/>
                    <a:pt x="495962" y="5035361"/>
                  </a:cubicBezTo>
                  <a:cubicBezTo>
                    <a:pt x="485657" y="4633034"/>
                    <a:pt x="477213" y="4689702"/>
                    <a:pt x="534275" y="4690309"/>
                  </a:cubicBezTo>
                  <a:close/>
                  <a:moveTo>
                    <a:pt x="534275" y="5053346"/>
                  </a:moveTo>
                  <a:cubicBezTo>
                    <a:pt x="610391" y="5054067"/>
                    <a:pt x="684684" y="5054028"/>
                    <a:pt x="761938" y="5053498"/>
                  </a:cubicBezTo>
                  <a:cubicBezTo>
                    <a:pt x="808298" y="5053175"/>
                    <a:pt x="797424" y="4996982"/>
                    <a:pt x="804313" y="5399289"/>
                  </a:cubicBezTo>
                  <a:cubicBezTo>
                    <a:pt x="701934" y="5400124"/>
                    <a:pt x="737212" y="5401130"/>
                    <a:pt x="503894" y="5399877"/>
                  </a:cubicBezTo>
                  <a:cubicBezTo>
                    <a:pt x="497100" y="5000055"/>
                    <a:pt x="480021" y="5052833"/>
                    <a:pt x="534275" y="5053346"/>
                  </a:cubicBezTo>
                  <a:close/>
                  <a:moveTo>
                    <a:pt x="534313" y="5417710"/>
                  </a:moveTo>
                  <a:cubicBezTo>
                    <a:pt x="821961" y="5419626"/>
                    <a:pt x="804560" y="5413593"/>
                    <a:pt x="804655" y="5419664"/>
                  </a:cubicBezTo>
                  <a:cubicBezTo>
                    <a:pt x="806666" y="5548366"/>
                    <a:pt x="803858" y="5547380"/>
                    <a:pt x="805907" y="5678776"/>
                  </a:cubicBezTo>
                  <a:cubicBezTo>
                    <a:pt x="807463" y="5778395"/>
                    <a:pt x="819077" y="5761605"/>
                    <a:pt x="761862" y="5761909"/>
                  </a:cubicBezTo>
                  <a:cubicBezTo>
                    <a:pt x="685443" y="5762326"/>
                    <a:pt x="610429" y="5762554"/>
                    <a:pt x="534484" y="5761225"/>
                  </a:cubicBezTo>
                  <a:cubicBezTo>
                    <a:pt x="501408" y="5760656"/>
                    <a:pt x="509131" y="5776289"/>
                    <a:pt x="507594" y="5678396"/>
                  </a:cubicBezTo>
                  <a:cubicBezTo>
                    <a:pt x="502888" y="5377301"/>
                    <a:pt x="491882" y="5417426"/>
                    <a:pt x="534313" y="5417710"/>
                  </a:cubicBezTo>
                  <a:close/>
                  <a:moveTo>
                    <a:pt x="534313" y="6142380"/>
                  </a:moveTo>
                  <a:cubicBezTo>
                    <a:pt x="864051" y="6144144"/>
                    <a:pt x="815338" y="6119406"/>
                    <a:pt x="816534" y="6196714"/>
                  </a:cubicBezTo>
                  <a:cubicBezTo>
                    <a:pt x="818526" y="6324391"/>
                    <a:pt x="816876" y="6326668"/>
                    <a:pt x="818906" y="6455787"/>
                  </a:cubicBezTo>
                  <a:cubicBezTo>
                    <a:pt x="819551" y="6496500"/>
                    <a:pt x="831032" y="6488323"/>
                    <a:pt x="761938" y="6487944"/>
                  </a:cubicBezTo>
                  <a:cubicBezTo>
                    <a:pt x="482773" y="6486445"/>
                    <a:pt x="521219" y="6496728"/>
                    <a:pt x="520574" y="6455389"/>
                  </a:cubicBezTo>
                  <a:cubicBezTo>
                    <a:pt x="515109" y="6105291"/>
                    <a:pt x="499131" y="6142190"/>
                    <a:pt x="534313" y="6142380"/>
                  </a:cubicBezTo>
                  <a:close/>
                  <a:moveTo>
                    <a:pt x="521162" y="6503709"/>
                  </a:moveTo>
                  <a:cubicBezTo>
                    <a:pt x="592989" y="6505284"/>
                    <a:pt x="575094" y="6505227"/>
                    <a:pt x="819760" y="6505815"/>
                  </a:cubicBezTo>
                  <a:cubicBezTo>
                    <a:pt x="821487" y="6595056"/>
                    <a:pt x="825187" y="6689610"/>
                    <a:pt x="825453" y="6847945"/>
                  </a:cubicBezTo>
                  <a:cubicBezTo>
                    <a:pt x="498106" y="6850241"/>
                    <a:pt x="525224" y="6853485"/>
                    <a:pt x="524901" y="6843563"/>
                  </a:cubicBezTo>
                  <a:cubicBezTo>
                    <a:pt x="519132" y="6664473"/>
                    <a:pt x="521959" y="6593141"/>
                    <a:pt x="521162" y="6503709"/>
                  </a:cubicBezTo>
                  <a:close/>
                  <a:moveTo>
                    <a:pt x="829172" y="6066798"/>
                  </a:moveTo>
                  <a:cubicBezTo>
                    <a:pt x="819304" y="5729676"/>
                    <a:pt x="808032" y="5779267"/>
                    <a:pt x="875703" y="5779267"/>
                  </a:cubicBezTo>
                  <a:cubicBezTo>
                    <a:pt x="1164490" y="5779267"/>
                    <a:pt x="1124563" y="5771774"/>
                    <a:pt x="1125341" y="5809602"/>
                  </a:cubicBezTo>
                  <a:cubicBezTo>
                    <a:pt x="1133064" y="6174385"/>
                    <a:pt x="1136936" y="6124395"/>
                    <a:pt x="1103195" y="6124395"/>
                  </a:cubicBezTo>
                  <a:cubicBezTo>
                    <a:pt x="990455" y="6124395"/>
                    <a:pt x="989810" y="6122175"/>
                    <a:pt x="875703" y="6122175"/>
                  </a:cubicBezTo>
                  <a:cubicBezTo>
                    <a:pt x="818849" y="6122156"/>
                    <a:pt x="831127" y="6133786"/>
                    <a:pt x="829172" y="6066798"/>
                  </a:cubicBezTo>
                  <a:close/>
                  <a:moveTo>
                    <a:pt x="875722" y="6139781"/>
                  </a:moveTo>
                  <a:cubicBezTo>
                    <a:pt x="987646" y="6139781"/>
                    <a:pt x="989753" y="6142001"/>
                    <a:pt x="1103214" y="6142001"/>
                  </a:cubicBezTo>
                  <a:cubicBezTo>
                    <a:pt x="1136670" y="6142001"/>
                    <a:pt x="1129402" y="6130997"/>
                    <a:pt x="1130427" y="6196752"/>
                  </a:cubicBezTo>
                  <a:cubicBezTo>
                    <a:pt x="1135664" y="6531749"/>
                    <a:pt x="1151491" y="6485895"/>
                    <a:pt x="1103214" y="6485895"/>
                  </a:cubicBezTo>
                  <a:cubicBezTo>
                    <a:pt x="794768" y="6485895"/>
                    <a:pt x="835226" y="6504051"/>
                    <a:pt x="834467" y="6455484"/>
                  </a:cubicBezTo>
                  <a:cubicBezTo>
                    <a:pt x="828698" y="6088558"/>
                    <a:pt x="821468" y="6139781"/>
                    <a:pt x="875722" y="6139781"/>
                  </a:cubicBezTo>
                  <a:close/>
                  <a:moveTo>
                    <a:pt x="875722" y="6505872"/>
                  </a:moveTo>
                  <a:cubicBezTo>
                    <a:pt x="1190374" y="6505872"/>
                    <a:pt x="1137049" y="6477112"/>
                    <a:pt x="1138302" y="6585135"/>
                  </a:cubicBezTo>
                  <a:cubicBezTo>
                    <a:pt x="1141945" y="6902279"/>
                    <a:pt x="1157184" y="6850070"/>
                    <a:pt x="1103214" y="6850032"/>
                  </a:cubicBezTo>
                  <a:cubicBezTo>
                    <a:pt x="1087672" y="6850032"/>
                    <a:pt x="841052" y="6849235"/>
                    <a:pt x="841052" y="6843867"/>
                  </a:cubicBezTo>
                  <a:cubicBezTo>
                    <a:pt x="840217" y="6454953"/>
                    <a:pt x="814560" y="6505872"/>
                    <a:pt x="875722" y="6505872"/>
                  </a:cubicBezTo>
                  <a:close/>
                  <a:moveTo>
                    <a:pt x="875722" y="6865380"/>
                  </a:moveTo>
                  <a:cubicBezTo>
                    <a:pt x="988254" y="6865380"/>
                    <a:pt x="987703" y="6867638"/>
                    <a:pt x="1103214" y="6867638"/>
                  </a:cubicBezTo>
                  <a:cubicBezTo>
                    <a:pt x="1152060" y="6867675"/>
                    <a:pt x="1140712" y="6809850"/>
                    <a:pt x="1147487" y="7211304"/>
                  </a:cubicBezTo>
                  <a:cubicBezTo>
                    <a:pt x="1034443" y="7210887"/>
                    <a:pt x="941078" y="7212500"/>
                    <a:pt x="845435" y="7212082"/>
                  </a:cubicBezTo>
                  <a:cubicBezTo>
                    <a:pt x="839306" y="6809224"/>
                    <a:pt x="828945" y="6865380"/>
                    <a:pt x="875722" y="6865380"/>
                  </a:cubicBezTo>
                  <a:close/>
                  <a:moveTo>
                    <a:pt x="875722" y="7229763"/>
                  </a:moveTo>
                  <a:cubicBezTo>
                    <a:pt x="1170259" y="7229763"/>
                    <a:pt x="1147733" y="7225950"/>
                    <a:pt x="1147828" y="7232515"/>
                  </a:cubicBezTo>
                  <a:cubicBezTo>
                    <a:pt x="1154109" y="7633589"/>
                    <a:pt x="1172745" y="7575536"/>
                    <a:pt x="1103214" y="7575536"/>
                  </a:cubicBezTo>
                  <a:cubicBezTo>
                    <a:pt x="990910" y="7575536"/>
                    <a:pt x="992637" y="7574037"/>
                    <a:pt x="875722" y="7574037"/>
                  </a:cubicBezTo>
                  <a:cubicBezTo>
                    <a:pt x="846669" y="7574037"/>
                    <a:pt x="854506" y="7590201"/>
                    <a:pt x="852969" y="7491208"/>
                  </a:cubicBezTo>
                  <a:cubicBezTo>
                    <a:pt x="848244" y="7189753"/>
                    <a:pt x="826743" y="7229763"/>
                    <a:pt x="875722" y="7229763"/>
                  </a:cubicBezTo>
                  <a:close/>
                  <a:moveTo>
                    <a:pt x="1153863" y="6584869"/>
                  </a:moveTo>
                  <a:cubicBezTo>
                    <a:pt x="1152705" y="6483618"/>
                    <a:pt x="1091619" y="6501224"/>
                    <a:pt x="1444528" y="6503121"/>
                  </a:cubicBezTo>
                  <a:cubicBezTo>
                    <a:pt x="1453029" y="6503178"/>
                    <a:pt x="1453902" y="6461042"/>
                    <a:pt x="1459937" y="6849842"/>
                  </a:cubicBezTo>
                  <a:cubicBezTo>
                    <a:pt x="1123159" y="6851474"/>
                    <a:pt x="1156823" y="6852271"/>
                    <a:pt x="1156804" y="6843867"/>
                  </a:cubicBezTo>
                  <a:cubicBezTo>
                    <a:pt x="1156595" y="6743811"/>
                    <a:pt x="1155571" y="6734990"/>
                    <a:pt x="1153863" y="6584869"/>
                  </a:cubicBezTo>
                  <a:close/>
                  <a:moveTo>
                    <a:pt x="1460203" y="6867486"/>
                  </a:moveTo>
                  <a:cubicBezTo>
                    <a:pt x="1466256" y="7257633"/>
                    <a:pt x="1473562" y="7212158"/>
                    <a:pt x="1444528" y="7212253"/>
                  </a:cubicBezTo>
                  <a:cubicBezTo>
                    <a:pt x="1365111" y="7212576"/>
                    <a:pt x="1296244" y="7212689"/>
                    <a:pt x="1217036" y="7211836"/>
                  </a:cubicBezTo>
                  <a:cubicBezTo>
                    <a:pt x="1152705" y="7211134"/>
                    <a:pt x="1158531" y="7270248"/>
                    <a:pt x="1156861" y="6867675"/>
                  </a:cubicBezTo>
                  <a:cubicBezTo>
                    <a:pt x="1350878" y="6867846"/>
                    <a:pt x="1366857" y="6867979"/>
                    <a:pt x="1460203" y="6867486"/>
                  </a:cubicBezTo>
                  <a:close/>
                  <a:moveTo>
                    <a:pt x="1216903" y="7229498"/>
                  </a:moveTo>
                  <a:cubicBezTo>
                    <a:pt x="1484151" y="7232381"/>
                    <a:pt x="1465402" y="7226576"/>
                    <a:pt x="1465497" y="7232476"/>
                  </a:cubicBezTo>
                  <a:cubicBezTo>
                    <a:pt x="1471702" y="7629188"/>
                    <a:pt x="1479578" y="7575366"/>
                    <a:pt x="1444661" y="7574835"/>
                  </a:cubicBezTo>
                  <a:cubicBezTo>
                    <a:pt x="1113404" y="7569940"/>
                    <a:pt x="1170410" y="7604468"/>
                    <a:pt x="1168646" y="7491208"/>
                  </a:cubicBezTo>
                  <a:cubicBezTo>
                    <a:pt x="1163731" y="7176530"/>
                    <a:pt x="1142306" y="7228701"/>
                    <a:pt x="1216903" y="7229498"/>
                  </a:cubicBezTo>
                  <a:close/>
                  <a:moveTo>
                    <a:pt x="1467319" y="6503254"/>
                  </a:moveTo>
                  <a:cubicBezTo>
                    <a:pt x="1510718" y="6503481"/>
                    <a:pt x="1765708" y="6503690"/>
                    <a:pt x="1768175" y="6503690"/>
                  </a:cubicBezTo>
                  <a:cubicBezTo>
                    <a:pt x="1768194" y="6505170"/>
                    <a:pt x="1773260" y="6804007"/>
                    <a:pt x="1774076" y="6848135"/>
                  </a:cubicBezTo>
                  <a:cubicBezTo>
                    <a:pt x="1672874" y="6848249"/>
                    <a:pt x="1772995" y="6848685"/>
                    <a:pt x="1475479" y="6849785"/>
                  </a:cubicBezTo>
                  <a:cubicBezTo>
                    <a:pt x="1470317" y="6517444"/>
                    <a:pt x="1470469" y="6639810"/>
                    <a:pt x="1467319" y="6503254"/>
                  </a:cubicBezTo>
                  <a:close/>
                  <a:moveTo>
                    <a:pt x="1774418" y="6865740"/>
                  </a:moveTo>
                  <a:cubicBezTo>
                    <a:pt x="1780965" y="7211836"/>
                    <a:pt x="1779864" y="7109030"/>
                    <a:pt x="1781629" y="7211456"/>
                  </a:cubicBezTo>
                  <a:cubicBezTo>
                    <a:pt x="1768877" y="7211456"/>
                    <a:pt x="1835769" y="7211267"/>
                    <a:pt x="1480735" y="7212139"/>
                  </a:cubicBezTo>
                  <a:cubicBezTo>
                    <a:pt x="1479217" y="7113033"/>
                    <a:pt x="1480128" y="7149211"/>
                    <a:pt x="1475763" y="6867410"/>
                  </a:cubicBezTo>
                  <a:cubicBezTo>
                    <a:pt x="1797038" y="6866044"/>
                    <a:pt x="1680749" y="6865835"/>
                    <a:pt x="1774418" y="6865740"/>
                  </a:cubicBezTo>
                  <a:close/>
                  <a:moveTo>
                    <a:pt x="1778422" y="6142475"/>
                  </a:moveTo>
                  <a:cubicBezTo>
                    <a:pt x="1914257" y="6142607"/>
                    <a:pt x="1913725" y="6139553"/>
                    <a:pt x="2079448" y="6140692"/>
                  </a:cubicBezTo>
                  <a:cubicBezTo>
                    <a:pt x="2081574" y="6326137"/>
                    <a:pt x="2083927" y="6299501"/>
                    <a:pt x="2086716" y="6484984"/>
                  </a:cubicBezTo>
                  <a:cubicBezTo>
                    <a:pt x="1883761" y="6484548"/>
                    <a:pt x="1925111" y="6486066"/>
                    <a:pt x="1783451" y="6486066"/>
                  </a:cubicBezTo>
                  <a:cubicBezTo>
                    <a:pt x="1781268" y="6353399"/>
                    <a:pt x="1780642" y="6263076"/>
                    <a:pt x="1778422" y="6142475"/>
                  </a:cubicBezTo>
                  <a:close/>
                  <a:moveTo>
                    <a:pt x="1785937" y="6503690"/>
                  </a:moveTo>
                  <a:cubicBezTo>
                    <a:pt x="2144766" y="6503690"/>
                    <a:pt x="2086641" y="6474664"/>
                    <a:pt x="2088121" y="6585058"/>
                  </a:cubicBezTo>
                  <a:cubicBezTo>
                    <a:pt x="2089620" y="6705299"/>
                    <a:pt x="2090701" y="6739524"/>
                    <a:pt x="2091461" y="6843904"/>
                  </a:cubicBezTo>
                  <a:cubicBezTo>
                    <a:pt x="2091518" y="6852195"/>
                    <a:pt x="2115751" y="6848173"/>
                    <a:pt x="1789656" y="6848116"/>
                  </a:cubicBezTo>
                  <a:cubicBezTo>
                    <a:pt x="1789599" y="6845005"/>
                    <a:pt x="1782805" y="6503690"/>
                    <a:pt x="1785937" y="6503690"/>
                  </a:cubicBezTo>
                  <a:close/>
                  <a:moveTo>
                    <a:pt x="2091631" y="6866290"/>
                  </a:moveTo>
                  <a:cubicBezTo>
                    <a:pt x="2091650" y="6867960"/>
                    <a:pt x="2095616" y="7208307"/>
                    <a:pt x="2095635" y="7210242"/>
                  </a:cubicBezTo>
                  <a:cubicBezTo>
                    <a:pt x="1972895" y="7208515"/>
                    <a:pt x="1889644" y="7211343"/>
                    <a:pt x="1797152" y="7211456"/>
                  </a:cubicBezTo>
                  <a:cubicBezTo>
                    <a:pt x="1795178" y="7096091"/>
                    <a:pt x="1796374" y="7210584"/>
                    <a:pt x="1789979" y="6865740"/>
                  </a:cubicBezTo>
                  <a:cubicBezTo>
                    <a:pt x="1896438" y="6865759"/>
                    <a:pt x="1972097" y="6867144"/>
                    <a:pt x="2091631" y="6866290"/>
                  </a:cubicBezTo>
                  <a:close/>
                  <a:moveTo>
                    <a:pt x="2095920" y="7227885"/>
                  </a:moveTo>
                  <a:cubicBezTo>
                    <a:pt x="2098178" y="7375142"/>
                    <a:pt x="2096717" y="7339380"/>
                    <a:pt x="2100532" y="7573449"/>
                  </a:cubicBezTo>
                  <a:cubicBezTo>
                    <a:pt x="2029103" y="7574417"/>
                    <a:pt x="1944012" y="7573772"/>
                    <a:pt x="1801175" y="7573734"/>
                  </a:cubicBezTo>
                  <a:cubicBezTo>
                    <a:pt x="1801156" y="7571571"/>
                    <a:pt x="1797531" y="7233975"/>
                    <a:pt x="1797512" y="7232173"/>
                  </a:cubicBezTo>
                  <a:cubicBezTo>
                    <a:pt x="1797418" y="7225855"/>
                    <a:pt x="2089506" y="7227791"/>
                    <a:pt x="2095920" y="7227885"/>
                  </a:cubicBezTo>
                  <a:close/>
                  <a:moveTo>
                    <a:pt x="2094990" y="6140824"/>
                  </a:moveTo>
                  <a:cubicBezTo>
                    <a:pt x="2269917" y="6142380"/>
                    <a:pt x="2134651" y="6140995"/>
                    <a:pt x="2396757" y="6142646"/>
                  </a:cubicBezTo>
                  <a:cubicBezTo>
                    <a:pt x="2399243" y="6334655"/>
                    <a:pt x="2398731" y="6373698"/>
                    <a:pt x="2400647" y="6485705"/>
                  </a:cubicBezTo>
                  <a:cubicBezTo>
                    <a:pt x="2155488" y="6485098"/>
                    <a:pt x="2296845" y="6485611"/>
                    <a:pt x="2102239" y="6485042"/>
                  </a:cubicBezTo>
                  <a:cubicBezTo>
                    <a:pt x="2099431" y="6301322"/>
                    <a:pt x="2096964" y="6314925"/>
                    <a:pt x="2094990" y="6140824"/>
                  </a:cubicBezTo>
                  <a:close/>
                  <a:moveTo>
                    <a:pt x="2127289" y="6502780"/>
                  </a:moveTo>
                  <a:cubicBezTo>
                    <a:pt x="2457197" y="6504107"/>
                    <a:pt x="2400211" y="6480033"/>
                    <a:pt x="2402735" y="6585988"/>
                  </a:cubicBezTo>
                  <a:cubicBezTo>
                    <a:pt x="2404879" y="6674490"/>
                    <a:pt x="2405866" y="6743432"/>
                    <a:pt x="2407232" y="6844037"/>
                  </a:cubicBezTo>
                  <a:cubicBezTo>
                    <a:pt x="2407308" y="6850715"/>
                    <a:pt x="2107079" y="6850469"/>
                    <a:pt x="2107040" y="6843809"/>
                  </a:cubicBezTo>
                  <a:cubicBezTo>
                    <a:pt x="2104175" y="6453587"/>
                    <a:pt x="2090018" y="6502609"/>
                    <a:pt x="2127289" y="6502780"/>
                  </a:cubicBezTo>
                  <a:close/>
                  <a:moveTo>
                    <a:pt x="2127384" y="6865968"/>
                  </a:moveTo>
                  <a:cubicBezTo>
                    <a:pt x="2207085" y="6865209"/>
                    <a:pt x="2275155" y="6865323"/>
                    <a:pt x="2354875" y="6865550"/>
                  </a:cubicBezTo>
                  <a:cubicBezTo>
                    <a:pt x="2422983" y="6865740"/>
                    <a:pt x="2407194" y="6804159"/>
                    <a:pt x="2414082" y="7210128"/>
                  </a:cubicBezTo>
                  <a:cubicBezTo>
                    <a:pt x="2330908" y="7210735"/>
                    <a:pt x="2284282" y="7213524"/>
                    <a:pt x="2111196" y="7210489"/>
                  </a:cubicBezTo>
                  <a:cubicBezTo>
                    <a:pt x="2105408" y="6814536"/>
                    <a:pt x="2100190" y="6866253"/>
                    <a:pt x="2127384" y="6865968"/>
                  </a:cubicBezTo>
                  <a:close/>
                  <a:moveTo>
                    <a:pt x="2127194" y="7228417"/>
                  </a:moveTo>
                  <a:cubicBezTo>
                    <a:pt x="2407460" y="7233690"/>
                    <a:pt x="2414272" y="7220600"/>
                    <a:pt x="2414462" y="7232476"/>
                  </a:cubicBezTo>
                  <a:cubicBezTo>
                    <a:pt x="2416436" y="7358219"/>
                    <a:pt x="2413684" y="7364536"/>
                    <a:pt x="2415677" y="7491588"/>
                  </a:cubicBezTo>
                  <a:cubicBezTo>
                    <a:pt x="2417233" y="7591567"/>
                    <a:pt x="2432945" y="7576561"/>
                    <a:pt x="2355160" y="7573981"/>
                  </a:cubicBezTo>
                  <a:cubicBezTo>
                    <a:pt x="2067531" y="7564552"/>
                    <a:pt x="2116662" y="7608736"/>
                    <a:pt x="2114745" y="7491266"/>
                  </a:cubicBezTo>
                  <a:cubicBezTo>
                    <a:pt x="2109982" y="7188652"/>
                    <a:pt x="2103720" y="7227980"/>
                    <a:pt x="2127194" y="7228417"/>
                  </a:cubicBezTo>
                  <a:close/>
                  <a:moveTo>
                    <a:pt x="2416530" y="6503349"/>
                  </a:moveTo>
                  <a:cubicBezTo>
                    <a:pt x="2663398" y="6503652"/>
                    <a:pt x="2469627" y="6503671"/>
                    <a:pt x="2719379" y="6504202"/>
                  </a:cubicBezTo>
                  <a:cubicBezTo>
                    <a:pt x="2725584" y="6903797"/>
                    <a:pt x="2734275" y="6850354"/>
                    <a:pt x="2696341" y="6850354"/>
                  </a:cubicBezTo>
                  <a:cubicBezTo>
                    <a:pt x="2694861" y="6850354"/>
                    <a:pt x="2422869" y="6849273"/>
                    <a:pt x="2422793" y="6843696"/>
                  </a:cubicBezTo>
                  <a:cubicBezTo>
                    <a:pt x="2419548" y="6604200"/>
                    <a:pt x="2418504" y="6610215"/>
                    <a:pt x="2416530" y="6503349"/>
                  </a:cubicBezTo>
                  <a:close/>
                  <a:moveTo>
                    <a:pt x="2696341" y="6867998"/>
                  </a:moveTo>
                  <a:cubicBezTo>
                    <a:pt x="2732492" y="6867998"/>
                    <a:pt x="2722870" y="6812791"/>
                    <a:pt x="2729911" y="7209995"/>
                  </a:cubicBezTo>
                  <a:cubicBezTo>
                    <a:pt x="2707936" y="7209863"/>
                    <a:pt x="2690781" y="7209900"/>
                    <a:pt x="2468735" y="7209939"/>
                  </a:cubicBezTo>
                  <a:cubicBezTo>
                    <a:pt x="2419718" y="7209939"/>
                    <a:pt x="2428600" y="7266948"/>
                    <a:pt x="2423097" y="6865645"/>
                  </a:cubicBezTo>
                  <a:cubicBezTo>
                    <a:pt x="2586163" y="6865740"/>
                    <a:pt x="2589977" y="6867998"/>
                    <a:pt x="2696341" y="6867998"/>
                  </a:cubicBezTo>
                  <a:close/>
                  <a:moveTo>
                    <a:pt x="2734162" y="6455446"/>
                  </a:moveTo>
                  <a:cubicBezTo>
                    <a:pt x="2728393" y="6084992"/>
                    <a:pt x="2700231" y="6138737"/>
                    <a:pt x="2810011" y="6141545"/>
                  </a:cubicBezTo>
                  <a:cubicBezTo>
                    <a:pt x="2885121" y="6143461"/>
                    <a:pt x="2961957" y="6143310"/>
                    <a:pt x="3028300" y="6142171"/>
                  </a:cubicBezTo>
                  <a:cubicBezTo>
                    <a:pt x="3032228" y="6466924"/>
                    <a:pt x="3031051" y="6403787"/>
                    <a:pt x="3032569" y="6486862"/>
                  </a:cubicBezTo>
                  <a:cubicBezTo>
                    <a:pt x="2685885" y="6495684"/>
                    <a:pt x="2734674" y="6487735"/>
                    <a:pt x="2734162" y="6455446"/>
                  </a:cubicBezTo>
                  <a:close/>
                  <a:moveTo>
                    <a:pt x="3032892" y="6504506"/>
                  </a:moveTo>
                  <a:cubicBezTo>
                    <a:pt x="3035207" y="6619681"/>
                    <a:pt x="3037314" y="6611163"/>
                    <a:pt x="3039458" y="6849140"/>
                  </a:cubicBezTo>
                  <a:cubicBezTo>
                    <a:pt x="2998127" y="6849520"/>
                    <a:pt x="2740310" y="6850335"/>
                    <a:pt x="2738963" y="6850335"/>
                  </a:cubicBezTo>
                  <a:cubicBezTo>
                    <a:pt x="2739152" y="6755422"/>
                    <a:pt x="2739115" y="6774507"/>
                    <a:pt x="2734902" y="6504260"/>
                  </a:cubicBezTo>
                  <a:cubicBezTo>
                    <a:pt x="2818703" y="6504620"/>
                    <a:pt x="2913434" y="6507523"/>
                    <a:pt x="3032892" y="6504506"/>
                  </a:cubicBezTo>
                  <a:close/>
                  <a:moveTo>
                    <a:pt x="3037940" y="6866765"/>
                  </a:moveTo>
                  <a:cubicBezTo>
                    <a:pt x="3039856" y="6866765"/>
                    <a:pt x="3045303" y="7209900"/>
                    <a:pt x="3045322" y="7211399"/>
                  </a:cubicBezTo>
                  <a:cubicBezTo>
                    <a:pt x="2868554" y="7214416"/>
                    <a:pt x="2826919" y="7210811"/>
                    <a:pt x="2745434" y="7210090"/>
                  </a:cubicBezTo>
                  <a:cubicBezTo>
                    <a:pt x="2743650" y="7108043"/>
                    <a:pt x="2738773" y="7009259"/>
                    <a:pt x="2738925" y="6867941"/>
                  </a:cubicBezTo>
                  <a:cubicBezTo>
                    <a:pt x="2740272" y="6867960"/>
                    <a:pt x="3009911" y="6867030"/>
                    <a:pt x="3037940" y="6866765"/>
                  </a:cubicBezTo>
                  <a:close/>
                  <a:moveTo>
                    <a:pt x="3045682" y="7232515"/>
                  </a:moveTo>
                  <a:cubicBezTo>
                    <a:pt x="3051736" y="7618601"/>
                    <a:pt x="3054905" y="7574645"/>
                    <a:pt x="3037940" y="7574455"/>
                  </a:cubicBezTo>
                  <a:cubicBezTo>
                    <a:pt x="2692394" y="7570755"/>
                    <a:pt x="2750007" y="7602210"/>
                    <a:pt x="2748280" y="7491247"/>
                  </a:cubicBezTo>
                  <a:cubicBezTo>
                    <a:pt x="2746269" y="7362545"/>
                    <a:pt x="2747901" y="7365087"/>
                    <a:pt x="2745813" y="7232173"/>
                  </a:cubicBezTo>
                  <a:cubicBezTo>
                    <a:pt x="2745718" y="7225286"/>
                    <a:pt x="3045663" y="7231035"/>
                    <a:pt x="3045682" y="7232515"/>
                  </a:cubicBezTo>
                  <a:close/>
                  <a:moveTo>
                    <a:pt x="3048434" y="6504107"/>
                  </a:moveTo>
                  <a:cubicBezTo>
                    <a:pt x="3106236" y="6502666"/>
                    <a:pt x="3116389" y="6502912"/>
                    <a:pt x="3349973" y="6502874"/>
                  </a:cubicBezTo>
                  <a:cubicBezTo>
                    <a:pt x="3352667" y="6660660"/>
                    <a:pt x="3350883" y="6519664"/>
                    <a:pt x="3355836" y="6849956"/>
                  </a:cubicBezTo>
                  <a:cubicBezTo>
                    <a:pt x="3020291" y="6849292"/>
                    <a:pt x="3055057" y="6850430"/>
                    <a:pt x="3055000" y="6843772"/>
                  </a:cubicBezTo>
                  <a:cubicBezTo>
                    <a:pt x="3053292" y="6638975"/>
                    <a:pt x="3050388" y="6599230"/>
                    <a:pt x="3048434" y="6504107"/>
                  </a:cubicBezTo>
                  <a:close/>
                  <a:moveTo>
                    <a:pt x="3356102" y="6867581"/>
                  </a:moveTo>
                  <a:cubicBezTo>
                    <a:pt x="3360979" y="7192675"/>
                    <a:pt x="3358645" y="7022274"/>
                    <a:pt x="3361662" y="7212120"/>
                  </a:cubicBezTo>
                  <a:cubicBezTo>
                    <a:pt x="3260099" y="7211949"/>
                    <a:pt x="3188007" y="7209218"/>
                    <a:pt x="3060882" y="7211134"/>
                  </a:cubicBezTo>
                  <a:cubicBezTo>
                    <a:pt x="3059232" y="7110168"/>
                    <a:pt x="3056309" y="6994271"/>
                    <a:pt x="3055208" y="6866594"/>
                  </a:cubicBezTo>
                  <a:cubicBezTo>
                    <a:pt x="3209830" y="6865247"/>
                    <a:pt x="3259663" y="6867410"/>
                    <a:pt x="3356102" y="6867581"/>
                  </a:cubicBezTo>
                  <a:close/>
                  <a:moveTo>
                    <a:pt x="3361947" y="7229745"/>
                  </a:moveTo>
                  <a:cubicBezTo>
                    <a:pt x="3364167" y="7390167"/>
                    <a:pt x="3361605" y="7317677"/>
                    <a:pt x="3365590" y="7573355"/>
                  </a:cubicBezTo>
                  <a:cubicBezTo>
                    <a:pt x="3251693" y="7573507"/>
                    <a:pt x="3222506" y="7576086"/>
                    <a:pt x="3066234" y="7574740"/>
                  </a:cubicBezTo>
                  <a:cubicBezTo>
                    <a:pt x="3063596" y="7473223"/>
                    <a:pt x="3063198" y="7359623"/>
                    <a:pt x="3061205" y="7232211"/>
                  </a:cubicBezTo>
                  <a:cubicBezTo>
                    <a:pt x="3061110" y="7224907"/>
                    <a:pt x="3048339" y="7229270"/>
                    <a:pt x="3361947" y="7229745"/>
                  </a:cubicBezTo>
                  <a:close/>
                  <a:moveTo>
                    <a:pt x="3365515" y="6502893"/>
                  </a:moveTo>
                  <a:cubicBezTo>
                    <a:pt x="3462523" y="6502874"/>
                    <a:pt x="3470247" y="6504411"/>
                    <a:pt x="3665497" y="6504905"/>
                  </a:cubicBezTo>
                  <a:cubicBezTo>
                    <a:pt x="3665516" y="6506422"/>
                    <a:pt x="3671513" y="6835860"/>
                    <a:pt x="3671798" y="6849729"/>
                  </a:cubicBezTo>
                  <a:cubicBezTo>
                    <a:pt x="3524026" y="6849690"/>
                    <a:pt x="3424095" y="6850032"/>
                    <a:pt x="3371359" y="6849975"/>
                  </a:cubicBezTo>
                  <a:cubicBezTo>
                    <a:pt x="3366634" y="6534158"/>
                    <a:pt x="3367811" y="6638311"/>
                    <a:pt x="3365515" y="6502893"/>
                  </a:cubicBezTo>
                  <a:close/>
                  <a:moveTo>
                    <a:pt x="3379348" y="6867599"/>
                  </a:moveTo>
                  <a:cubicBezTo>
                    <a:pt x="3733510" y="6867599"/>
                    <a:pt x="3671968" y="6841457"/>
                    <a:pt x="3674037" y="6973479"/>
                  </a:cubicBezTo>
                  <a:cubicBezTo>
                    <a:pt x="3676067" y="7103509"/>
                    <a:pt x="3676466" y="7094535"/>
                    <a:pt x="3678382" y="7213145"/>
                  </a:cubicBezTo>
                  <a:cubicBezTo>
                    <a:pt x="3533420" y="7213998"/>
                    <a:pt x="3504272" y="7212139"/>
                    <a:pt x="3377204" y="7212139"/>
                  </a:cubicBezTo>
                  <a:cubicBezTo>
                    <a:pt x="3371151" y="6827001"/>
                    <a:pt x="3367792" y="6867599"/>
                    <a:pt x="3379348" y="6867599"/>
                  </a:cubicBezTo>
                  <a:close/>
                  <a:moveTo>
                    <a:pt x="3379348" y="7229763"/>
                  </a:moveTo>
                  <a:cubicBezTo>
                    <a:pt x="3380696" y="7229763"/>
                    <a:pt x="3678667" y="7230485"/>
                    <a:pt x="3678705" y="7232515"/>
                  </a:cubicBezTo>
                  <a:cubicBezTo>
                    <a:pt x="3678743" y="7234791"/>
                    <a:pt x="3682861" y="7573336"/>
                    <a:pt x="3682880" y="7575612"/>
                  </a:cubicBezTo>
                  <a:cubicBezTo>
                    <a:pt x="3474080" y="7576694"/>
                    <a:pt x="3524956" y="7573373"/>
                    <a:pt x="3381132" y="7573355"/>
                  </a:cubicBezTo>
                  <a:cubicBezTo>
                    <a:pt x="3375155" y="7191536"/>
                    <a:pt x="3378001" y="7229763"/>
                    <a:pt x="3379348" y="7229763"/>
                  </a:cubicBezTo>
                  <a:close/>
                  <a:moveTo>
                    <a:pt x="3720700" y="6505113"/>
                  </a:moveTo>
                  <a:cubicBezTo>
                    <a:pt x="3833042" y="6505569"/>
                    <a:pt x="3836723" y="6505132"/>
                    <a:pt x="3948211" y="6505569"/>
                  </a:cubicBezTo>
                  <a:cubicBezTo>
                    <a:pt x="3994059" y="6505758"/>
                    <a:pt x="3982312" y="6451405"/>
                    <a:pt x="3987000" y="6849160"/>
                  </a:cubicBezTo>
                  <a:cubicBezTo>
                    <a:pt x="3656426" y="6850677"/>
                    <a:pt x="3687396" y="6852442"/>
                    <a:pt x="3687225" y="6843677"/>
                  </a:cubicBezTo>
                  <a:cubicBezTo>
                    <a:pt x="3679445" y="6451215"/>
                    <a:pt x="3667300" y="6504885"/>
                    <a:pt x="3720700" y="6505113"/>
                  </a:cubicBezTo>
                  <a:close/>
                  <a:moveTo>
                    <a:pt x="3987227" y="6866765"/>
                  </a:moveTo>
                  <a:cubicBezTo>
                    <a:pt x="3988271" y="6954318"/>
                    <a:pt x="3989372" y="7027775"/>
                    <a:pt x="3991649" y="7103130"/>
                  </a:cubicBezTo>
                  <a:cubicBezTo>
                    <a:pt x="3995881" y="7242436"/>
                    <a:pt x="4049281" y="7210166"/>
                    <a:pt x="3720662" y="7212841"/>
                  </a:cubicBezTo>
                  <a:cubicBezTo>
                    <a:pt x="3682178" y="7213145"/>
                    <a:pt x="3695689" y="7265866"/>
                    <a:pt x="3687719" y="6867353"/>
                  </a:cubicBezTo>
                  <a:cubicBezTo>
                    <a:pt x="3964057" y="6867391"/>
                    <a:pt x="3856307" y="6867391"/>
                    <a:pt x="3987227" y="6866765"/>
                  </a:cubicBezTo>
                  <a:close/>
                  <a:moveTo>
                    <a:pt x="3720814" y="7230485"/>
                  </a:moveTo>
                  <a:cubicBezTo>
                    <a:pt x="3722161" y="7230466"/>
                    <a:pt x="3994552" y="7227791"/>
                    <a:pt x="3994628" y="7232515"/>
                  </a:cubicBezTo>
                  <a:cubicBezTo>
                    <a:pt x="4000833" y="7630174"/>
                    <a:pt x="4022011" y="7573886"/>
                    <a:pt x="3948192" y="7574493"/>
                  </a:cubicBezTo>
                  <a:cubicBezTo>
                    <a:pt x="3834655" y="7575422"/>
                    <a:pt x="3827748" y="7574512"/>
                    <a:pt x="3720700" y="7575366"/>
                  </a:cubicBezTo>
                  <a:cubicBezTo>
                    <a:pt x="3691400" y="7575555"/>
                    <a:pt x="3698858" y="7591074"/>
                    <a:pt x="3697302" y="7491247"/>
                  </a:cubicBezTo>
                  <a:cubicBezTo>
                    <a:pt x="3692729" y="7190853"/>
                    <a:pt x="3683639" y="7230788"/>
                    <a:pt x="3720814" y="7230485"/>
                  </a:cubicBezTo>
                  <a:close/>
                  <a:moveTo>
                    <a:pt x="3997456" y="6505701"/>
                  </a:moveTo>
                  <a:cubicBezTo>
                    <a:pt x="4186273" y="6506043"/>
                    <a:pt x="4159137" y="6504866"/>
                    <a:pt x="4289772" y="6504866"/>
                  </a:cubicBezTo>
                  <a:cubicBezTo>
                    <a:pt x="4305257" y="6504866"/>
                    <a:pt x="4298141" y="6463945"/>
                    <a:pt x="4304308" y="6850867"/>
                  </a:cubicBezTo>
                  <a:cubicBezTo>
                    <a:pt x="4187013" y="6851189"/>
                    <a:pt x="4168245" y="6848495"/>
                    <a:pt x="4002579" y="6849065"/>
                  </a:cubicBezTo>
                  <a:cubicBezTo>
                    <a:pt x="4001289" y="6748971"/>
                    <a:pt x="4002712" y="6839370"/>
                    <a:pt x="3997456" y="6505701"/>
                  </a:cubicBezTo>
                  <a:close/>
                  <a:moveTo>
                    <a:pt x="4062071" y="6866613"/>
                  </a:moveTo>
                  <a:cubicBezTo>
                    <a:pt x="4174659" y="6866613"/>
                    <a:pt x="4175836" y="6868529"/>
                    <a:pt x="4289753" y="6868529"/>
                  </a:cubicBezTo>
                  <a:cubicBezTo>
                    <a:pt x="4311975" y="6868529"/>
                    <a:pt x="4304251" y="6825824"/>
                    <a:pt x="4310551" y="7212747"/>
                  </a:cubicBezTo>
                  <a:cubicBezTo>
                    <a:pt x="4197299" y="7213050"/>
                    <a:pt x="4154829" y="7211039"/>
                    <a:pt x="4009828" y="7211551"/>
                  </a:cubicBezTo>
                  <a:cubicBezTo>
                    <a:pt x="4002921" y="6811293"/>
                    <a:pt x="3978744" y="6866613"/>
                    <a:pt x="4062071" y="6866613"/>
                  </a:cubicBezTo>
                  <a:close/>
                  <a:moveTo>
                    <a:pt x="4308255" y="6196486"/>
                  </a:moveTo>
                  <a:cubicBezTo>
                    <a:pt x="4307078" y="6120866"/>
                    <a:pt x="4255880" y="6143177"/>
                    <a:pt x="4610971" y="6141887"/>
                  </a:cubicBezTo>
                  <a:cubicBezTo>
                    <a:pt x="4614159" y="6331240"/>
                    <a:pt x="4612185" y="6334579"/>
                    <a:pt x="4614880" y="6486692"/>
                  </a:cubicBezTo>
                  <a:cubicBezTo>
                    <a:pt x="4551839" y="6487432"/>
                    <a:pt x="4525879" y="6487223"/>
                    <a:pt x="4315182" y="6487261"/>
                  </a:cubicBezTo>
                  <a:cubicBezTo>
                    <a:pt x="4312961" y="6328338"/>
                    <a:pt x="4310286" y="6325871"/>
                    <a:pt x="4308255" y="6196486"/>
                  </a:cubicBezTo>
                  <a:close/>
                  <a:moveTo>
                    <a:pt x="4615202" y="6504316"/>
                  </a:moveTo>
                  <a:cubicBezTo>
                    <a:pt x="4617005" y="6599173"/>
                    <a:pt x="4619833" y="6651857"/>
                    <a:pt x="4621427" y="6843942"/>
                  </a:cubicBezTo>
                  <a:cubicBezTo>
                    <a:pt x="4621465" y="6849140"/>
                    <a:pt x="4656382" y="6848799"/>
                    <a:pt x="4319831" y="6850810"/>
                  </a:cubicBezTo>
                  <a:cubicBezTo>
                    <a:pt x="4314631" y="6524540"/>
                    <a:pt x="4317174" y="6641574"/>
                    <a:pt x="4315428" y="6504866"/>
                  </a:cubicBezTo>
                  <a:cubicBezTo>
                    <a:pt x="4526145" y="6504829"/>
                    <a:pt x="4559999" y="6505000"/>
                    <a:pt x="4615202" y="6504316"/>
                  </a:cubicBezTo>
                  <a:close/>
                  <a:moveTo>
                    <a:pt x="4621636" y="6866518"/>
                  </a:moveTo>
                  <a:cubicBezTo>
                    <a:pt x="4621654" y="6868017"/>
                    <a:pt x="4625450" y="7210052"/>
                    <a:pt x="4625469" y="7211418"/>
                  </a:cubicBezTo>
                  <a:cubicBezTo>
                    <a:pt x="4467108" y="7209313"/>
                    <a:pt x="4402208" y="7212291"/>
                    <a:pt x="4326093" y="7212670"/>
                  </a:cubicBezTo>
                  <a:cubicBezTo>
                    <a:pt x="4324537" y="7116410"/>
                    <a:pt x="4324404" y="7137847"/>
                    <a:pt x="4320116" y="6868434"/>
                  </a:cubicBezTo>
                  <a:cubicBezTo>
                    <a:pt x="4407389" y="6867922"/>
                    <a:pt x="4472859" y="6863350"/>
                    <a:pt x="4621636" y="6866518"/>
                  </a:cubicBezTo>
                  <a:close/>
                  <a:moveTo>
                    <a:pt x="4625203" y="6066874"/>
                  </a:moveTo>
                  <a:cubicBezTo>
                    <a:pt x="4619187" y="5746049"/>
                    <a:pt x="4616379" y="5780500"/>
                    <a:pt x="4631352" y="5780387"/>
                  </a:cubicBezTo>
                  <a:cubicBezTo>
                    <a:pt x="4967238" y="5777655"/>
                    <a:pt x="4920954" y="5772760"/>
                    <a:pt x="4921106" y="5808142"/>
                  </a:cubicBezTo>
                  <a:cubicBezTo>
                    <a:pt x="4922681" y="6179754"/>
                    <a:pt x="4946022" y="6122953"/>
                    <a:pt x="4858957" y="6123541"/>
                  </a:cubicBezTo>
                  <a:cubicBezTo>
                    <a:pt x="4750051" y="6124281"/>
                    <a:pt x="4753409" y="6123712"/>
                    <a:pt x="4631237" y="6124186"/>
                  </a:cubicBezTo>
                  <a:cubicBezTo>
                    <a:pt x="4624463" y="6124224"/>
                    <a:pt x="4626456" y="6132818"/>
                    <a:pt x="4625203" y="6066874"/>
                  </a:cubicBezTo>
                  <a:close/>
                  <a:moveTo>
                    <a:pt x="4631332" y="6141811"/>
                  </a:moveTo>
                  <a:cubicBezTo>
                    <a:pt x="4979193" y="6140388"/>
                    <a:pt x="4924389" y="6125021"/>
                    <a:pt x="4925527" y="6196752"/>
                  </a:cubicBezTo>
                  <a:cubicBezTo>
                    <a:pt x="4930974" y="6545712"/>
                    <a:pt x="4952322" y="6487565"/>
                    <a:pt x="4859090" y="6486426"/>
                  </a:cubicBezTo>
                  <a:cubicBezTo>
                    <a:pt x="4591937" y="6483182"/>
                    <a:pt x="4630649" y="6502211"/>
                    <a:pt x="4629909" y="6455484"/>
                  </a:cubicBezTo>
                  <a:cubicBezTo>
                    <a:pt x="4624406" y="6104494"/>
                    <a:pt x="4626171" y="6141811"/>
                    <a:pt x="4631332" y="6141811"/>
                  </a:cubicBezTo>
                  <a:close/>
                  <a:moveTo>
                    <a:pt x="4631389" y="6504107"/>
                  </a:moveTo>
                  <a:cubicBezTo>
                    <a:pt x="4994925" y="6499687"/>
                    <a:pt x="4930841" y="6487071"/>
                    <a:pt x="4933517" y="6585286"/>
                  </a:cubicBezTo>
                  <a:cubicBezTo>
                    <a:pt x="4935965" y="6675381"/>
                    <a:pt x="4937407" y="6755497"/>
                    <a:pt x="4937122" y="6843828"/>
                  </a:cubicBezTo>
                  <a:cubicBezTo>
                    <a:pt x="4937084" y="6855705"/>
                    <a:pt x="4638410" y="6849216"/>
                    <a:pt x="4637044" y="6849197"/>
                  </a:cubicBezTo>
                  <a:cubicBezTo>
                    <a:pt x="4634805" y="6591281"/>
                    <a:pt x="4629207" y="6504146"/>
                    <a:pt x="4631389" y="6504107"/>
                  </a:cubicBezTo>
                  <a:close/>
                  <a:moveTo>
                    <a:pt x="4937065" y="6868472"/>
                  </a:moveTo>
                  <a:cubicBezTo>
                    <a:pt x="4936989" y="6993741"/>
                    <a:pt x="4941202" y="7104135"/>
                    <a:pt x="4942986" y="7209692"/>
                  </a:cubicBezTo>
                  <a:cubicBezTo>
                    <a:pt x="4853834" y="7210128"/>
                    <a:pt x="4804760" y="7213771"/>
                    <a:pt x="4640992" y="7211627"/>
                  </a:cubicBezTo>
                  <a:cubicBezTo>
                    <a:pt x="4640972" y="7209939"/>
                    <a:pt x="4637196" y="6868207"/>
                    <a:pt x="4637178" y="6866860"/>
                  </a:cubicBezTo>
                  <a:cubicBezTo>
                    <a:pt x="4700389" y="6868207"/>
                    <a:pt x="4934864" y="6868472"/>
                    <a:pt x="4937065" y="6868472"/>
                  </a:cubicBezTo>
                  <a:close/>
                  <a:moveTo>
                    <a:pt x="4943289" y="7227316"/>
                  </a:moveTo>
                  <a:cubicBezTo>
                    <a:pt x="4945358" y="7354671"/>
                    <a:pt x="4945263" y="7432018"/>
                    <a:pt x="4948185" y="7573563"/>
                  </a:cubicBezTo>
                  <a:lnTo>
                    <a:pt x="4647064" y="7573696"/>
                  </a:lnTo>
                  <a:cubicBezTo>
                    <a:pt x="4646097" y="7527842"/>
                    <a:pt x="4641409" y="7237637"/>
                    <a:pt x="4641314" y="7232268"/>
                  </a:cubicBezTo>
                  <a:cubicBezTo>
                    <a:pt x="4641276" y="7229100"/>
                    <a:pt x="4614899" y="7228986"/>
                    <a:pt x="4943289" y="7227316"/>
                  </a:cubicBezTo>
                  <a:close/>
                  <a:moveTo>
                    <a:pt x="4947142" y="6504696"/>
                  </a:moveTo>
                  <a:cubicBezTo>
                    <a:pt x="5077872" y="6504942"/>
                    <a:pt x="5054550" y="6503557"/>
                    <a:pt x="5247941" y="6503481"/>
                  </a:cubicBezTo>
                  <a:cubicBezTo>
                    <a:pt x="5249022" y="6596499"/>
                    <a:pt x="5247941" y="6708354"/>
                    <a:pt x="5253482" y="6847300"/>
                  </a:cubicBezTo>
                  <a:cubicBezTo>
                    <a:pt x="5057643" y="6847206"/>
                    <a:pt x="5103528" y="6850981"/>
                    <a:pt x="4952664" y="6850867"/>
                  </a:cubicBezTo>
                  <a:cubicBezTo>
                    <a:pt x="4953138" y="6693234"/>
                    <a:pt x="4948925" y="6593994"/>
                    <a:pt x="4947142" y="6504696"/>
                  </a:cubicBezTo>
                  <a:close/>
                  <a:moveTo>
                    <a:pt x="4972855" y="6868491"/>
                  </a:moveTo>
                  <a:cubicBezTo>
                    <a:pt x="5309140" y="6868491"/>
                    <a:pt x="5254658" y="6827114"/>
                    <a:pt x="5256936" y="6973441"/>
                  </a:cubicBezTo>
                  <a:cubicBezTo>
                    <a:pt x="5258871" y="7097457"/>
                    <a:pt x="5257467" y="7096774"/>
                    <a:pt x="5259079" y="7211020"/>
                  </a:cubicBezTo>
                  <a:cubicBezTo>
                    <a:pt x="5257732" y="7211001"/>
                    <a:pt x="4995513" y="7209559"/>
                    <a:pt x="4958528" y="7209654"/>
                  </a:cubicBezTo>
                  <a:cubicBezTo>
                    <a:pt x="4952076" y="6829239"/>
                    <a:pt x="4942436" y="6868491"/>
                    <a:pt x="4972855" y="6868491"/>
                  </a:cubicBezTo>
                  <a:close/>
                  <a:moveTo>
                    <a:pt x="4972855" y="7227240"/>
                  </a:moveTo>
                  <a:cubicBezTo>
                    <a:pt x="5291454" y="7227240"/>
                    <a:pt x="5259345" y="7227923"/>
                    <a:pt x="5259402" y="7232534"/>
                  </a:cubicBezTo>
                  <a:cubicBezTo>
                    <a:pt x="5265665" y="7632716"/>
                    <a:pt x="5285002" y="7572254"/>
                    <a:pt x="5200499" y="7572254"/>
                  </a:cubicBezTo>
                  <a:cubicBezTo>
                    <a:pt x="5087019" y="7572254"/>
                    <a:pt x="5084476" y="7573563"/>
                    <a:pt x="4972836" y="7573563"/>
                  </a:cubicBezTo>
                  <a:cubicBezTo>
                    <a:pt x="4960501" y="7573563"/>
                    <a:pt x="4963727" y="7586255"/>
                    <a:pt x="4962228" y="7491284"/>
                  </a:cubicBezTo>
                  <a:cubicBezTo>
                    <a:pt x="4957617" y="7194780"/>
                    <a:pt x="4951525" y="7227240"/>
                    <a:pt x="4972855" y="7227240"/>
                  </a:cubicBezTo>
                  <a:close/>
                  <a:moveTo>
                    <a:pt x="5560846" y="6196714"/>
                  </a:moveTo>
                  <a:cubicBezTo>
                    <a:pt x="5566103" y="6530686"/>
                    <a:pt x="5574604" y="6487014"/>
                    <a:pt x="5542401" y="6486502"/>
                  </a:cubicBezTo>
                  <a:cubicBezTo>
                    <a:pt x="5476761" y="6485440"/>
                    <a:pt x="5419603" y="6485458"/>
                    <a:pt x="5314340" y="6485743"/>
                  </a:cubicBezTo>
                  <a:cubicBezTo>
                    <a:pt x="5246081" y="6485914"/>
                    <a:pt x="5263596" y="6534917"/>
                    <a:pt x="5258321" y="6196449"/>
                  </a:cubicBezTo>
                  <a:cubicBezTo>
                    <a:pt x="5257239" y="6126273"/>
                    <a:pt x="5242684" y="6141261"/>
                    <a:pt x="5314453" y="6140388"/>
                  </a:cubicBezTo>
                  <a:cubicBezTo>
                    <a:pt x="5603544" y="6136897"/>
                    <a:pt x="5559822" y="6130181"/>
                    <a:pt x="5560846" y="6196714"/>
                  </a:cubicBezTo>
                  <a:close/>
                  <a:moveTo>
                    <a:pt x="5553331" y="5808521"/>
                  </a:moveTo>
                  <a:cubicBezTo>
                    <a:pt x="5556482" y="5884559"/>
                    <a:pt x="5556595" y="5906300"/>
                    <a:pt x="5558930" y="6067215"/>
                  </a:cubicBezTo>
                  <a:cubicBezTo>
                    <a:pt x="5559859" y="6135361"/>
                    <a:pt x="5564793" y="6124623"/>
                    <a:pt x="5542553" y="6123921"/>
                  </a:cubicBezTo>
                  <a:cubicBezTo>
                    <a:pt x="5179416" y="6112045"/>
                    <a:pt x="5256044" y="6221927"/>
                    <a:pt x="5252742" y="5778053"/>
                  </a:cubicBezTo>
                  <a:cubicBezTo>
                    <a:pt x="5598382" y="5779400"/>
                    <a:pt x="5551548" y="5765589"/>
                    <a:pt x="5553331" y="5808521"/>
                  </a:cubicBezTo>
                  <a:close/>
                  <a:moveTo>
                    <a:pt x="5546367" y="5419740"/>
                  </a:moveTo>
                  <a:cubicBezTo>
                    <a:pt x="5552345" y="5802925"/>
                    <a:pt x="5554128" y="5760865"/>
                    <a:pt x="5542287" y="5760960"/>
                  </a:cubicBezTo>
                  <a:cubicBezTo>
                    <a:pt x="5192263" y="5763293"/>
                    <a:pt x="5253140" y="5780500"/>
                    <a:pt x="5251546" y="5678396"/>
                  </a:cubicBezTo>
                  <a:cubicBezTo>
                    <a:pt x="5249478" y="5547665"/>
                    <a:pt x="5248927" y="5557017"/>
                    <a:pt x="5246707" y="5419399"/>
                  </a:cubicBezTo>
                  <a:cubicBezTo>
                    <a:pt x="5246650" y="5414713"/>
                    <a:pt x="5546310" y="5416496"/>
                    <a:pt x="5546367" y="5419740"/>
                  </a:cubicBezTo>
                  <a:close/>
                  <a:moveTo>
                    <a:pt x="5546025" y="5398644"/>
                  </a:moveTo>
                  <a:cubicBezTo>
                    <a:pt x="5391669" y="5401699"/>
                    <a:pt x="5331457" y="5398758"/>
                    <a:pt x="5246365" y="5398302"/>
                  </a:cubicBezTo>
                  <a:cubicBezTo>
                    <a:pt x="5244600" y="5292177"/>
                    <a:pt x="5240881" y="5171765"/>
                    <a:pt x="5240672" y="5053649"/>
                  </a:cubicBezTo>
                  <a:cubicBezTo>
                    <a:pt x="5347986" y="5054086"/>
                    <a:pt x="5307109" y="5055527"/>
                    <a:pt x="5540048" y="5054958"/>
                  </a:cubicBezTo>
                  <a:cubicBezTo>
                    <a:pt x="5544185" y="5309934"/>
                    <a:pt x="5544602" y="5310711"/>
                    <a:pt x="5546025" y="5398644"/>
                  </a:cubicBezTo>
                  <a:close/>
                  <a:moveTo>
                    <a:pt x="5539782" y="5037296"/>
                  </a:moveTo>
                  <a:cubicBezTo>
                    <a:pt x="5201770" y="5038187"/>
                    <a:pt x="5240672" y="5036632"/>
                    <a:pt x="5240672" y="5031510"/>
                  </a:cubicBezTo>
                  <a:cubicBezTo>
                    <a:pt x="5240502" y="4864296"/>
                    <a:pt x="5236270" y="4775472"/>
                    <a:pt x="5234486" y="4689759"/>
                  </a:cubicBezTo>
                  <a:cubicBezTo>
                    <a:pt x="5333487" y="4690442"/>
                    <a:pt x="5342520" y="4694236"/>
                    <a:pt x="5534829" y="4692244"/>
                  </a:cubicBezTo>
                  <a:cubicBezTo>
                    <a:pt x="5536765" y="4829692"/>
                    <a:pt x="5534621" y="4718880"/>
                    <a:pt x="5539782" y="5037296"/>
                  </a:cubicBezTo>
                  <a:close/>
                  <a:moveTo>
                    <a:pt x="5532514" y="4383902"/>
                  </a:moveTo>
                  <a:cubicBezTo>
                    <a:pt x="5534526" y="4512073"/>
                    <a:pt x="5532040" y="4513230"/>
                    <a:pt x="5534071" y="4642861"/>
                  </a:cubicBezTo>
                  <a:cubicBezTo>
                    <a:pt x="5534829" y="4690005"/>
                    <a:pt x="5578608" y="4674392"/>
                    <a:pt x="5234126" y="4672153"/>
                  </a:cubicBezTo>
                  <a:cubicBezTo>
                    <a:pt x="5231336" y="4525694"/>
                    <a:pt x="5234107" y="4510005"/>
                    <a:pt x="5230634" y="4329056"/>
                  </a:cubicBezTo>
                  <a:cubicBezTo>
                    <a:pt x="5587850" y="4329587"/>
                    <a:pt x="5531394" y="4312702"/>
                    <a:pt x="5532514" y="4383902"/>
                  </a:cubicBezTo>
                  <a:close/>
                  <a:moveTo>
                    <a:pt x="5523254" y="3965810"/>
                  </a:moveTo>
                  <a:cubicBezTo>
                    <a:pt x="5529516" y="4332205"/>
                    <a:pt x="5527239" y="4169373"/>
                    <a:pt x="5531053" y="4312133"/>
                  </a:cubicBezTo>
                  <a:cubicBezTo>
                    <a:pt x="5174785" y="4312247"/>
                    <a:pt x="5230824" y="4328695"/>
                    <a:pt x="5228964" y="4254005"/>
                  </a:cubicBezTo>
                  <a:cubicBezTo>
                    <a:pt x="5226744" y="4165218"/>
                    <a:pt x="5225396" y="4085975"/>
                    <a:pt x="5225017" y="3995311"/>
                  </a:cubicBezTo>
                  <a:cubicBezTo>
                    <a:pt x="5224808" y="3953763"/>
                    <a:pt x="5178088" y="3962851"/>
                    <a:pt x="5523254" y="3965810"/>
                  </a:cubicBezTo>
                  <a:close/>
                  <a:moveTo>
                    <a:pt x="5520122" y="3607137"/>
                  </a:moveTo>
                  <a:cubicBezTo>
                    <a:pt x="5522457" y="3755550"/>
                    <a:pt x="5518737" y="3693077"/>
                    <a:pt x="5522950" y="3948205"/>
                  </a:cubicBezTo>
                  <a:cubicBezTo>
                    <a:pt x="5521033" y="3948186"/>
                    <a:pt x="5227009" y="3947066"/>
                    <a:pt x="5224713" y="3947047"/>
                  </a:cubicBezTo>
                  <a:cubicBezTo>
                    <a:pt x="5223081" y="3749650"/>
                    <a:pt x="5219418" y="3750219"/>
                    <a:pt x="5217255" y="3602944"/>
                  </a:cubicBezTo>
                  <a:cubicBezTo>
                    <a:pt x="5218641" y="3602944"/>
                    <a:pt x="5520103" y="3605790"/>
                    <a:pt x="5520122" y="3607137"/>
                  </a:cubicBezTo>
                  <a:close/>
                  <a:moveTo>
                    <a:pt x="5512342" y="3241425"/>
                  </a:moveTo>
                  <a:cubicBezTo>
                    <a:pt x="5522286" y="3706775"/>
                    <a:pt x="5518813" y="3530151"/>
                    <a:pt x="5519800" y="3586856"/>
                  </a:cubicBezTo>
                  <a:cubicBezTo>
                    <a:pt x="5395256" y="3589911"/>
                    <a:pt x="5310127" y="3585547"/>
                    <a:pt x="5217009" y="3585339"/>
                  </a:cubicBezTo>
                  <a:cubicBezTo>
                    <a:pt x="5215377" y="3475854"/>
                    <a:pt x="5215301" y="3398281"/>
                    <a:pt x="5212094" y="3241311"/>
                  </a:cubicBezTo>
                  <a:cubicBezTo>
                    <a:pt x="5303409" y="3241349"/>
                    <a:pt x="5426074" y="3242658"/>
                    <a:pt x="5512342" y="3241425"/>
                  </a:cubicBezTo>
                  <a:close/>
                  <a:moveTo>
                    <a:pt x="5511848" y="3218963"/>
                  </a:moveTo>
                  <a:cubicBezTo>
                    <a:pt x="5512038" y="3227196"/>
                    <a:pt x="5536101" y="3223801"/>
                    <a:pt x="5211733" y="3223687"/>
                  </a:cubicBezTo>
                  <a:cubicBezTo>
                    <a:pt x="5211695" y="3221942"/>
                    <a:pt x="5205167" y="2878711"/>
                    <a:pt x="5205148" y="2877307"/>
                  </a:cubicBezTo>
                  <a:cubicBezTo>
                    <a:pt x="5206514" y="2877307"/>
                    <a:pt x="5505169" y="2878995"/>
                    <a:pt x="5506611" y="2879014"/>
                  </a:cubicBezTo>
                  <a:cubicBezTo>
                    <a:pt x="5507712" y="2955905"/>
                    <a:pt x="5508660" y="3073338"/>
                    <a:pt x="5511848" y="3218963"/>
                  </a:cubicBezTo>
                  <a:close/>
                  <a:moveTo>
                    <a:pt x="5502493" y="2571810"/>
                  </a:moveTo>
                  <a:cubicBezTo>
                    <a:pt x="5504524" y="2701158"/>
                    <a:pt x="5503840" y="2700911"/>
                    <a:pt x="5505871" y="2830580"/>
                  </a:cubicBezTo>
                  <a:cubicBezTo>
                    <a:pt x="5506573" y="2875163"/>
                    <a:pt x="5552686" y="2859815"/>
                    <a:pt x="5204844" y="2859683"/>
                  </a:cubicBezTo>
                  <a:cubicBezTo>
                    <a:pt x="5201733" y="2673763"/>
                    <a:pt x="5204484" y="2716581"/>
                    <a:pt x="5200897" y="2517249"/>
                  </a:cubicBezTo>
                  <a:cubicBezTo>
                    <a:pt x="5553351" y="2517249"/>
                    <a:pt x="5501317" y="2496020"/>
                    <a:pt x="5502493" y="2571810"/>
                  </a:cubicBezTo>
                  <a:close/>
                  <a:moveTo>
                    <a:pt x="5497502" y="2183504"/>
                  </a:moveTo>
                  <a:cubicBezTo>
                    <a:pt x="5505359" y="2559839"/>
                    <a:pt x="5518737" y="2498865"/>
                    <a:pt x="5428295" y="2498865"/>
                  </a:cubicBezTo>
                  <a:cubicBezTo>
                    <a:pt x="5314207" y="2498865"/>
                    <a:pt x="5314700" y="2499624"/>
                    <a:pt x="5200556" y="2499624"/>
                  </a:cubicBezTo>
                  <a:cubicBezTo>
                    <a:pt x="5197539" y="2342067"/>
                    <a:pt x="5197026" y="2368380"/>
                    <a:pt x="5195128" y="2153093"/>
                  </a:cubicBezTo>
                  <a:cubicBezTo>
                    <a:pt x="5538188" y="2153112"/>
                    <a:pt x="5496610" y="2140458"/>
                    <a:pt x="5497502" y="2183504"/>
                  </a:cubicBezTo>
                  <a:close/>
                  <a:moveTo>
                    <a:pt x="5490234" y="1795349"/>
                  </a:moveTo>
                  <a:cubicBezTo>
                    <a:pt x="5496572" y="2199516"/>
                    <a:pt x="5519136" y="2135184"/>
                    <a:pt x="5428295" y="2135184"/>
                  </a:cubicBezTo>
                  <a:cubicBezTo>
                    <a:pt x="5315630" y="2135184"/>
                    <a:pt x="5314340" y="2135487"/>
                    <a:pt x="5200499" y="2135487"/>
                  </a:cubicBezTo>
                  <a:cubicBezTo>
                    <a:pt x="5192946" y="2135487"/>
                    <a:pt x="5195280" y="2145922"/>
                    <a:pt x="5193838" y="2053777"/>
                  </a:cubicBezTo>
                  <a:cubicBezTo>
                    <a:pt x="5189132" y="1751734"/>
                    <a:pt x="5187424" y="1791137"/>
                    <a:pt x="5200499" y="1791137"/>
                  </a:cubicBezTo>
                  <a:cubicBezTo>
                    <a:pt x="5511108" y="1791137"/>
                    <a:pt x="5490082" y="1785218"/>
                    <a:pt x="5490234" y="1795349"/>
                  </a:cubicBezTo>
                  <a:close/>
                  <a:moveTo>
                    <a:pt x="5489893" y="1772299"/>
                  </a:moveTo>
                  <a:cubicBezTo>
                    <a:pt x="5382713" y="1771066"/>
                    <a:pt x="5312271" y="1773494"/>
                    <a:pt x="5191011" y="1773513"/>
                  </a:cubicBezTo>
                  <a:cubicBezTo>
                    <a:pt x="5184312" y="1384390"/>
                    <a:pt x="5174596" y="1426905"/>
                    <a:pt x="5200518" y="1426905"/>
                  </a:cubicBezTo>
                  <a:cubicBezTo>
                    <a:pt x="5296274" y="1426905"/>
                    <a:pt x="5321893" y="1427133"/>
                    <a:pt x="5428313" y="1427133"/>
                  </a:cubicBezTo>
                  <a:cubicBezTo>
                    <a:pt x="5504353" y="1427152"/>
                    <a:pt x="5483725" y="1364660"/>
                    <a:pt x="5489893" y="1772299"/>
                  </a:cubicBezTo>
                  <a:close/>
                  <a:moveTo>
                    <a:pt x="5479626" y="1148424"/>
                  </a:moveTo>
                  <a:cubicBezTo>
                    <a:pt x="5482017" y="1227212"/>
                    <a:pt x="5482055" y="1244628"/>
                    <a:pt x="5484750" y="1409869"/>
                  </a:cubicBezTo>
                  <a:cubicBezTo>
                    <a:pt x="5451142" y="1409433"/>
                    <a:pt x="5207065" y="1409262"/>
                    <a:pt x="5183629" y="1409338"/>
                  </a:cubicBezTo>
                  <a:cubicBezTo>
                    <a:pt x="5177348" y="1014201"/>
                    <a:pt x="5167308" y="1067170"/>
                    <a:pt x="5200518" y="1067170"/>
                  </a:cubicBezTo>
                  <a:cubicBezTo>
                    <a:pt x="5534298" y="1067170"/>
                    <a:pt x="5476248" y="1036379"/>
                    <a:pt x="5479626" y="1148424"/>
                  </a:cubicBezTo>
                  <a:close/>
                  <a:moveTo>
                    <a:pt x="5474199" y="759966"/>
                  </a:moveTo>
                  <a:cubicBezTo>
                    <a:pt x="5479360" y="1098966"/>
                    <a:pt x="5490766" y="1047041"/>
                    <a:pt x="5428295" y="1047041"/>
                  </a:cubicBezTo>
                  <a:cubicBezTo>
                    <a:pt x="5139906" y="1047041"/>
                    <a:pt x="5177272" y="1064400"/>
                    <a:pt x="5176569" y="1018622"/>
                  </a:cubicBezTo>
                  <a:cubicBezTo>
                    <a:pt x="5170876" y="655414"/>
                    <a:pt x="5164500" y="703716"/>
                    <a:pt x="5200518" y="703716"/>
                  </a:cubicBezTo>
                  <a:cubicBezTo>
                    <a:pt x="5523330" y="703716"/>
                    <a:pt x="5473042" y="686091"/>
                    <a:pt x="5474199" y="759966"/>
                  </a:cubicBezTo>
                  <a:close/>
                  <a:moveTo>
                    <a:pt x="5200518" y="339939"/>
                  </a:moveTo>
                  <a:cubicBezTo>
                    <a:pt x="5510160" y="339939"/>
                    <a:pt x="5468012" y="332559"/>
                    <a:pt x="5468051" y="371488"/>
                  </a:cubicBezTo>
                  <a:cubicBezTo>
                    <a:pt x="5468051" y="738908"/>
                    <a:pt x="5492227" y="685446"/>
                    <a:pt x="5428295" y="685446"/>
                  </a:cubicBezTo>
                  <a:cubicBezTo>
                    <a:pt x="5125541" y="685446"/>
                    <a:pt x="5173210" y="701837"/>
                    <a:pt x="5171559" y="630164"/>
                  </a:cubicBezTo>
                  <a:cubicBezTo>
                    <a:pt x="5164178" y="293421"/>
                    <a:pt x="5154082" y="339939"/>
                    <a:pt x="5200518" y="339939"/>
                  </a:cubicBezTo>
                  <a:close/>
                  <a:moveTo>
                    <a:pt x="5168087" y="1409414"/>
                  </a:moveTo>
                  <a:cubicBezTo>
                    <a:pt x="5087967" y="1409926"/>
                    <a:pt x="4867819" y="1418463"/>
                    <a:pt x="4867345" y="1406549"/>
                  </a:cubicBezTo>
                  <a:cubicBezTo>
                    <a:pt x="4862449" y="1285398"/>
                    <a:pt x="4862695" y="1169027"/>
                    <a:pt x="4861329" y="1066752"/>
                  </a:cubicBezTo>
                  <a:cubicBezTo>
                    <a:pt x="5186038" y="1066866"/>
                    <a:pt x="5027925" y="1067056"/>
                    <a:pt x="5161824" y="1067170"/>
                  </a:cubicBezTo>
                  <a:cubicBezTo>
                    <a:pt x="5164709" y="1228597"/>
                    <a:pt x="5162337" y="1047458"/>
                    <a:pt x="5168087" y="1409414"/>
                  </a:cubicBezTo>
                  <a:close/>
                  <a:moveTo>
                    <a:pt x="5161027" y="1018925"/>
                  </a:moveTo>
                  <a:cubicBezTo>
                    <a:pt x="5161692" y="1061725"/>
                    <a:pt x="5208849" y="1049261"/>
                    <a:pt x="4861083" y="1049147"/>
                  </a:cubicBezTo>
                  <a:cubicBezTo>
                    <a:pt x="4857363" y="788859"/>
                    <a:pt x="4861045" y="982690"/>
                    <a:pt x="4856870" y="702596"/>
                  </a:cubicBezTo>
                  <a:cubicBezTo>
                    <a:pt x="5276728" y="704133"/>
                    <a:pt x="5122087" y="703583"/>
                    <a:pt x="5157536" y="703678"/>
                  </a:cubicBezTo>
                  <a:cubicBezTo>
                    <a:pt x="5160951" y="888763"/>
                    <a:pt x="5158674" y="868748"/>
                    <a:pt x="5161027" y="1018925"/>
                  </a:cubicBezTo>
                  <a:close/>
                  <a:moveTo>
                    <a:pt x="4859052" y="341665"/>
                  </a:moveTo>
                  <a:cubicBezTo>
                    <a:pt x="5196002" y="341001"/>
                    <a:pt x="5149699" y="327057"/>
                    <a:pt x="5150875" y="371754"/>
                  </a:cubicBezTo>
                  <a:cubicBezTo>
                    <a:pt x="5160667" y="746534"/>
                    <a:pt x="5174197" y="686338"/>
                    <a:pt x="5086753" y="685617"/>
                  </a:cubicBezTo>
                  <a:cubicBezTo>
                    <a:pt x="4810130" y="683378"/>
                    <a:pt x="4856927" y="704171"/>
                    <a:pt x="4855883" y="634299"/>
                  </a:cubicBezTo>
                  <a:cubicBezTo>
                    <a:pt x="4851272" y="306777"/>
                    <a:pt x="4847211" y="341703"/>
                    <a:pt x="4859052" y="341665"/>
                  </a:cubicBezTo>
                  <a:close/>
                  <a:moveTo>
                    <a:pt x="4851822" y="1407346"/>
                  </a:moveTo>
                  <a:cubicBezTo>
                    <a:pt x="4851974" y="1411121"/>
                    <a:pt x="4887631" y="1409547"/>
                    <a:pt x="4552086" y="1411387"/>
                  </a:cubicBezTo>
                  <a:cubicBezTo>
                    <a:pt x="4547456" y="1211637"/>
                    <a:pt x="4548613" y="1162956"/>
                    <a:pt x="4547361" y="1064893"/>
                  </a:cubicBezTo>
                  <a:cubicBezTo>
                    <a:pt x="4696309" y="1065424"/>
                    <a:pt x="4549353" y="1066657"/>
                    <a:pt x="4845806" y="1066752"/>
                  </a:cubicBezTo>
                  <a:cubicBezTo>
                    <a:pt x="4847173" y="1170279"/>
                    <a:pt x="4846945" y="1286289"/>
                    <a:pt x="4851822" y="1407346"/>
                  </a:cubicBezTo>
                  <a:close/>
                  <a:moveTo>
                    <a:pt x="4842201" y="759966"/>
                  </a:moveTo>
                  <a:cubicBezTo>
                    <a:pt x="4844194" y="887055"/>
                    <a:pt x="4843093" y="889920"/>
                    <a:pt x="4845105" y="1018925"/>
                  </a:cubicBezTo>
                  <a:cubicBezTo>
                    <a:pt x="4845806" y="1063489"/>
                    <a:pt x="4891123" y="1048445"/>
                    <a:pt x="4547114" y="1047269"/>
                  </a:cubicBezTo>
                  <a:cubicBezTo>
                    <a:pt x="4545463" y="928242"/>
                    <a:pt x="4544647" y="926478"/>
                    <a:pt x="4541042" y="702862"/>
                  </a:cubicBezTo>
                  <a:cubicBezTo>
                    <a:pt x="4894462" y="702634"/>
                    <a:pt x="4841043" y="683075"/>
                    <a:pt x="4842201" y="759966"/>
                  </a:cubicBezTo>
                  <a:close/>
                  <a:moveTo>
                    <a:pt x="4745136" y="341817"/>
                  </a:moveTo>
                  <a:cubicBezTo>
                    <a:pt x="4851765" y="341817"/>
                    <a:pt x="4835123" y="333451"/>
                    <a:pt x="4835920" y="371659"/>
                  </a:cubicBezTo>
                  <a:cubicBezTo>
                    <a:pt x="4837798" y="461584"/>
                    <a:pt x="4838975" y="539708"/>
                    <a:pt x="4840303" y="634584"/>
                  </a:cubicBezTo>
                  <a:cubicBezTo>
                    <a:pt x="4841290" y="700604"/>
                    <a:pt x="4896094" y="684953"/>
                    <a:pt x="4540776" y="685237"/>
                  </a:cubicBezTo>
                  <a:cubicBezTo>
                    <a:pt x="4537038" y="452326"/>
                    <a:pt x="4537056" y="446388"/>
                    <a:pt x="4535178" y="371204"/>
                  </a:cubicBezTo>
                  <a:cubicBezTo>
                    <a:pt x="4534191" y="331800"/>
                    <a:pt x="4497244" y="341627"/>
                    <a:pt x="4745136" y="341817"/>
                  </a:cubicBezTo>
                  <a:close/>
                  <a:moveTo>
                    <a:pt x="4517453" y="1411482"/>
                  </a:moveTo>
                  <a:cubicBezTo>
                    <a:pt x="4404789" y="1411482"/>
                    <a:pt x="4405416" y="1409224"/>
                    <a:pt x="4289772" y="1409224"/>
                  </a:cubicBezTo>
                  <a:cubicBezTo>
                    <a:pt x="4214169" y="1409224"/>
                    <a:pt x="4235480" y="1474220"/>
                    <a:pt x="4228572" y="1066373"/>
                  </a:cubicBezTo>
                  <a:cubicBezTo>
                    <a:pt x="4357215" y="1067739"/>
                    <a:pt x="4403271" y="1064628"/>
                    <a:pt x="4531819" y="1064836"/>
                  </a:cubicBezTo>
                  <a:cubicBezTo>
                    <a:pt x="4536772" y="1462761"/>
                    <a:pt x="4544932" y="1411482"/>
                    <a:pt x="4517453" y="1411482"/>
                  </a:cubicBezTo>
                  <a:close/>
                  <a:moveTo>
                    <a:pt x="4526430" y="759928"/>
                  </a:moveTo>
                  <a:cubicBezTo>
                    <a:pt x="4531667" y="1091282"/>
                    <a:pt x="4537398" y="1047231"/>
                    <a:pt x="4517453" y="1047231"/>
                  </a:cubicBezTo>
                  <a:cubicBezTo>
                    <a:pt x="4185305" y="1047231"/>
                    <a:pt x="4228496" y="1063091"/>
                    <a:pt x="4227794" y="1018622"/>
                  </a:cubicBezTo>
                  <a:cubicBezTo>
                    <a:pt x="4225726" y="886069"/>
                    <a:pt x="4227282" y="888554"/>
                    <a:pt x="4225251" y="759662"/>
                  </a:cubicBezTo>
                  <a:cubicBezTo>
                    <a:pt x="4224151" y="691365"/>
                    <a:pt x="4207375" y="703184"/>
                    <a:pt x="4289753" y="703184"/>
                  </a:cubicBezTo>
                  <a:cubicBezTo>
                    <a:pt x="4573245" y="703184"/>
                    <a:pt x="4525158" y="681348"/>
                    <a:pt x="4526430" y="759928"/>
                  </a:cubicBezTo>
                  <a:close/>
                  <a:moveTo>
                    <a:pt x="4519636" y="371716"/>
                  </a:moveTo>
                  <a:cubicBezTo>
                    <a:pt x="4521590" y="449423"/>
                    <a:pt x="4521647" y="461849"/>
                    <a:pt x="4525234" y="685256"/>
                  </a:cubicBezTo>
                  <a:cubicBezTo>
                    <a:pt x="4491987" y="685256"/>
                    <a:pt x="4257587" y="685522"/>
                    <a:pt x="4224056" y="685883"/>
                  </a:cubicBezTo>
                  <a:lnTo>
                    <a:pt x="4218458" y="340451"/>
                  </a:lnTo>
                  <a:cubicBezTo>
                    <a:pt x="4576338" y="334760"/>
                    <a:pt x="4518706" y="334855"/>
                    <a:pt x="4519636" y="371716"/>
                  </a:cubicBezTo>
                  <a:close/>
                  <a:moveTo>
                    <a:pt x="4214511" y="1148272"/>
                  </a:moveTo>
                  <a:cubicBezTo>
                    <a:pt x="4216048" y="1229963"/>
                    <a:pt x="4215516" y="1199343"/>
                    <a:pt x="4218894" y="1409831"/>
                  </a:cubicBezTo>
                  <a:cubicBezTo>
                    <a:pt x="4120955" y="1411747"/>
                    <a:pt x="4160522" y="1414024"/>
                    <a:pt x="3917640" y="1411709"/>
                  </a:cubicBezTo>
                  <a:cubicBezTo>
                    <a:pt x="3913237" y="1057627"/>
                    <a:pt x="3915799" y="1174453"/>
                    <a:pt x="3914679" y="1064438"/>
                  </a:cubicBezTo>
                  <a:cubicBezTo>
                    <a:pt x="4274761" y="1064267"/>
                    <a:pt x="4212556" y="1049621"/>
                    <a:pt x="4214511" y="1148272"/>
                  </a:cubicBezTo>
                  <a:close/>
                  <a:moveTo>
                    <a:pt x="4209709" y="759966"/>
                  </a:moveTo>
                  <a:cubicBezTo>
                    <a:pt x="4214814" y="1095172"/>
                    <a:pt x="4223600" y="1048881"/>
                    <a:pt x="4176045" y="1047914"/>
                  </a:cubicBezTo>
                  <a:cubicBezTo>
                    <a:pt x="4104882" y="1046472"/>
                    <a:pt x="4091750" y="1046756"/>
                    <a:pt x="3914471" y="1046832"/>
                  </a:cubicBezTo>
                  <a:cubicBezTo>
                    <a:pt x="3912345" y="880017"/>
                    <a:pt x="3908948" y="880946"/>
                    <a:pt x="3907089" y="703943"/>
                  </a:cubicBezTo>
                  <a:cubicBezTo>
                    <a:pt x="4262426" y="707415"/>
                    <a:pt x="4208457" y="681823"/>
                    <a:pt x="4209709" y="759966"/>
                  </a:cubicBezTo>
                  <a:close/>
                  <a:moveTo>
                    <a:pt x="3948154" y="342007"/>
                  </a:moveTo>
                  <a:cubicBezTo>
                    <a:pt x="4025351" y="343031"/>
                    <a:pt x="4099797" y="343202"/>
                    <a:pt x="4176083" y="341362"/>
                  </a:cubicBezTo>
                  <a:cubicBezTo>
                    <a:pt x="4213770" y="340413"/>
                    <a:pt x="4202100" y="289096"/>
                    <a:pt x="4208514" y="686091"/>
                  </a:cubicBezTo>
                  <a:cubicBezTo>
                    <a:pt x="4073267" y="688026"/>
                    <a:pt x="4126345" y="688501"/>
                    <a:pt x="3906918" y="686357"/>
                  </a:cubicBezTo>
                  <a:cubicBezTo>
                    <a:pt x="3903654" y="283784"/>
                    <a:pt x="3885361" y="341191"/>
                    <a:pt x="3948154" y="342007"/>
                  </a:cubicBezTo>
                  <a:close/>
                  <a:moveTo>
                    <a:pt x="3907848" y="1775201"/>
                  </a:moveTo>
                  <a:cubicBezTo>
                    <a:pt x="3833478" y="1775733"/>
                    <a:pt x="3737020" y="1775201"/>
                    <a:pt x="3609554" y="1775201"/>
                  </a:cubicBezTo>
                  <a:cubicBezTo>
                    <a:pt x="3609345" y="1762604"/>
                    <a:pt x="3604241" y="1467561"/>
                    <a:pt x="3603292" y="1427835"/>
                  </a:cubicBezTo>
                  <a:cubicBezTo>
                    <a:pt x="3604677" y="1427835"/>
                    <a:pt x="3900200" y="1429182"/>
                    <a:pt x="3902288" y="1429201"/>
                  </a:cubicBezTo>
                  <a:cubicBezTo>
                    <a:pt x="3903844" y="1555532"/>
                    <a:pt x="3906519" y="1691974"/>
                    <a:pt x="3907848" y="1775201"/>
                  </a:cubicBezTo>
                  <a:close/>
                  <a:moveTo>
                    <a:pt x="3899384" y="1148083"/>
                  </a:moveTo>
                  <a:cubicBezTo>
                    <a:pt x="3898720" y="1464602"/>
                    <a:pt x="3933125" y="1411368"/>
                    <a:pt x="3834484" y="1411368"/>
                  </a:cubicBezTo>
                  <a:cubicBezTo>
                    <a:pt x="3576592" y="1411368"/>
                    <a:pt x="3602893" y="1411349"/>
                    <a:pt x="3602779" y="1406739"/>
                  </a:cubicBezTo>
                  <a:cubicBezTo>
                    <a:pt x="3601261" y="1343811"/>
                    <a:pt x="3591526" y="1065254"/>
                    <a:pt x="3606992" y="1065254"/>
                  </a:cubicBezTo>
                  <a:cubicBezTo>
                    <a:pt x="3958686" y="1065254"/>
                    <a:pt x="3899612" y="1039358"/>
                    <a:pt x="3899384" y="1148083"/>
                  </a:cubicBezTo>
                  <a:close/>
                  <a:moveTo>
                    <a:pt x="3892306" y="759966"/>
                  </a:moveTo>
                  <a:cubicBezTo>
                    <a:pt x="3897601" y="1097657"/>
                    <a:pt x="3920202" y="1046832"/>
                    <a:pt x="3834484" y="1046870"/>
                  </a:cubicBezTo>
                  <a:cubicBezTo>
                    <a:pt x="3563156" y="1046870"/>
                    <a:pt x="3597561" y="1060473"/>
                    <a:pt x="3596897" y="1018584"/>
                  </a:cubicBezTo>
                  <a:cubicBezTo>
                    <a:pt x="3596745" y="1008453"/>
                    <a:pt x="3592266" y="717773"/>
                    <a:pt x="3592020" y="701667"/>
                  </a:cubicBezTo>
                  <a:cubicBezTo>
                    <a:pt x="3952443" y="700908"/>
                    <a:pt x="3891186" y="689316"/>
                    <a:pt x="3892306" y="759966"/>
                  </a:cubicBezTo>
                  <a:close/>
                  <a:moveTo>
                    <a:pt x="3606992" y="342216"/>
                  </a:moveTo>
                  <a:cubicBezTo>
                    <a:pt x="3929823" y="342216"/>
                    <a:pt x="3886499" y="328784"/>
                    <a:pt x="3887429" y="370805"/>
                  </a:cubicBezTo>
                  <a:cubicBezTo>
                    <a:pt x="3896007" y="748014"/>
                    <a:pt x="3903142" y="686034"/>
                    <a:pt x="3834484" y="686034"/>
                  </a:cubicBezTo>
                  <a:cubicBezTo>
                    <a:pt x="3721042" y="686034"/>
                    <a:pt x="3720928" y="684042"/>
                    <a:pt x="3606992" y="684042"/>
                  </a:cubicBezTo>
                  <a:cubicBezTo>
                    <a:pt x="3586706" y="684042"/>
                    <a:pt x="3591887" y="693945"/>
                    <a:pt x="3591014" y="630201"/>
                  </a:cubicBezTo>
                  <a:cubicBezTo>
                    <a:pt x="3586516" y="297879"/>
                    <a:pt x="3577863" y="342216"/>
                    <a:pt x="3606992" y="342216"/>
                  </a:cubicBezTo>
                  <a:close/>
                  <a:moveTo>
                    <a:pt x="3582038" y="1065292"/>
                  </a:moveTo>
                  <a:cubicBezTo>
                    <a:pt x="3583347" y="1160452"/>
                    <a:pt x="3583366" y="1248992"/>
                    <a:pt x="3587313" y="1410248"/>
                  </a:cubicBezTo>
                  <a:cubicBezTo>
                    <a:pt x="3270233" y="1410818"/>
                    <a:pt x="3287122" y="1414555"/>
                    <a:pt x="3286932" y="1407479"/>
                  </a:cubicBezTo>
                  <a:cubicBezTo>
                    <a:pt x="3286211" y="1376878"/>
                    <a:pt x="3280442" y="1067758"/>
                    <a:pt x="3280423" y="1066373"/>
                  </a:cubicBezTo>
                  <a:cubicBezTo>
                    <a:pt x="3439410" y="1067720"/>
                    <a:pt x="3485637" y="1065500"/>
                    <a:pt x="3582038" y="1065292"/>
                  </a:cubicBezTo>
                  <a:close/>
                  <a:moveTo>
                    <a:pt x="3581791" y="1047667"/>
                  </a:moveTo>
                  <a:cubicBezTo>
                    <a:pt x="3234139" y="1048407"/>
                    <a:pt x="3280328" y="1061611"/>
                    <a:pt x="3279645" y="1018584"/>
                  </a:cubicBezTo>
                  <a:cubicBezTo>
                    <a:pt x="3277615" y="888990"/>
                    <a:pt x="3278165" y="888914"/>
                    <a:pt x="3276134" y="759662"/>
                  </a:cubicBezTo>
                  <a:cubicBezTo>
                    <a:pt x="3274996" y="687533"/>
                    <a:pt x="3216036" y="703754"/>
                    <a:pt x="3576459" y="701743"/>
                  </a:cubicBezTo>
                  <a:cubicBezTo>
                    <a:pt x="3576478" y="703184"/>
                    <a:pt x="3581317" y="1014733"/>
                    <a:pt x="3581791" y="1047667"/>
                  </a:cubicBezTo>
                  <a:close/>
                  <a:moveTo>
                    <a:pt x="3570595" y="342121"/>
                  </a:moveTo>
                  <a:cubicBezTo>
                    <a:pt x="3574428" y="535477"/>
                    <a:pt x="3574125" y="541662"/>
                    <a:pt x="3576212" y="684118"/>
                  </a:cubicBezTo>
                  <a:cubicBezTo>
                    <a:pt x="3227497" y="685958"/>
                    <a:pt x="3275451" y="708895"/>
                    <a:pt x="3273649" y="630126"/>
                  </a:cubicBezTo>
                  <a:cubicBezTo>
                    <a:pt x="3270821" y="506792"/>
                    <a:pt x="3270100" y="436067"/>
                    <a:pt x="3269834" y="371432"/>
                  </a:cubicBezTo>
                  <a:cubicBezTo>
                    <a:pt x="3269644" y="327399"/>
                    <a:pt x="3225353" y="340413"/>
                    <a:pt x="3570595" y="342121"/>
                  </a:cubicBezTo>
                  <a:close/>
                  <a:moveTo>
                    <a:pt x="3265640" y="1410609"/>
                  </a:moveTo>
                  <a:cubicBezTo>
                    <a:pt x="3080125" y="1406606"/>
                    <a:pt x="2968523" y="1413550"/>
                    <a:pt x="2968447" y="1406891"/>
                  </a:cubicBezTo>
                  <a:cubicBezTo>
                    <a:pt x="2964234" y="1003236"/>
                    <a:pt x="2939090" y="1063622"/>
                    <a:pt x="3037788" y="1064950"/>
                  </a:cubicBezTo>
                  <a:cubicBezTo>
                    <a:pt x="3131419" y="1066202"/>
                    <a:pt x="3156164" y="1065197"/>
                    <a:pt x="3264900" y="1066202"/>
                  </a:cubicBezTo>
                  <a:cubicBezTo>
                    <a:pt x="3271485" y="1455306"/>
                    <a:pt x="3274939" y="1410780"/>
                    <a:pt x="3265640" y="1410609"/>
                  </a:cubicBezTo>
                  <a:close/>
                  <a:moveTo>
                    <a:pt x="3260593" y="759966"/>
                  </a:moveTo>
                  <a:cubicBezTo>
                    <a:pt x="3262623" y="889275"/>
                    <a:pt x="3262073" y="889142"/>
                    <a:pt x="3264103" y="1018887"/>
                  </a:cubicBezTo>
                  <a:cubicBezTo>
                    <a:pt x="3264787" y="1061820"/>
                    <a:pt x="3311621" y="1047895"/>
                    <a:pt x="2963475" y="1046643"/>
                  </a:cubicBezTo>
                  <a:cubicBezTo>
                    <a:pt x="2960686" y="863075"/>
                    <a:pt x="2963324" y="864973"/>
                    <a:pt x="2959983" y="704531"/>
                  </a:cubicBezTo>
                  <a:cubicBezTo>
                    <a:pt x="3306383" y="702464"/>
                    <a:pt x="3259359" y="680305"/>
                    <a:pt x="3260593" y="759966"/>
                  </a:cubicBezTo>
                  <a:close/>
                  <a:moveTo>
                    <a:pt x="3254103" y="341571"/>
                  </a:moveTo>
                  <a:cubicBezTo>
                    <a:pt x="3255298" y="536862"/>
                    <a:pt x="3256816" y="564541"/>
                    <a:pt x="3259283" y="685503"/>
                  </a:cubicBezTo>
                  <a:cubicBezTo>
                    <a:pt x="3188804" y="684004"/>
                    <a:pt x="3113372" y="683985"/>
                    <a:pt x="3037712" y="685712"/>
                  </a:cubicBezTo>
                  <a:cubicBezTo>
                    <a:pt x="2935637" y="688045"/>
                    <a:pt x="2962280" y="744011"/>
                    <a:pt x="2952545" y="371242"/>
                  </a:cubicBezTo>
                  <a:cubicBezTo>
                    <a:pt x="2951179" y="319393"/>
                    <a:pt x="2913453" y="348628"/>
                    <a:pt x="3254103" y="341571"/>
                  </a:cubicBezTo>
                  <a:close/>
                  <a:moveTo>
                    <a:pt x="2924023" y="1409907"/>
                  </a:moveTo>
                  <a:cubicBezTo>
                    <a:pt x="2701142" y="1409945"/>
                    <a:pt x="2680989" y="1409907"/>
                    <a:pt x="2652657" y="1410040"/>
                  </a:cubicBezTo>
                  <a:cubicBezTo>
                    <a:pt x="2647381" y="1223513"/>
                    <a:pt x="2649772" y="1152598"/>
                    <a:pt x="2648918" y="1065937"/>
                  </a:cubicBezTo>
                  <a:cubicBezTo>
                    <a:pt x="2812972" y="1065443"/>
                    <a:pt x="2854739" y="1064001"/>
                    <a:pt x="2948180" y="1064210"/>
                  </a:cubicBezTo>
                  <a:cubicBezTo>
                    <a:pt x="2954139" y="1471754"/>
                    <a:pt x="2965658" y="1409907"/>
                    <a:pt x="2924023" y="1409907"/>
                  </a:cubicBezTo>
                  <a:close/>
                  <a:moveTo>
                    <a:pt x="2945448" y="759928"/>
                  </a:moveTo>
                  <a:cubicBezTo>
                    <a:pt x="2950628" y="1091586"/>
                    <a:pt x="2953607" y="1046567"/>
                    <a:pt x="2924042" y="1046567"/>
                  </a:cubicBezTo>
                  <a:cubicBezTo>
                    <a:pt x="2606525" y="1046567"/>
                    <a:pt x="2648994" y="1061934"/>
                    <a:pt x="2648330" y="1018584"/>
                  </a:cubicBezTo>
                  <a:cubicBezTo>
                    <a:pt x="2642504" y="646593"/>
                    <a:pt x="2624610" y="703109"/>
                    <a:pt x="2696360" y="703109"/>
                  </a:cubicBezTo>
                  <a:cubicBezTo>
                    <a:pt x="2810068" y="703109"/>
                    <a:pt x="2810106" y="704645"/>
                    <a:pt x="2924042" y="704645"/>
                  </a:cubicBezTo>
                  <a:cubicBezTo>
                    <a:pt x="2949603" y="704626"/>
                    <a:pt x="2944366" y="693509"/>
                    <a:pt x="2945448" y="759928"/>
                  </a:cubicBezTo>
                  <a:close/>
                  <a:moveTo>
                    <a:pt x="2696341" y="340470"/>
                  </a:moveTo>
                  <a:cubicBezTo>
                    <a:pt x="2705412" y="340470"/>
                    <a:pt x="2922201" y="340603"/>
                    <a:pt x="2936206" y="340622"/>
                  </a:cubicBezTo>
                  <a:cubicBezTo>
                    <a:pt x="2937382" y="389511"/>
                    <a:pt x="2932733" y="197559"/>
                    <a:pt x="2944024" y="687002"/>
                  </a:cubicBezTo>
                  <a:cubicBezTo>
                    <a:pt x="2817393" y="687362"/>
                    <a:pt x="2764942" y="684592"/>
                    <a:pt x="2642144" y="685712"/>
                  </a:cubicBezTo>
                  <a:cubicBezTo>
                    <a:pt x="2637400" y="277903"/>
                    <a:pt x="2615349" y="340470"/>
                    <a:pt x="2696341" y="340470"/>
                  </a:cubicBezTo>
                  <a:close/>
                  <a:moveTo>
                    <a:pt x="2633377" y="1065994"/>
                  </a:moveTo>
                  <a:cubicBezTo>
                    <a:pt x="2634515" y="1186595"/>
                    <a:pt x="2631251" y="1160054"/>
                    <a:pt x="2637096" y="1410116"/>
                  </a:cubicBezTo>
                  <a:cubicBezTo>
                    <a:pt x="2286616" y="1412316"/>
                    <a:pt x="2374611" y="1411747"/>
                    <a:pt x="2338119" y="1412089"/>
                  </a:cubicBezTo>
                  <a:cubicBezTo>
                    <a:pt x="2336999" y="1269386"/>
                    <a:pt x="2334589" y="1172916"/>
                    <a:pt x="2332787" y="1065064"/>
                  </a:cubicBezTo>
                  <a:cubicBezTo>
                    <a:pt x="2479875" y="1067853"/>
                    <a:pt x="2517126" y="1066506"/>
                    <a:pt x="2633377" y="1065994"/>
                  </a:cubicBezTo>
                  <a:close/>
                  <a:moveTo>
                    <a:pt x="2627646" y="759966"/>
                  </a:moveTo>
                  <a:cubicBezTo>
                    <a:pt x="2632940" y="1098150"/>
                    <a:pt x="2650114" y="1048122"/>
                    <a:pt x="2582462" y="1048673"/>
                  </a:cubicBezTo>
                  <a:cubicBezTo>
                    <a:pt x="2292499" y="1051025"/>
                    <a:pt x="2332616" y="1054193"/>
                    <a:pt x="2332047" y="1018584"/>
                  </a:cubicBezTo>
                  <a:cubicBezTo>
                    <a:pt x="2327113" y="711399"/>
                    <a:pt x="2327454" y="730769"/>
                    <a:pt x="2326904" y="704057"/>
                  </a:cubicBezTo>
                  <a:cubicBezTo>
                    <a:pt x="2679945" y="709160"/>
                    <a:pt x="2626374" y="678446"/>
                    <a:pt x="2627646" y="759966"/>
                  </a:cubicBezTo>
                  <a:close/>
                  <a:moveTo>
                    <a:pt x="2354989" y="342197"/>
                  </a:moveTo>
                  <a:cubicBezTo>
                    <a:pt x="2663075" y="339503"/>
                    <a:pt x="2620435" y="332218"/>
                    <a:pt x="2621573" y="371773"/>
                  </a:cubicBezTo>
                  <a:cubicBezTo>
                    <a:pt x="2632238" y="736119"/>
                    <a:pt x="2633718" y="685579"/>
                    <a:pt x="2582405" y="686679"/>
                  </a:cubicBezTo>
                  <a:cubicBezTo>
                    <a:pt x="2504962" y="688349"/>
                    <a:pt x="2431750" y="688254"/>
                    <a:pt x="2355027" y="686907"/>
                  </a:cubicBezTo>
                  <a:cubicBezTo>
                    <a:pt x="2319028" y="686281"/>
                    <a:pt x="2326980" y="697778"/>
                    <a:pt x="2325139" y="630088"/>
                  </a:cubicBezTo>
                  <a:cubicBezTo>
                    <a:pt x="2316106" y="297728"/>
                    <a:pt x="2311893" y="342595"/>
                    <a:pt x="2354989" y="342197"/>
                  </a:cubicBezTo>
                  <a:close/>
                  <a:moveTo>
                    <a:pt x="2322520" y="1406246"/>
                  </a:moveTo>
                  <a:cubicBezTo>
                    <a:pt x="2322615" y="1416926"/>
                    <a:pt x="2346241" y="1411235"/>
                    <a:pt x="2021304" y="1411045"/>
                  </a:cubicBezTo>
                  <a:cubicBezTo>
                    <a:pt x="2021000" y="1348345"/>
                    <a:pt x="2017281" y="1066752"/>
                    <a:pt x="2017243" y="1064590"/>
                  </a:cubicBezTo>
                  <a:cubicBezTo>
                    <a:pt x="2176381" y="1064590"/>
                    <a:pt x="2250409" y="1063812"/>
                    <a:pt x="2317245" y="1064836"/>
                  </a:cubicBezTo>
                  <a:cubicBezTo>
                    <a:pt x="2319143" y="1178778"/>
                    <a:pt x="2321571" y="1275874"/>
                    <a:pt x="2322520" y="1406246"/>
                  </a:cubicBezTo>
                  <a:close/>
                  <a:moveTo>
                    <a:pt x="2316960" y="1047193"/>
                  </a:moveTo>
                  <a:cubicBezTo>
                    <a:pt x="1974375" y="1041995"/>
                    <a:pt x="2017281" y="1064115"/>
                    <a:pt x="2016560" y="1018546"/>
                  </a:cubicBezTo>
                  <a:cubicBezTo>
                    <a:pt x="2012233" y="744314"/>
                    <a:pt x="2012157" y="736403"/>
                    <a:pt x="2011398" y="701610"/>
                  </a:cubicBezTo>
                  <a:cubicBezTo>
                    <a:pt x="2013524" y="701610"/>
                    <a:pt x="2309882" y="703848"/>
                    <a:pt x="2311362" y="703867"/>
                  </a:cubicBezTo>
                  <a:cubicBezTo>
                    <a:pt x="2312140" y="741829"/>
                    <a:pt x="2312235" y="752984"/>
                    <a:pt x="2316960" y="1047193"/>
                  </a:cubicBezTo>
                  <a:close/>
                  <a:moveTo>
                    <a:pt x="2013486" y="342974"/>
                  </a:moveTo>
                  <a:cubicBezTo>
                    <a:pt x="2350663" y="342974"/>
                    <a:pt x="2304929" y="331402"/>
                    <a:pt x="2305271" y="371564"/>
                  </a:cubicBezTo>
                  <a:cubicBezTo>
                    <a:pt x="2307965" y="742417"/>
                    <a:pt x="2335045" y="685920"/>
                    <a:pt x="2241129" y="685920"/>
                  </a:cubicBezTo>
                  <a:cubicBezTo>
                    <a:pt x="2129490" y="685920"/>
                    <a:pt x="2126624" y="684004"/>
                    <a:pt x="2013467" y="684004"/>
                  </a:cubicBezTo>
                  <a:cubicBezTo>
                    <a:pt x="2010032" y="683985"/>
                    <a:pt x="1995458" y="342974"/>
                    <a:pt x="2013486" y="342974"/>
                  </a:cubicBezTo>
                  <a:close/>
                  <a:moveTo>
                    <a:pt x="2005705" y="1407004"/>
                  </a:moveTo>
                  <a:cubicBezTo>
                    <a:pt x="2005743" y="1413037"/>
                    <a:pt x="1763905" y="1412601"/>
                    <a:pt x="1705912" y="1411804"/>
                  </a:cubicBezTo>
                  <a:cubicBezTo>
                    <a:pt x="1700010" y="1073070"/>
                    <a:pt x="1700978" y="1164588"/>
                    <a:pt x="1699119" y="1066126"/>
                  </a:cubicBezTo>
                  <a:cubicBezTo>
                    <a:pt x="1839356" y="1068308"/>
                    <a:pt x="1889530" y="1064741"/>
                    <a:pt x="2001720" y="1064590"/>
                  </a:cubicBezTo>
                  <a:cubicBezTo>
                    <a:pt x="2001720" y="1065956"/>
                    <a:pt x="2005515" y="1359083"/>
                    <a:pt x="2005705" y="1407004"/>
                  </a:cubicBezTo>
                  <a:close/>
                  <a:moveTo>
                    <a:pt x="2001454" y="1046965"/>
                  </a:moveTo>
                  <a:cubicBezTo>
                    <a:pt x="1655207" y="1047477"/>
                    <a:pt x="1698986" y="1062844"/>
                    <a:pt x="1698303" y="1018584"/>
                  </a:cubicBezTo>
                  <a:cubicBezTo>
                    <a:pt x="1696614" y="909954"/>
                    <a:pt x="1696557" y="887055"/>
                    <a:pt x="1694545" y="759662"/>
                  </a:cubicBezTo>
                  <a:cubicBezTo>
                    <a:pt x="1693407" y="684687"/>
                    <a:pt x="1640860" y="701743"/>
                    <a:pt x="1995856" y="701610"/>
                  </a:cubicBezTo>
                  <a:cubicBezTo>
                    <a:pt x="1996805" y="744656"/>
                    <a:pt x="2001435" y="1045542"/>
                    <a:pt x="2001454" y="1046965"/>
                  </a:cubicBezTo>
                  <a:close/>
                  <a:moveTo>
                    <a:pt x="1989594" y="342918"/>
                  </a:moveTo>
                  <a:cubicBezTo>
                    <a:pt x="1990695" y="575298"/>
                    <a:pt x="1993181" y="594308"/>
                    <a:pt x="1995420" y="684004"/>
                  </a:cubicBezTo>
                  <a:cubicBezTo>
                    <a:pt x="1777435" y="684099"/>
                    <a:pt x="1734320" y="684308"/>
                    <a:pt x="1693388" y="685313"/>
                  </a:cubicBezTo>
                  <a:cubicBezTo>
                    <a:pt x="1689232" y="413377"/>
                    <a:pt x="1690219" y="468982"/>
                    <a:pt x="1687277" y="340660"/>
                  </a:cubicBezTo>
                  <a:cubicBezTo>
                    <a:pt x="1835067" y="336676"/>
                    <a:pt x="1892927" y="342424"/>
                    <a:pt x="1989594" y="342918"/>
                  </a:cubicBezTo>
                  <a:close/>
                  <a:moveTo>
                    <a:pt x="1685455" y="1148348"/>
                  </a:moveTo>
                  <a:cubicBezTo>
                    <a:pt x="1693407" y="1452839"/>
                    <a:pt x="1696405" y="1411671"/>
                    <a:pt x="1672248" y="1411254"/>
                  </a:cubicBezTo>
                  <a:cubicBezTo>
                    <a:pt x="1390084" y="1405961"/>
                    <a:pt x="1389287" y="1415883"/>
                    <a:pt x="1389135" y="1406853"/>
                  </a:cubicBezTo>
                  <a:cubicBezTo>
                    <a:pt x="1382417" y="1004678"/>
                    <a:pt x="1359304" y="1065140"/>
                    <a:pt x="1444585" y="1064798"/>
                  </a:cubicBezTo>
                  <a:cubicBezTo>
                    <a:pt x="1549089" y="1064381"/>
                    <a:pt x="1598030" y="1064248"/>
                    <a:pt x="1671963" y="1065633"/>
                  </a:cubicBezTo>
                  <a:cubicBezTo>
                    <a:pt x="1687638" y="1065937"/>
                    <a:pt x="1682970" y="1052960"/>
                    <a:pt x="1685455" y="1148348"/>
                  </a:cubicBezTo>
                  <a:close/>
                  <a:moveTo>
                    <a:pt x="1679003" y="759966"/>
                  </a:moveTo>
                  <a:cubicBezTo>
                    <a:pt x="1684051" y="1082707"/>
                    <a:pt x="1687220" y="1048274"/>
                    <a:pt x="1672248" y="1047990"/>
                  </a:cubicBezTo>
                  <a:cubicBezTo>
                    <a:pt x="1340156" y="1041748"/>
                    <a:pt x="1381431" y="1063812"/>
                    <a:pt x="1380728" y="1018622"/>
                  </a:cubicBezTo>
                  <a:cubicBezTo>
                    <a:pt x="1378717" y="890223"/>
                    <a:pt x="1381791" y="890603"/>
                    <a:pt x="1379742" y="759624"/>
                  </a:cubicBezTo>
                  <a:cubicBezTo>
                    <a:pt x="1378451" y="677952"/>
                    <a:pt x="1332926" y="712803"/>
                    <a:pt x="1672305" y="703526"/>
                  </a:cubicBezTo>
                  <a:cubicBezTo>
                    <a:pt x="1680521" y="703298"/>
                    <a:pt x="1678017" y="694875"/>
                    <a:pt x="1679003" y="759966"/>
                  </a:cubicBezTo>
                  <a:close/>
                  <a:moveTo>
                    <a:pt x="1671735" y="341096"/>
                  </a:moveTo>
                  <a:cubicBezTo>
                    <a:pt x="1680408" y="724091"/>
                    <a:pt x="1679649" y="685674"/>
                    <a:pt x="1671906" y="685864"/>
                  </a:cubicBezTo>
                  <a:cubicBezTo>
                    <a:pt x="1597024" y="688026"/>
                    <a:pt x="1583892" y="687248"/>
                    <a:pt x="1444528" y="687628"/>
                  </a:cubicBezTo>
                  <a:cubicBezTo>
                    <a:pt x="1357140" y="687856"/>
                    <a:pt x="1381791" y="745206"/>
                    <a:pt x="1372056" y="371204"/>
                  </a:cubicBezTo>
                  <a:cubicBezTo>
                    <a:pt x="1370747" y="319355"/>
                    <a:pt x="1335090" y="350753"/>
                    <a:pt x="1671735" y="341096"/>
                  </a:cubicBezTo>
                  <a:close/>
                  <a:moveTo>
                    <a:pt x="1373612" y="1407194"/>
                  </a:moveTo>
                  <a:cubicBezTo>
                    <a:pt x="1373726" y="1414289"/>
                    <a:pt x="1072320" y="1409205"/>
                    <a:pt x="1072225" y="1406625"/>
                  </a:cubicBezTo>
                  <a:cubicBezTo>
                    <a:pt x="1057822" y="1007922"/>
                    <a:pt x="1062661" y="1064153"/>
                    <a:pt x="1103195" y="1064153"/>
                  </a:cubicBezTo>
                  <a:cubicBezTo>
                    <a:pt x="1211798" y="1064153"/>
                    <a:pt x="1214740" y="1065026"/>
                    <a:pt x="1330782" y="1065026"/>
                  </a:cubicBezTo>
                  <a:cubicBezTo>
                    <a:pt x="1376724" y="1065026"/>
                    <a:pt x="1366553" y="1009610"/>
                    <a:pt x="1373612" y="1407194"/>
                  </a:cubicBezTo>
                  <a:close/>
                  <a:moveTo>
                    <a:pt x="1364219" y="759928"/>
                  </a:moveTo>
                  <a:cubicBezTo>
                    <a:pt x="1369475" y="1094545"/>
                    <a:pt x="1373612" y="1047420"/>
                    <a:pt x="1330782" y="1047420"/>
                  </a:cubicBezTo>
                  <a:cubicBezTo>
                    <a:pt x="1024973" y="1047420"/>
                    <a:pt x="1066741" y="1054307"/>
                    <a:pt x="1066191" y="1018584"/>
                  </a:cubicBezTo>
                  <a:cubicBezTo>
                    <a:pt x="1060441" y="651563"/>
                    <a:pt x="1045051" y="704133"/>
                    <a:pt x="1103195" y="704133"/>
                  </a:cubicBezTo>
                  <a:cubicBezTo>
                    <a:pt x="1413539" y="704133"/>
                    <a:pt x="1363175" y="692921"/>
                    <a:pt x="1364219" y="759928"/>
                  </a:cubicBezTo>
                  <a:close/>
                  <a:moveTo>
                    <a:pt x="1103195" y="341324"/>
                  </a:moveTo>
                  <a:cubicBezTo>
                    <a:pt x="1335944" y="341381"/>
                    <a:pt x="1336570" y="341381"/>
                    <a:pt x="1355755" y="341419"/>
                  </a:cubicBezTo>
                  <a:cubicBezTo>
                    <a:pt x="1357577" y="417096"/>
                    <a:pt x="1362909" y="686319"/>
                    <a:pt x="1362947" y="687818"/>
                  </a:cubicBezTo>
                  <a:cubicBezTo>
                    <a:pt x="1264952" y="687912"/>
                    <a:pt x="1353990" y="687912"/>
                    <a:pt x="1059663" y="686433"/>
                  </a:cubicBezTo>
                  <a:cubicBezTo>
                    <a:pt x="1053230" y="278737"/>
                    <a:pt x="1040401" y="341324"/>
                    <a:pt x="1103195" y="341324"/>
                  </a:cubicBezTo>
                  <a:close/>
                  <a:moveTo>
                    <a:pt x="1051958" y="1148197"/>
                  </a:moveTo>
                  <a:cubicBezTo>
                    <a:pt x="1052414" y="1236205"/>
                    <a:pt x="1053514" y="1320419"/>
                    <a:pt x="1056645" y="1407308"/>
                  </a:cubicBezTo>
                  <a:cubicBezTo>
                    <a:pt x="1056721" y="1409338"/>
                    <a:pt x="756074" y="1421195"/>
                    <a:pt x="756074" y="1407384"/>
                  </a:cubicBezTo>
                  <a:cubicBezTo>
                    <a:pt x="756074" y="1036076"/>
                    <a:pt x="738483" y="1065709"/>
                    <a:pt x="761843" y="1065861"/>
                  </a:cubicBezTo>
                  <a:cubicBezTo>
                    <a:pt x="1109514" y="1068232"/>
                    <a:pt x="1051370" y="1034975"/>
                    <a:pt x="1051958" y="1148197"/>
                  </a:cubicBezTo>
                  <a:close/>
                  <a:moveTo>
                    <a:pt x="1045278" y="760004"/>
                  </a:moveTo>
                  <a:cubicBezTo>
                    <a:pt x="1050573" y="1099516"/>
                    <a:pt x="1070347" y="1046036"/>
                    <a:pt x="989316" y="1047572"/>
                  </a:cubicBezTo>
                  <a:cubicBezTo>
                    <a:pt x="706223" y="1052524"/>
                    <a:pt x="749622" y="1054402"/>
                    <a:pt x="749072" y="1018622"/>
                  </a:cubicBezTo>
                  <a:cubicBezTo>
                    <a:pt x="743531" y="664616"/>
                    <a:pt x="740362" y="703754"/>
                    <a:pt x="762014" y="703412"/>
                  </a:cubicBezTo>
                  <a:cubicBezTo>
                    <a:pt x="1102379" y="697910"/>
                    <a:pt x="1044254" y="695103"/>
                    <a:pt x="1045278" y="760004"/>
                  </a:cubicBezTo>
                  <a:close/>
                  <a:moveTo>
                    <a:pt x="761938" y="340527"/>
                  </a:moveTo>
                  <a:cubicBezTo>
                    <a:pt x="1082074" y="338592"/>
                    <a:pt x="1038257" y="331535"/>
                    <a:pt x="1039035" y="374391"/>
                  </a:cubicBezTo>
                  <a:cubicBezTo>
                    <a:pt x="1040648" y="462418"/>
                    <a:pt x="1041597" y="526618"/>
                    <a:pt x="1044121" y="686319"/>
                  </a:cubicBezTo>
                  <a:cubicBezTo>
                    <a:pt x="971516" y="685769"/>
                    <a:pt x="913448" y="683492"/>
                    <a:pt x="745163" y="686053"/>
                  </a:cubicBezTo>
                  <a:cubicBezTo>
                    <a:pt x="740457" y="293212"/>
                    <a:pt x="727609" y="340717"/>
                    <a:pt x="761938" y="340527"/>
                  </a:cubicBezTo>
                  <a:close/>
                  <a:moveTo>
                    <a:pt x="740532" y="1407384"/>
                  </a:moveTo>
                  <a:cubicBezTo>
                    <a:pt x="740532" y="1415978"/>
                    <a:pt x="766758" y="1412297"/>
                    <a:pt x="439923" y="1411994"/>
                  </a:cubicBezTo>
                  <a:cubicBezTo>
                    <a:pt x="440379" y="1255935"/>
                    <a:pt x="436166" y="1154533"/>
                    <a:pt x="434458" y="1066031"/>
                  </a:cubicBezTo>
                  <a:cubicBezTo>
                    <a:pt x="529171" y="1065994"/>
                    <a:pt x="619348" y="1065064"/>
                    <a:pt x="734384" y="1065709"/>
                  </a:cubicBezTo>
                  <a:cubicBezTo>
                    <a:pt x="736206" y="1157151"/>
                    <a:pt x="740532" y="1241991"/>
                    <a:pt x="740532" y="1407384"/>
                  </a:cubicBezTo>
                  <a:close/>
                  <a:moveTo>
                    <a:pt x="733530" y="1018925"/>
                  </a:moveTo>
                  <a:cubicBezTo>
                    <a:pt x="734137" y="1057210"/>
                    <a:pt x="783249" y="1048236"/>
                    <a:pt x="434098" y="1048407"/>
                  </a:cubicBezTo>
                  <a:cubicBezTo>
                    <a:pt x="430321" y="835149"/>
                    <a:pt x="428898" y="809993"/>
                    <a:pt x="427797" y="704190"/>
                  </a:cubicBezTo>
                  <a:cubicBezTo>
                    <a:pt x="642366" y="704342"/>
                    <a:pt x="677720" y="704550"/>
                    <a:pt x="729830" y="703886"/>
                  </a:cubicBezTo>
                  <a:cubicBezTo>
                    <a:pt x="732486" y="901606"/>
                    <a:pt x="732164" y="931353"/>
                    <a:pt x="733530" y="1018925"/>
                  </a:cubicBezTo>
                  <a:close/>
                  <a:moveTo>
                    <a:pt x="722979" y="340717"/>
                  </a:moveTo>
                  <a:cubicBezTo>
                    <a:pt x="728520" y="514723"/>
                    <a:pt x="726812" y="461944"/>
                    <a:pt x="729602" y="686281"/>
                  </a:cubicBezTo>
                  <a:cubicBezTo>
                    <a:pt x="683356" y="686850"/>
                    <a:pt x="665916" y="686736"/>
                    <a:pt x="427646" y="686584"/>
                  </a:cubicBezTo>
                  <a:cubicBezTo>
                    <a:pt x="426773" y="578353"/>
                    <a:pt x="428651" y="607151"/>
                    <a:pt x="423224" y="342595"/>
                  </a:cubicBezTo>
                  <a:cubicBezTo>
                    <a:pt x="520233" y="342538"/>
                    <a:pt x="442523" y="341855"/>
                    <a:pt x="722979" y="340717"/>
                  </a:cubicBezTo>
                  <a:close/>
                  <a:moveTo>
                    <a:pt x="193151" y="340888"/>
                  </a:moveTo>
                  <a:cubicBezTo>
                    <a:pt x="304734" y="340888"/>
                    <a:pt x="304089" y="342443"/>
                    <a:pt x="407663" y="342557"/>
                  </a:cubicBezTo>
                  <a:cubicBezTo>
                    <a:pt x="413242" y="615878"/>
                    <a:pt x="411212" y="581293"/>
                    <a:pt x="412104" y="686547"/>
                  </a:cubicBezTo>
                  <a:cubicBezTo>
                    <a:pt x="198332" y="686395"/>
                    <a:pt x="164648" y="686262"/>
                    <a:pt x="112254" y="686660"/>
                  </a:cubicBezTo>
                  <a:cubicBezTo>
                    <a:pt x="108098" y="269479"/>
                    <a:pt x="78703" y="340888"/>
                    <a:pt x="193151" y="340888"/>
                  </a:cubicBezTo>
                  <a:close/>
                  <a:moveTo>
                    <a:pt x="193151" y="704019"/>
                  </a:moveTo>
                  <a:cubicBezTo>
                    <a:pt x="454137" y="704190"/>
                    <a:pt x="411838" y="685541"/>
                    <a:pt x="412996" y="760004"/>
                  </a:cubicBezTo>
                  <a:cubicBezTo>
                    <a:pt x="415045" y="891722"/>
                    <a:pt x="416032" y="889503"/>
                    <a:pt x="418062" y="1018887"/>
                  </a:cubicBezTo>
                  <a:cubicBezTo>
                    <a:pt x="418727" y="1061327"/>
                    <a:pt x="465770" y="1048047"/>
                    <a:pt x="117036" y="1047876"/>
                  </a:cubicBezTo>
                  <a:cubicBezTo>
                    <a:pt x="110090" y="640693"/>
                    <a:pt x="90279" y="704019"/>
                    <a:pt x="193151" y="704019"/>
                  </a:cubicBezTo>
                  <a:close/>
                  <a:moveTo>
                    <a:pt x="122805" y="1406473"/>
                  </a:moveTo>
                  <a:cubicBezTo>
                    <a:pt x="121533" y="1001832"/>
                    <a:pt x="87451" y="1065481"/>
                    <a:pt x="193151" y="1065538"/>
                  </a:cubicBezTo>
                  <a:cubicBezTo>
                    <a:pt x="292038" y="1065538"/>
                    <a:pt x="307960" y="1066031"/>
                    <a:pt x="418878" y="1066031"/>
                  </a:cubicBezTo>
                  <a:cubicBezTo>
                    <a:pt x="420871" y="1170659"/>
                    <a:pt x="424799" y="1251268"/>
                    <a:pt x="424325" y="1411994"/>
                  </a:cubicBezTo>
                  <a:cubicBezTo>
                    <a:pt x="422427" y="1411994"/>
                    <a:pt x="122824" y="1411994"/>
                    <a:pt x="122805" y="1406473"/>
                  </a:cubicBezTo>
                  <a:close/>
                  <a:moveTo>
                    <a:pt x="126259" y="1665661"/>
                  </a:moveTo>
                  <a:cubicBezTo>
                    <a:pt x="124930" y="1595068"/>
                    <a:pt x="123203" y="1499300"/>
                    <a:pt x="122900" y="1428537"/>
                  </a:cubicBezTo>
                  <a:cubicBezTo>
                    <a:pt x="295986" y="1427835"/>
                    <a:pt x="281146" y="1429599"/>
                    <a:pt x="424306" y="1429599"/>
                  </a:cubicBezTo>
                  <a:cubicBezTo>
                    <a:pt x="423850" y="1792408"/>
                    <a:pt x="438291" y="1772450"/>
                    <a:pt x="420605" y="1772450"/>
                  </a:cubicBezTo>
                  <a:cubicBezTo>
                    <a:pt x="66539" y="1772450"/>
                    <a:pt x="128763" y="1800263"/>
                    <a:pt x="126259" y="1665661"/>
                  </a:cubicBezTo>
                  <a:close/>
                  <a:moveTo>
                    <a:pt x="128479" y="1795083"/>
                  </a:moveTo>
                  <a:cubicBezTo>
                    <a:pt x="128365" y="1788235"/>
                    <a:pt x="429429" y="1787874"/>
                    <a:pt x="429543" y="1795387"/>
                  </a:cubicBezTo>
                  <a:cubicBezTo>
                    <a:pt x="435502" y="2175403"/>
                    <a:pt x="447078" y="2134254"/>
                    <a:pt x="420586" y="2134254"/>
                  </a:cubicBezTo>
                  <a:cubicBezTo>
                    <a:pt x="212450" y="2134216"/>
                    <a:pt x="175484" y="2134083"/>
                    <a:pt x="134703" y="2134463"/>
                  </a:cubicBezTo>
                  <a:cubicBezTo>
                    <a:pt x="133659" y="2092896"/>
                    <a:pt x="128650" y="1805821"/>
                    <a:pt x="128479" y="1795083"/>
                  </a:cubicBezTo>
                  <a:close/>
                  <a:moveTo>
                    <a:pt x="141003" y="2442046"/>
                  </a:moveTo>
                  <a:cubicBezTo>
                    <a:pt x="136715" y="2099157"/>
                    <a:pt x="117814" y="2151841"/>
                    <a:pt x="193151" y="2151841"/>
                  </a:cubicBezTo>
                  <a:cubicBezTo>
                    <a:pt x="208921" y="2151841"/>
                    <a:pt x="423585" y="2151879"/>
                    <a:pt x="436982" y="2151898"/>
                  </a:cubicBezTo>
                  <a:cubicBezTo>
                    <a:pt x="438064" y="2242922"/>
                    <a:pt x="437343" y="2198055"/>
                    <a:pt x="441840" y="2499548"/>
                  </a:cubicBezTo>
                  <a:cubicBezTo>
                    <a:pt x="86332" y="2499814"/>
                    <a:pt x="141876" y="2510912"/>
                    <a:pt x="141003" y="2442046"/>
                  </a:cubicBezTo>
                  <a:close/>
                  <a:moveTo>
                    <a:pt x="146924" y="2830239"/>
                  </a:moveTo>
                  <a:cubicBezTo>
                    <a:pt x="143338" y="2604972"/>
                    <a:pt x="142616" y="2561775"/>
                    <a:pt x="141971" y="2515086"/>
                  </a:cubicBezTo>
                  <a:cubicBezTo>
                    <a:pt x="260727" y="2513834"/>
                    <a:pt x="306404" y="2517268"/>
                    <a:pt x="442125" y="2517173"/>
                  </a:cubicBezTo>
                  <a:cubicBezTo>
                    <a:pt x="445484" y="2737336"/>
                    <a:pt x="442466" y="2712161"/>
                    <a:pt x="445465" y="2862794"/>
                  </a:cubicBezTo>
                  <a:cubicBezTo>
                    <a:pt x="95649" y="2863932"/>
                    <a:pt x="147474" y="2865810"/>
                    <a:pt x="146924" y="2830239"/>
                  </a:cubicBezTo>
                  <a:close/>
                  <a:moveTo>
                    <a:pt x="152332" y="3218508"/>
                  </a:moveTo>
                  <a:cubicBezTo>
                    <a:pt x="143679" y="2822233"/>
                    <a:pt x="134665" y="2878066"/>
                    <a:pt x="193170" y="2878066"/>
                  </a:cubicBezTo>
                  <a:cubicBezTo>
                    <a:pt x="305094" y="2878066"/>
                    <a:pt x="307182" y="2880437"/>
                    <a:pt x="420624" y="2880437"/>
                  </a:cubicBezTo>
                  <a:cubicBezTo>
                    <a:pt x="450171" y="2880437"/>
                    <a:pt x="449583" y="2825439"/>
                    <a:pt x="453321" y="3217862"/>
                  </a:cubicBezTo>
                  <a:cubicBezTo>
                    <a:pt x="453397" y="3226494"/>
                    <a:pt x="459280" y="3224256"/>
                    <a:pt x="420624" y="3224256"/>
                  </a:cubicBezTo>
                  <a:cubicBezTo>
                    <a:pt x="120774" y="3224256"/>
                    <a:pt x="152484" y="3225242"/>
                    <a:pt x="152332" y="3218508"/>
                  </a:cubicBezTo>
                  <a:close/>
                  <a:moveTo>
                    <a:pt x="152845" y="3241349"/>
                  </a:moveTo>
                  <a:cubicBezTo>
                    <a:pt x="199414" y="3241311"/>
                    <a:pt x="452106" y="3241918"/>
                    <a:pt x="453530" y="3241918"/>
                  </a:cubicBezTo>
                  <a:cubicBezTo>
                    <a:pt x="457553" y="3641494"/>
                    <a:pt x="476681" y="3587103"/>
                    <a:pt x="420605" y="3587103"/>
                  </a:cubicBezTo>
                  <a:cubicBezTo>
                    <a:pt x="194385" y="3587065"/>
                    <a:pt x="181822" y="3587084"/>
                    <a:pt x="156393" y="3587027"/>
                  </a:cubicBezTo>
                  <a:cubicBezTo>
                    <a:pt x="154610" y="3457984"/>
                    <a:pt x="157475" y="3452937"/>
                    <a:pt x="152845" y="3241349"/>
                  </a:cubicBezTo>
                  <a:close/>
                  <a:moveTo>
                    <a:pt x="164288" y="3950102"/>
                  </a:moveTo>
                  <a:cubicBezTo>
                    <a:pt x="157418" y="3612923"/>
                    <a:pt x="158044" y="3703948"/>
                    <a:pt x="156640" y="3604633"/>
                  </a:cubicBezTo>
                  <a:cubicBezTo>
                    <a:pt x="482678" y="3605467"/>
                    <a:pt x="459375" y="3602773"/>
                    <a:pt x="459431" y="3607156"/>
                  </a:cubicBezTo>
                  <a:cubicBezTo>
                    <a:pt x="465561" y="3999332"/>
                    <a:pt x="482355" y="3947901"/>
                    <a:pt x="420586" y="3947901"/>
                  </a:cubicBezTo>
                  <a:cubicBezTo>
                    <a:pt x="297029" y="3947920"/>
                    <a:pt x="295739" y="3950709"/>
                    <a:pt x="164288" y="3950102"/>
                  </a:cubicBezTo>
                  <a:close/>
                  <a:moveTo>
                    <a:pt x="164667" y="3967726"/>
                  </a:moveTo>
                  <a:cubicBezTo>
                    <a:pt x="268299" y="3968181"/>
                    <a:pt x="283556" y="3966019"/>
                    <a:pt x="465049" y="3965469"/>
                  </a:cubicBezTo>
                  <a:cubicBezTo>
                    <a:pt x="471501" y="4377034"/>
                    <a:pt x="486549" y="4310729"/>
                    <a:pt x="420605" y="4310729"/>
                  </a:cubicBezTo>
                  <a:cubicBezTo>
                    <a:pt x="306840" y="4310729"/>
                    <a:pt x="306726" y="4312873"/>
                    <a:pt x="193151" y="4312873"/>
                  </a:cubicBezTo>
                  <a:cubicBezTo>
                    <a:pt x="158860" y="4312873"/>
                    <a:pt x="172941" y="4357190"/>
                    <a:pt x="164667" y="3967726"/>
                  </a:cubicBezTo>
                  <a:close/>
                  <a:moveTo>
                    <a:pt x="172524" y="4642558"/>
                  </a:moveTo>
                  <a:cubicBezTo>
                    <a:pt x="166869" y="4280185"/>
                    <a:pt x="166812" y="4330478"/>
                    <a:pt x="193151" y="4330478"/>
                  </a:cubicBezTo>
                  <a:cubicBezTo>
                    <a:pt x="518335" y="4330478"/>
                    <a:pt x="471216" y="4307314"/>
                    <a:pt x="472449" y="4383902"/>
                  </a:cubicBezTo>
                  <a:cubicBezTo>
                    <a:pt x="474423" y="4510232"/>
                    <a:pt x="472013" y="4513609"/>
                    <a:pt x="474043" y="4642824"/>
                  </a:cubicBezTo>
                  <a:cubicBezTo>
                    <a:pt x="474632" y="4679951"/>
                    <a:pt x="485259" y="4672077"/>
                    <a:pt x="420624" y="4672077"/>
                  </a:cubicBezTo>
                  <a:cubicBezTo>
                    <a:pt x="133166" y="4672077"/>
                    <a:pt x="173150" y="4683233"/>
                    <a:pt x="172524" y="4642558"/>
                  </a:cubicBezTo>
                  <a:close/>
                  <a:moveTo>
                    <a:pt x="179412" y="5030902"/>
                  </a:moveTo>
                  <a:cubicBezTo>
                    <a:pt x="169924" y="4635519"/>
                    <a:pt x="167077" y="4690157"/>
                    <a:pt x="193151" y="4690157"/>
                  </a:cubicBezTo>
                  <a:cubicBezTo>
                    <a:pt x="533080" y="4690157"/>
                    <a:pt x="474499" y="4667733"/>
                    <a:pt x="475827" y="4772284"/>
                  </a:cubicBezTo>
                  <a:cubicBezTo>
                    <a:pt x="476871" y="4855209"/>
                    <a:pt x="478161" y="4948870"/>
                    <a:pt x="480325" y="5031396"/>
                  </a:cubicBezTo>
                  <a:cubicBezTo>
                    <a:pt x="480458" y="5036708"/>
                    <a:pt x="489396" y="5035152"/>
                    <a:pt x="420624" y="5035152"/>
                  </a:cubicBezTo>
                  <a:cubicBezTo>
                    <a:pt x="159582" y="5035152"/>
                    <a:pt x="179754" y="5045681"/>
                    <a:pt x="179412" y="5030902"/>
                  </a:cubicBezTo>
                  <a:close/>
                  <a:moveTo>
                    <a:pt x="186756" y="5399536"/>
                  </a:moveTo>
                  <a:cubicBezTo>
                    <a:pt x="180437" y="5015934"/>
                    <a:pt x="172732" y="5055907"/>
                    <a:pt x="193151" y="5055907"/>
                  </a:cubicBezTo>
                  <a:cubicBezTo>
                    <a:pt x="538090" y="5055907"/>
                    <a:pt x="480704" y="5015687"/>
                    <a:pt x="482981" y="5160705"/>
                  </a:cubicBezTo>
                  <a:cubicBezTo>
                    <a:pt x="484993" y="5289407"/>
                    <a:pt x="486416" y="5287301"/>
                    <a:pt x="488352" y="5399801"/>
                  </a:cubicBezTo>
                  <a:cubicBezTo>
                    <a:pt x="451499" y="5399650"/>
                    <a:pt x="204499" y="5399536"/>
                    <a:pt x="186756" y="5399536"/>
                  </a:cubicBezTo>
                  <a:close/>
                  <a:moveTo>
                    <a:pt x="193151" y="5417141"/>
                  </a:moveTo>
                  <a:cubicBezTo>
                    <a:pt x="460494" y="5417312"/>
                    <a:pt x="456813" y="5417293"/>
                    <a:pt x="488655" y="5417445"/>
                  </a:cubicBezTo>
                  <a:cubicBezTo>
                    <a:pt x="491274" y="5600367"/>
                    <a:pt x="490439" y="5592095"/>
                    <a:pt x="493419" y="5760618"/>
                  </a:cubicBezTo>
                  <a:cubicBezTo>
                    <a:pt x="417398" y="5759727"/>
                    <a:pt x="307087" y="5760713"/>
                    <a:pt x="192923" y="5760713"/>
                  </a:cubicBezTo>
                  <a:cubicBezTo>
                    <a:pt x="191178" y="5390448"/>
                    <a:pt x="179279" y="5417141"/>
                    <a:pt x="193151" y="5417141"/>
                  </a:cubicBezTo>
                  <a:close/>
                  <a:moveTo>
                    <a:pt x="193151" y="5778300"/>
                  </a:moveTo>
                  <a:cubicBezTo>
                    <a:pt x="540595" y="5778300"/>
                    <a:pt x="493513" y="5766518"/>
                    <a:pt x="494292" y="5808237"/>
                  </a:cubicBezTo>
                  <a:cubicBezTo>
                    <a:pt x="501408" y="6185995"/>
                    <a:pt x="514995" y="6124414"/>
                    <a:pt x="420605" y="6124414"/>
                  </a:cubicBezTo>
                  <a:cubicBezTo>
                    <a:pt x="311110" y="6124414"/>
                    <a:pt x="307656" y="6122156"/>
                    <a:pt x="198351" y="6122080"/>
                  </a:cubicBezTo>
                  <a:cubicBezTo>
                    <a:pt x="189678" y="5752195"/>
                    <a:pt x="194499" y="5778300"/>
                    <a:pt x="193151" y="5778300"/>
                  </a:cubicBezTo>
                  <a:close/>
                  <a:moveTo>
                    <a:pt x="201634" y="6455484"/>
                  </a:moveTo>
                  <a:cubicBezTo>
                    <a:pt x="199660" y="6329495"/>
                    <a:pt x="201805" y="6325587"/>
                    <a:pt x="199774" y="6196410"/>
                  </a:cubicBezTo>
                  <a:cubicBezTo>
                    <a:pt x="198579" y="6118685"/>
                    <a:pt x="148158" y="6140653"/>
                    <a:pt x="497423" y="6142190"/>
                  </a:cubicBezTo>
                  <a:cubicBezTo>
                    <a:pt x="498998" y="6320199"/>
                    <a:pt x="503533" y="6320977"/>
                    <a:pt x="505450" y="6485743"/>
                  </a:cubicBezTo>
                  <a:cubicBezTo>
                    <a:pt x="163016" y="6479596"/>
                    <a:pt x="202450" y="6507655"/>
                    <a:pt x="201634" y="6455484"/>
                  </a:cubicBezTo>
                  <a:close/>
                  <a:moveTo>
                    <a:pt x="207479" y="6843677"/>
                  </a:moveTo>
                  <a:cubicBezTo>
                    <a:pt x="205543" y="6751115"/>
                    <a:pt x="204366" y="6682116"/>
                    <a:pt x="203361" y="6584945"/>
                  </a:cubicBezTo>
                  <a:cubicBezTo>
                    <a:pt x="202298" y="6482746"/>
                    <a:pt x="181234" y="6506100"/>
                    <a:pt x="307011" y="6503728"/>
                  </a:cubicBezTo>
                  <a:cubicBezTo>
                    <a:pt x="388800" y="6502286"/>
                    <a:pt x="457610" y="6502495"/>
                    <a:pt x="505640" y="6503387"/>
                  </a:cubicBezTo>
                  <a:cubicBezTo>
                    <a:pt x="506494" y="6601886"/>
                    <a:pt x="503305" y="6650055"/>
                    <a:pt x="509549" y="6849766"/>
                  </a:cubicBezTo>
                  <a:cubicBezTo>
                    <a:pt x="180532" y="6849766"/>
                    <a:pt x="207554" y="6846997"/>
                    <a:pt x="207479" y="6843677"/>
                  </a:cubicBezTo>
                  <a:close/>
                  <a:moveTo>
                    <a:pt x="207934" y="6864981"/>
                  </a:moveTo>
                  <a:cubicBezTo>
                    <a:pt x="309155" y="6865190"/>
                    <a:pt x="277958" y="6867372"/>
                    <a:pt x="510099" y="6867372"/>
                  </a:cubicBezTo>
                  <a:cubicBezTo>
                    <a:pt x="515185" y="7033087"/>
                    <a:pt x="512281" y="7097476"/>
                    <a:pt x="513762" y="7210318"/>
                  </a:cubicBezTo>
                  <a:cubicBezTo>
                    <a:pt x="210648" y="7211551"/>
                    <a:pt x="312723" y="7212177"/>
                    <a:pt x="214709" y="7212423"/>
                  </a:cubicBezTo>
                  <a:cubicBezTo>
                    <a:pt x="214690" y="7210489"/>
                    <a:pt x="207972" y="6866442"/>
                    <a:pt x="207934" y="6864981"/>
                  </a:cubicBezTo>
                  <a:close/>
                  <a:moveTo>
                    <a:pt x="215031" y="7232211"/>
                  </a:moveTo>
                  <a:cubicBezTo>
                    <a:pt x="214993" y="7229763"/>
                    <a:pt x="189147" y="7229384"/>
                    <a:pt x="514008" y="7227943"/>
                  </a:cubicBezTo>
                  <a:cubicBezTo>
                    <a:pt x="516058" y="7360837"/>
                    <a:pt x="519360" y="7366566"/>
                    <a:pt x="521865" y="7575100"/>
                  </a:cubicBezTo>
                  <a:cubicBezTo>
                    <a:pt x="388706" y="7574626"/>
                    <a:pt x="316082" y="7575252"/>
                    <a:pt x="220231" y="7575328"/>
                  </a:cubicBezTo>
                  <a:cubicBezTo>
                    <a:pt x="217840" y="7462941"/>
                    <a:pt x="216834" y="7344806"/>
                    <a:pt x="215031" y="7232211"/>
                  </a:cubicBezTo>
                  <a:close/>
                  <a:moveTo>
                    <a:pt x="225203" y="7879951"/>
                  </a:moveTo>
                  <a:cubicBezTo>
                    <a:pt x="223780" y="7534368"/>
                    <a:pt x="193929" y="7593218"/>
                    <a:pt x="306897" y="7592762"/>
                  </a:cubicBezTo>
                  <a:cubicBezTo>
                    <a:pt x="384094" y="7592554"/>
                    <a:pt x="435407" y="7592478"/>
                    <a:pt x="522073" y="7592725"/>
                  </a:cubicBezTo>
                  <a:cubicBezTo>
                    <a:pt x="526210" y="7966006"/>
                    <a:pt x="522130" y="7511375"/>
                    <a:pt x="525261" y="7937852"/>
                  </a:cubicBezTo>
                  <a:cubicBezTo>
                    <a:pt x="165692" y="7939730"/>
                    <a:pt x="225487" y="7946769"/>
                    <a:pt x="225203" y="7879951"/>
                  </a:cubicBezTo>
                  <a:close/>
                  <a:moveTo>
                    <a:pt x="230839" y="8268372"/>
                  </a:moveTo>
                  <a:cubicBezTo>
                    <a:pt x="224899" y="7889418"/>
                    <a:pt x="201975" y="7951492"/>
                    <a:pt x="306688" y="7954224"/>
                  </a:cubicBezTo>
                  <a:cubicBezTo>
                    <a:pt x="371266" y="7955989"/>
                    <a:pt x="425767" y="7955989"/>
                    <a:pt x="525413" y="7955495"/>
                  </a:cubicBezTo>
                  <a:cubicBezTo>
                    <a:pt x="527254" y="8142041"/>
                    <a:pt x="531695" y="8131076"/>
                    <a:pt x="533668" y="8298024"/>
                  </a:cubicBezTo>
                  <a:cubicBezTo>
                    <a:pt x="186547" y="8293812"/>
                    <a:pt x="231636" y="8317128"/>
                    <a:pt x="230839" y="8268372"/>
                  </a:cubicBezTo>
                  <a:close/>
                  <a:moveTo>
                    <a:pt x="236304" y="8663299"/>
                  </a:moveTo>
                  <a:cubicBezTo>
                    <a:pt x="235982" y="8568291"/>
                    <a:pt x="236114" y="8589368"/>
                    <a:pt x="231655" y="8317375"/>
                  </a:cubicBezTo>
                  <a:cubicBezTo>
                    <a:pt x="323654" y="8316806"/>
                    <a:pt x="348836" y="8313429"/>
                    <a:pt x="533858" y="8315687"/>
                  </a:cubicBezTo>
                  <a:cubicBezTo>
                    <a:pt x="534693" y="8410505"/>
                    <a:pt x="536021" y="8624142"/>
                    <a:pt x="536534" y="8663318"/>
                  </a:cubicBezTo>
                  <a:lnTo>
                    <a:pt x="236304" y="8663299"/>
                  </a:lnTo>
                  <a:close/>
                  <a:moveTo>
                    <a:pt x="534389" y="7227848"/>
                  </a:moveTo>
                  <a:cubicBezTo>
                    <a:pt x="854848" y="7226539"/>
                    <a:pt x="830159" y="7230427"/>
                    <a:pt x="830197" y="7232552"/>
                  </a:cubicBezTo>
                  <a:cubicBezTo>
                    <a:pt x="836383" y="7627935"/>
                    <a:pt x="871092" y="7573355"/>
                    <a:pt x="761843" y="7574682"/>
                  </a:cubicBezTo>
                  <a:cubicBezTo>
                    <a:pt x="687948" y="7575480"/>
                    <a:pt x="643410" y="7575461"/>
                    <a:pt x="537444" y="7575157"/>
                  </a:cubicBezTo>
                  <a:cubicBezTo>
                    <a:pt x="532833" y="7200585"/>
                    <a:pt x="523326" y="7227904"/>
                    <a:pt x="534389" y="7227848"/>
                  </a:cubicBezTo>
                  <a:close/>
                  <a:moveTo>
                    <a:pt x="540670" y="7879989"/>
                  </a:moveTo>
                  <a:cubicBezTo>
                    <a:pt x="540670" y="7533135"/>
                    <a:pt x="504273" y="7592952"/>
                    <a:pt x="648097" y="7592952"/>
                  </a:cubicBezTo>
                  <a:cubicBezTo>
                    <a:pt x="755315" y="7592952"/>
                    <a:pt x="751064" y="7592004"/>
                    <a:pt x="838205" y="7591700"/>
                  </a:cubicBezTo>
                  <a:cubicBezTo>
                    <a:pt x="837826" y="7807746"/>
                    <a:pt x="841109" y="7839619"/>
                    <a:pt x="843595" y="7936999"/>
                  </a:cubicBezTo>
                  <a:cubicBezTo>
                    <a:pt x="487080" y="7937378"/>
                    <a:pt x="540670" y="7957127"/>
                    <a:pt x="540670" y="7879989"/>
                  </a:cubicBezTo>
                  <a:close/>
                  <a:moveTo>
                    <a:pt x="548811" y="8268334"/>
                  </a:moveTo>
                  <a:cubicBezTo>
                    <a:pt x="542948" y="7892700"/>
                    <a:pt x="505943" y="7955154"/>
                    <a:pt x="648097" y="7955154"/>
                  </a:cubicBezTo>
                  <a:cubicBezTo>
                    <a:pt x="761464" y="7955154"/>
                    <a:pt x="745846" y="7954756"/>
                    <a:pt x="844012" y="7954642"/>
                  </a:cubicBezTo>
                  <a:cubicBezTo>
                    <a:pt x="847504" y="8109524"/>
                    <a:pt x="844392" y="8128970"/>
                    <a:pt x="847143" y="8298157"/>
                  </a:cubicBezTo>
                  <a:cubicBezTo>
                    <a:pt x="501654" y="8298518"/>
                    <a:pt x="549438" y="8309122"/>
                    <a:pt x="548811" y="8268334"/>
                  </a:cubicBezTo>
                  <a:close/>
                  <a:moveTo>
                    <a:pt x="552094" y="8663337"/>
                  </a:moveTo>
                  <a:cubicBezTo>
                    <a:pt x="551525" y="8620177"/>
                    <a:pt x="550197" y="8405914"/>
                    <a:pt x="549400" y="8315876"/>
                  </a:cubicBezTo>
                  <a:cubicBezTo>
                    <a:pt x="653582" y="8317072"/>
                    <a:pt x="768656" y="8315857"/>
                    <a:pt x="847447" y="8315763"/>
                  </a:cubicBezTo>
                  <a:cubicBezTo>
                    <a:pt x="852153" y="8604810"/>
                    <a:pt x="851584" y="8576638"/>
                    <a:pt x="853557" y="8660662"/>
                  </a:cubicBezTo>
                  <a:cubicBezTo>
                    <a:pt x="746928" y="8661023"/>
                    <a:pt x="793743" y="8663356"/>
                    <a:pt x="552094" y="8663337"/>
                  </a:cubicBezTo>
                  <a:close/>
                  <a:moveTo>
                    <a:pt x="857486" y="7879667"/>
                  </a:moveTo>
                  <a:cubicBezTo>
                    <a:pt x="846688" y="7546510"/>
                    <a:pt x="851755" y="7591643"/>
                    <a:pt x="875722" y="7591643"/>
                  </a:cubicBezTo>
                  <a:cubicBezTo>
                    <a:pt x="1198135" y="7591643"/>
                    <a:pt x="1154223" y="7584282"/>
                    <a:pt x="1154375" y="7620935"/>
                  </a:cubicBezTo>
                  <a:cubicBezTo>
                    <a:pt x="1155950" y="7993211"/>
                    <a:pt x="1177830" y="7935614"/>
                    <a:pt x="1103214" y="7935614"/>
                  </a:cubicBezTo>
                  <a:cubicBezTo>
                    <a:pt x="818185" y="7935614"/>
                    <a:pt x="859990" y="7957450"/>
                    <a:pt x="857486" y="7879667"/>
                  </a:cubicBezTo>
                  <a:close/>
                  <a:moveTo>
                    <a:pt x="862211" y="8268410"/>
                  </a:moveTo>
                  <a:cubicBezTo>
                    <a:pt x="856651" y="7912829"/>
                    <a:pt x="856802" y="7954623"/>
                    <a:pt x="875722" y="7954623"/>
                  </a:cubicBezTo>
                  <a:cubicBezTo>
                    <a:pt x="1209388" y="7954623"/>
                    <a:pt x="1158151" y="7934665"/>
                    <a:pt x="1159328" y="8009716"/>
                  </a:cubicBezTo>
                  <a:cubicBezTo>
                    <a:pt x="1164622" y="8349532"/>
                    <a:pt x="1188172" y="8299769"/>
                    <a:pt x="1103195" y="8299769"/>
                  </a:cubicBezTo>
                  <a:cubicBezTo>
                    <a:pt x="822929" y="8299769"/>
                    <a:pt x="862818" y="8306580"/>
                    <a:pt x="862211" y="8268410"/>
                  </a:cubicBezTo>
                  <a:close/>
                  <a:moveTo>
                    <a:pt x="1170031" y="8657361"/>
                  </a:moveTo>
                  <a:cubicBezTo>
                    <a:pt x="1170012" y="8667587"/>
                    <a:pt x="1195915" y="8660605"/>
                    <a:pt x="875703" y="8660605"/>
                  </a:cubicBezTo>
                  <a:cubicBezTo>
                    <a:pt x="865683" y="8660605"/>
                    <a:pt x="869213" y="8699345"/>
                    <a:pt x="862970" y="8315724"/>
                  </a:cubicBezTo>
                  <a:cubicBezTo>
                    <a:pt x="998159" y="8315648"/>
                    <a:pt x="967076" y="8317622"/>
                    <a:pt x="1166577" y="8317318"/>
                  </a:cubicBezTo>
                  <a:cubicBezTo>
                    <a:pt x="1166615" y="8319538"/>
                    <a:pt x="1170107" y="8594148"/>
                    <a:pt x="1170031" y="8657361"/>
                  </a:cubicBezTo>
                  <a:close/>
                  <a:moveTo>
                    <a:pt x="1173048" y="7879875"/>
                  </a:moveTo>
                  <a:cubicBezTo>
                    <a:pt x="1168835" y="7544935"/>
                    <a:pt x="1153711" y="7593237"/>
                    <a:pt x="1217093" y="7592383"/>
                  </a:cubicBezTo>
                  <a:cubicBezTo>
                    <a:pt x="1510358" y="7588418"/>
                    <a:pt x="1470678" y="7586862"/>
                    <a:pt x="1471532" y="7621143"/>
                  </a:cubicBezTo>
                  <a:cubicBezTo>
                    <a:pt x="1480356" y="7988126"/>
                    <a:pt x="1480147" y="7937131"/>
                    <a:pt x="1444642" y="7936733"/>
                  </a:cubicBezTo>
                  <a:cubicBezTo>
                    <a:pt x="1125037" y="7933280"/>
                    <a:pt x="1173959" y="7953845"/>
                    <a:pt x="1173048" y="7879875"/>
                  </a:cubicBezTo>
                  <a:close/>
                  <a:moveTo>
                    <a:pt x="1181417" y="8268334"/>
                  </a:moveTo>
                  <a:cubicBezTo>
                    <a:pt x="1175743" y="7905809"/>
                    <a:pt x="1154356" y="7953257"/>
                    <a:pt x="1216941" y="7953504"/>
                  </a:cubicBezTo>
                  <a:cubicBezTo>
                    <a:pt x="1524078" y="7954737"/>
                    <a:pt x="1475422" y="7939920"/>
                    <a:pt x="1476504" y="8009716"/>
                  </a:cubicBezTo>
                  <a:cubicBezTo>
                    <a:pt x="1478515" y="8137773"/>
                    <a:pt x="1479616" y="8146215"/>
                    <a:pt x="1481532" y="8268637"/>
                  </a:cubicBezTo>
                  <a:cubicBezTo>
                    <a:pt x="1482159" y="8309540"/>
                    <a:pt x="1509997" y="8299295"/>
                    <a:pt x="1330782" y="8299428"/>
                  </a:cubicBezTo>
                  <a:cubicBezTo>
                    <a:pt x="1153711" y="8299428"/>
                    <a:pt x="1182081" y="8310033"/>
                    <a:pt x="1181417" y="8268334"/>
                  </a:cubicBezTo>
                  <a:close/>
                  <a:moveTo>
                    <a:pt x="1444490" y="8662123"/>
                  </a:moveTo>
                  <a:cubicBezTo>
                    <a:pt x="1373347" y="8662692"/>
                    <a:pt x="1361866" y="8662597"/>
                    <a:pt x="1185554" y="8662540"/>
                  </a:cubicBezTo>
                  <a:cubicBezTo>
                    <a:pt x="1185649" y="8596748"/>
                    <a:pt x="1182176" y="8319614"/>
                    <a:pt x="1182138" y="8317318"/>
                  </a:cubicBezTo>
                  <a:cubicBezTo>
                    <a:pt x="1324501" y="8317033"/>
                    <a:pt x="1156880" y="8317167"/>
                    <a:pt x="1482159" y="8316938"/>
                  </a:cubicBezTo>
                  <a:cubicBezTo>
                    <a:pt x="1486087" y="8726664"/>
                    <a:pt x="1501875" y="8661649"/>
                    <a:pt x="1444490" y="8662123"/>
                  </a:cubicBezTo>
                  <a:close/>
                  <a:moveTo>
                    <a:pt x="1484455" y="7491247"/>
                  </a:moveTo>
                  <a:cubicBezTo>
                    <a:pt x="1482481" y="7365163"/>
                    <a:pt x="1483164" y="7367363"/>
                    <a:pt x="1481039" y="7232173"/>
                  </a:cubicBezTo>
                  <a:cubicBezTo>
                    <a:pt x="1481001" y="7229081"/>
                    <a:pt x="1455762" y="7229138"/>
                    <a:pt x="1781914" y="7229081"/>
                  </a:cubicBezTo>
                  <a:cubicBezTo>
                    <a:pt x="1781933" y="7230485"/>
                    <a:pt x="1782995" y="7284686"/>
                    <a:pt x="1785614" y="7573734"/>
                  </a:cubicBezTo>
                  <a:cubicBezTo>
                    <a:pt x="1426405" y="7573734"/>
                    <a:pt x="1486220" y="7603974"/>
                    <a:pt x="1484455" y="7491247"/>
                  </a:cubicBezTo>
                  <a:close/>
                  <a:moveTo>
                    <a:pt x="1558331" y="7593331"/>
                  </a:moveTo>
                  <a:cubicBezTo>
                    <a:pt x="1672172" y="7593331"/>
                    <a:pt x="1672532" y="7591340"/>
                    <a:pt x="1785747" y="7591340"/>
                  </a:cubicBezTo>
                  <a:cubicBezTo>
                    <a:pt x="1787436" y="7816454"/>
                    <a:pt x="1789277" y="7839599"/>
                    <a:pt x="1791307" y="7936126"/>
                  </a:cubicBezTo>
                  <a:cubicBezTo>
                    <a:pt x="1667162" y="7936126"/>
                    <a:pt x="1624635" y="7938023"/>
                    <a:pt x="1491135" y="7937150"/>
                  </a:cubicBezTo>
                  <a:cubicBezTo>
                    <a:pt x="1487795" y="7533837"/>
                    <a:pt x="1462821" y="7593331"/>
                    <a:pt x="1558331" y="7593331"/>
                  </a:cubicBezTo>
                  <a:close/>
                  <a:moveTo>
                    <a:pt x="1497074" y="8268334"/>
                  </a:moveTo>
                  <a:cubicBezTo>
                    <a:pt x="1491286" y="7897348"/>
                    <a:pt x="1470697" y="7954964"/>
                    <a:pt x="1558331" y="7954964"/>
                  </a:cubicBezTo>
                  <a:cubicBezTo>
                    <a:pt x="1838009" y="7954964"/>
                    <a:pt x="1791402" y="7930339"/>
                    <a:pt x="1792636" y="8009716"/>
                  </a:cubicBezTo>
                  <a:cubicBezTo>
                    <a:pt x="1797171" y="8296582"/>
                    <a:pt x="1796829" y="8275657"/>
                    <a:pt x="1797228" y="8299864"/>
                  </a:cubicBezTo>
                  <a:cubicBezTo>
                    <a:pt x="1448911" y="8300338"/>
                    <a:pt x="1497720" y="8309312"/>
                    <a:pt x="1497074" y="8268334"/>
                  </a:cubicBezTo>
                  <a:close/>
                  <a:moveTo>
                    <a:pt x="1785937" y="8661971"/>
                  </a:moveTo>
                  <a:cubicBezTo>
                    <a:pt x="1467585" y="8661971"/>
                    <a:pt x="1500775" y="8663356"/>
                    <a:pt x="1500699" y="8657342"/>
                  </a:cubicBezTo>
                  <a:cubicBezTo>
                    <a:pt x="1495158" y="8247181"/>
                    <a:pt x="1481039" y="8316958"/>
                    <a:pt x="1558350" y="8316901"/>
                  </a:cubicBezTo>
                  <a:cubicBezTo>
                    <a:pt x="1672494" y="8316901"/>
                    <a:pt x="1672058" y="8317508"/>
                    <a:pt x="1785937" y="8317508"/>
                  </a:cubicBezTo>
                  <a:cubicBezTo>
                    <a:pt x="1801611" y="8317508"/>
                    <a:pt x="1797076" y="8305120"/>
                    <a:pt x="1799201" y="8398345"/>
                  </a:cubicBezTo>
                  <a:cubicBezTo>
                    <a:pt x="1806185" y="8702380"/>
                    <a:pt x="1808272" y="8661971"/>
                    <a:pt x="1785937" y="8661971"/>
                  </a:cubicBezTo>
                  <a:close/>
                  <a:moveTo>
                    <a:pt x="1801535" y="7620859"/>
                  </a:moveTo>
                  <a:cubicBezTo>
                    <a:pt x="1801251" y="7575119"/>
                    <a:pt x="1758326" y="7595646"/>
                    <a:pt x="2100816" y="7591055"/>
                  </a:cubicBezTo>
                  <a:cubicBezTo>
                    <a:pt x="2104270" y="7802643"/>
                    <a:pt x="2104194" y="7807481"/>
                    <a:pt x="2106395" y="7880293"/>
                  </a:cubicBezTo>
                  <a:cubicBezTo>
                    <a:pt x="2108862" y="7961775"/>
                    <a:pt x="2156475" y="7936980"/>
                    <a:pt x="1806868" y="7936145"/>
                  </a:cubicBezTo>
                  <a:cubicBezTo>
                    <a:pt x="1805388" y="7865856"/>
                    <a:pt x="1802541" y="7782969"/>
                    <a:pt x="1801535" y="7620859"/>
                  </a:cubicBezTo>
                  <a:close/>
                  <a:moveTo>
                    <a:pt x="1807210" y="7953750"/>
                  </a:moveTo>
                  <a:cubicBezTo>
                    <a:pt x="2164919" y="7954642"/>
                    <a:pt x="2108312" y="7940812"/>
                    <a:pt x="2109375" y="8009659"/>
                  </a:cubicBezTo>
                  <a:cubicBezTo>
                    <a:pt x="2111386" y="8139442"/>
                    <a:pt x="2112525" y="8134168"/>
                    <a:pt x="2114707" y="8268618"/>
                  </a:cubicBezTo>
                  <a:cubicBezTo>
                    <a:pt x="2115333" y="8308591"/>
                    <a:pt x="2163724" y="8298404"/>
                    <a:pt x="1812770" y="8299808"/>
                  </a:cubicBezTo>
                  <a:cubicBezTo>
                    <a:pt x="1811897" y="8248110"/>
                    <a:pt x="1808139" y="8001691"/>
                    <a:pt x="1807210" y="7953750"/>
                  </a:cubicBezTo>
                  <a:close/>
                  <a:moveTo>
                    <a:pt x="1818463" y="8661915"/>
                  </a:moveTo>
                  <a:cubicBezTo>
                    <a:pt x="1818026" y="8512249"/>
                    <a:pt x="1814610" y="8401722"/>
                    <a:pt x="1813092" y="8317432"/>
                  </a:cubicBezTo>
                  <a:cubicBezTo>
                    <a:pt x="1917407" y="8316996"/>
                    <a:pt x="1951982" y="8313391"/>
                    <a:pt x="2115295" y="8315705"/>
                  </a:cubicBezTo>
                  <a:cubicBezTo>
                    <a:pt x="2116244" y="8437502"/>
                    <a:pt x="2112563" y="8373701"/>
                    <a:pt x="2117876" y="8657551"/>
                  </a:cubicBezTo>
                  <a:cubicBezTo>
                    <a:pt x="2117952" y="8661800"/>
                    <a:pt x="2144273" y="8661194"/>
                    <a:pt x="1818463" y="8661915"/>
                  </a:cubicBezTo>
                  <a:close/>
                  <a:moveTo>
                    <a:pt x="2121956" y="7879724"/>
                  </a:moveTo>
                  <a:cubicBezTo>
                    <a:pt x="2119508" y="7798887"/>
                    <a:pt x="2119660" y="7793404"/>
                    <a:pt x="2116358" y="7590846"/>
                  </a:cubicBezTo>
                  <a:cubicBezTo>
                    <a:pt x="2324779" y="7587583"/>
                    <a:pt x="2326733" y="7591946"/>
                    <a:pt x="2417366" y="7593180"/>
                  </a:cubicBezTo>
                  <a:cubicBezTo>
                    <a:pt x="2419017" y="7685665"/>
                    <a:pt x="2423286" y="7935424"/>
                    <a:pt x="2423305" y="7936828"/>
                  </a:cubicBezTo>
                  <a:cubicBezTo>
                    <a:pt x="2072427" y="7938364"/>
                    <a:pt x="2124366" y="7959347"/>
                    <a:pt x="2121956" y="7879724"/>
                  </a:cubicBezTo>
                  <a:close/>
                  <a:moveTo>
                    <a:pt x="2123949" y="7955780"/>
                  </a:moveTo>
                  <a:cubicBezTo>
                    <a:pt x="2250561" y="7955837"/>
                    <a:pt x="2285819" y="7956046"/>
                    <a:pt x="2355008" y="7955116"/>
                  </a:cubicBezTo>
                  <a:cubicBezTo>
                    <a:pt x="2441656" y="7953940"/>
                    <a:pt x="2423343" y="7895129"/>
                    <a:pt x="2429207" y="8268676"/>
                  </a:cubicBezTo>
                  <a:cubicBezTo>
                    <a:pt x="2429833" y="8308212"/>
                    <a:pt x="2477825" y="8303431"/>
                    <a:pt x="2130666" y="8298328"/>
                  </a:cubicBezTo>
                  <a:cubicBezTo>
                    <a:pt x="2130325" y="8268562"/>
                    <a:pt x="2123987" y="7957279"/>
                    <a:pt x="2123949" y="7955780"/>
                  </a:cubicBezTo>
                  <a:close/>
                  <a:moveTo>
                    <a:pt x="2133494" y="8660472"/>
                  </a:moveTo>
                  <a:cubicBezTo>
                    <a:pt x="2127972" y="8391250"/>
                    <a:pt x="2131786" y="8435738"/>
                    <a:pt x="2130837" y="8315952"/>
                  </a:cubicBezTo>
                  <a:cubicBezTo>
                    <a:pt x="2218111" y="8317242"/>
                    <a:pt x="2229117" y="8316313"/>
                    <a:pt x="2354875" y="8317167"/>
                  </a:cubicBezTo>
                  <a:cubicBezTo>
                    <a:pt x="2461012" y="8317887"/>
                    <a:pt x="2421389" y="8258393"/>
                    <a:pt x="2435488" y="8658063"/>
                  </a:cubicBezTo>
                  <a:cubicBezTo>
                    <a:pt x="2435830" y="8667891"/>
                    <a:pt x="2445280" y="8658405"/>
                    <a:pt x="2133494" y="8660472"/>
                  </a:cubicBezTo>
                  <a:close/>
                  <a:moveTo>
                    <a:pt x="2437822" y="7879875"/>
                  </a:moveTo>
                  <a:cubicBezTo>
                    <a:pt x="2431940" y="7547117"/>
                    <a:pt x="2420819" y="7593502"/>
                    <a:pt x="2468716" y="7593502"/>
                  </a:cubicBezTo>
                  <a:cubicBezTo>
                    <a:pt x="2775588" y="7593502"/>
                    <a:pt x="2734408" y="7578439"/>
                    <a:pt x="2735756" y="7621258"/>
                  </a:cubicBezTo>
                  <a:cubicBezTo>
                    <a:pt x="2746838" y="7987310"/>
                    <a:pt x="2748052" y="7935632"/>
                    <a:pt x="2696341" y="7935632"/>
                  </a:cubicBezTo>
                  <a:cubicBezTo>
                    <a:pt x="2392411" y="7935614"/>
                    <a:pt x="2439226" y="7954339"/>
                    <a:pt x="2437822" y="7879875"/>
                  </a:cubicBezTo>
                  <a:close/>
                  <a:moveTo>
                    <a:pt x="2444749" y="8268372"/>
                  </a:moveTo>
                  <a:cubicBezTo>
                    <a:pt x="2439075" y="7905961"/>
                    <a:pt x="2426873" y="7954339"/>
                    <a:pt x="2468735" y="7954339"/>
                  </a:cubicBezTo>
                  <a:cubicBezTo>
                    <a:pt x="2790598" y="7954339"/>
                    <a:pt x="2740784" y="7935614"/>
                    <a:pt x="2741942" y="8009659"/>
                  </a:cubicBezTo>
                  <a:cubicBezTo>
                    <a:pt x="2747274" y="8350518"/>
                    <a:pt x="2760027" y="8297948"/>
                    <a:pt x="2696341" y="8297948"/>
                  </a:cubicBezTo>
                  <a:cubicBezTo>
                    <a:pt x="2405353" y="8297967"/>
                    <a:pt x="2445451" y="8313334"/>
                    <a:pt x="2444749" y="8268372"/>
                  </a:cubicBezTo>
                  <a:close/>
                  <a:moveTo>
                    <a:pt x="2451201" y="8662389"/>
                  </a:moveTo>
                  <a:cubicBezTo>
                    <a:pt x="2446115" y="8510143"/>
                    <a:pt x="2446950" y="8431071"/>
                    <a:pt x="2445451" y="8317508"/>
                  </a:cubicBezTo>
                  <a:cubicBezTo>
                    <a:pt x="2597814" y="8317660"/>
                    <a:pt x="2538323" y="8315800"/>
                    <a:pt x="2746458" y="8315535"/>
                  </a:cubicBezTo>
                  <a:lnTo>
                    <a:pt x="2752000" y="8662465"/>
                  </a:lnTo>
                  <a:cubicBezTo>
                    <a:pt x="2703590" y="8662730"/>
                    <a:pt x="2452700" y="8662408"/>
                    <a:pt x="2451201" y="8662389"/>
                  </a:cubicBezTo>
                  <a:close/>
                  <a:moveTo>
                    <a:pt x="2755909" y="7880786"/>
                  </a:moveTo>
                  <a:cubicBezTo>
                    <a:pt x="2753100" y="7541464"/>
                    <a:pt x="2730860" y="7591871"/>
                    <a:pt x="2810182" y="7591643"/>
                  </a:cubicBezTo>
                  <a:cubicBezTo>
                    <a:pt x="3091966" y="7590884"/>
                    <a:pt x="3050844" y="7583315"/>
                    <a:pt x="3051982" y="7621238"/>
                  </a:cubicBezTo>
                  <a:cubicBezTo>
                    <a:pt x="3062932" y="7983042"/>
                    <a:pt x="3056157" y="7937700"/>
                    <a:pt x="3037959" y="7937416"/>
                  </a:cubicBezTo>
                  <a:cubicBezTo>
                    <a:pt x="2707765" y="7931648"/>
                    <a:pt x="2756554" y="7956539"/>
                    <a:pt x="2755909" y="7880786"/>
                  </a:cubicBezTo>
                  <a:close/>
                  <a:moveTo>
                    <a:pt x="2761260" y="8268372"/>
                  </a:moveTo>
                  <a:cubicBezTo>
                    <a:pt x="2755415" y="7894958"/>
                    <a:pt x="2741657" y="7953200"/>
                    <a:pt x="2810125" y="7953655"/>
                  </a:cubicBezTo>
                  <a:cubicBezTo>
                    <a:pt x="3097925" y="7955989"/>
                    <a:pt x="3055284" y="7937624"/>
                    <a:pt x="3056423" y="8009716"/>
                  </a:cubicBezTo>
                  <a:cubicBezTo>
                    <a:pt x="3061566" y="8338357"/>
                    <a:pt x="3077278" y="8298328"/>
                    <a:pt x="3037959" y="8298005"/>
                  </a:cubicBezTo>
                  <a:cubicBezTo>
                    <a:pt x="2719341" y="8295425"/>
                    <a:pt x="2761943" y="8311266"/>
                    <a:pt x="2761260" y="8268372"/>
                  </a:cubicBezTo>
                  <a:close/>
                  <a:moveTo>
                    <a:pt x="3068074" y="8657361"/>
                  </a:moveTo>
                  <a:cubicBezTo>
                    <a:pt x="3068056" y="8667815"/>
                    <a:pt x="3096426" y="8659334"/>
                    <a:pt x="2810125" y="8662028"/>
                  </a:cubicBezTo>
                  <a:cubicBezTo>
                    <a:pt x="2750349" y="8662597"/>
                    <a:pt x="2768376" y="8714826"/>
                    <a:pt x="2762019" y="8315516"/>
                  </a:cubicBezTo>
                  <a:cubicBezTo>
                    <a:pt x="2889258" y="8315269"/>
                    <a:pt x="2886354" y="8314643"/>
                    <a:pt x="3063672" y="8315838"/>
                  </a:cubicBezTo>
                  <a:cubicBezTo>
                    <a:pt x="3067107" y="8527711"/>
                    <a:pt x="3068283" y="8554821"/>
                    <a:pt x="3068074" y="8657361"/>
                  </a:cubicBezTo>
                  <a:close/>
                  <a:moveTo>
                    <a:pt x="3151686" y="7592686"/>
                  </a:moveTo>
                  <a:cubicBezTo>
                    <a:pt x="3266817" y="7592686"/>
                    <a:pt x="3262794" y="7591131"/>
                    <a:pt x="3365875" y="7590979"/>
                  </a:cubicBezTo>
                  <a:cubicBezTo>
                    <a:pt x="3368949" y="7787712"/>
                    <a:pt x="3368930" y="7801296"/>
                    <a:pt x="3371473" y="7880710"/>
                  </a:cubicBezTo>
                  <a:cubicBezTo>
                    <a:pt x="3373598" y="7948495"/>
                    <a:pt x="3433109" y="7942576"/>
                    <a:pt x="3071206" y="7937928"/>
                  </a:cubicBezTo>
                  <a:cubicBezTo>
                    <a:pt x="3069422" y="7528316"/>
                    <a:pt x="3039856" y="7592686"/>
                    <a:pt x="3151686" y="7592686"/>
                  </a:cubicBezTo>
                  <a:close/>
                  <a:moveTo>
                    <a:pt x="3078436" y="8268334"/>
                  </a:moveTo>
                  <a:cubicBezTo>
                    <a:pt x="3072667" y="7898581"/>
                    <a:pt x="3044278" y="7955989"/>
                    <a:pt x="3151686" y="7955989"/>
                  </a:cubicBezTo>
                  <a:cubicBezTo>
                    <a:pt x="3263894" y="7955989"/>
                    <a:pt x="3263951" y="7954813"/>
                    <a:pt x="3373523" y="7954774"/>
                  </a:cubicBezTo>
                  <a:cubicBezTo>
                    <a:pt x="3375060" y="8023147"/>
                    <a:pt x="3375819" y="8104421"/>
                    <a:pt x="3378817" y="8298745"/>
                  </a:cubicBezTo>
                  <a:cubicBezTo>
                    <a:pt x="3031184" y="8298726"/>
                    <a:pt x="3079062" y="8308800"/>
                    <a:pt x="3078436" y="8268334"/>
                  </a:cubicBezTo>
                  <a:close/>
                  <a:moveTo>
                    <a:pt x="3379348" y="8660169"/>
                  </a:moveTo>
                  <a:cubicBezTo>
                    <a:pt x="3233892" y="8660169"/>
                    <a:pt x="3083616" y="8669465"/>
                    <a:pt x="3083635" y="8657418"/>
                  </a:cubicBezTo>
                  <a:cubicBezTo>
                    <a:pt x="3084470" y="8255889"/>
                    <a:pt x="3049307" y="8316123"/>
                    <a:pt x="3151686" y="8316123"/>
                  </a:cubicBezTo>
                  <a:cubicBezTo>
                    <a:pt x="3250250" y="8316123"/>
                    <a:pt x="3271751" y="8316351"/>
                    <a:pt x="3379102" y="8316351"/>
                  </a:cubicBezTo>
                  <a:cubicBezTo>
                    <a:pt x="3384681" y="8689252"/>
                    <a:pt x="3385364" y="8660169"/>
                    <a:pt x="3379348" y="8660169"/>
                  </a:cubicBezTo>
                  <a:close/>
                  <a:moveTo>
                    <a:pt x="3381417" y="7590960"/>
                  </a:moveTo>
                  <a:cubicBezTo>
                    <a:pt x="3493208" y="7590998"/>
                    <a:pt x="3493588" y="7593407"/>
                    <a:pt x="3607011" y="7593407"/>
                  </a:cubicBezTo>
                  <a:cubicBezTo>
                    <a:pt x="3711497" y="7593407"/>
                    <a:pt x="3675118" y="7543892"/>
                    <a:pt x="3688307" y="7880350"/>
                  </a:cubicBezTo>
                  <a:cubicBezTo>
                    <a:pt x="3691059" y="7950468"/>
                    <a:pt x="3747552" y="7936790"/>
                    <a:pt x="3388704" y="7937131"/>
                  </a:cubicBezTo>
                  <a:cubicBezTo>
                    <a:pt x="3385326" y="7802169"/>
                    <a:pt x="3386806" y="7936069"/>
                    <a:pt x="3381417" y="7590960"/>
                  </a:cubicBezTo>
                  <a:close/>
                  <a:moveTo>
                    <a:pt x="3393904" y="8268372"/>
                  </a:moveTo>
                  <a:cubicBezTo>
                    <a:pt x="3391911" y="8140675"/>
                    <a:pt x="3392139" y="8138532"/>
                    <a:pt x="3390127" y="8009375"/>
                  </a:cubicBezTo>
                  <a:cubicBezTo>
                    <a:pt x="3389064" y="7942121"/>
                    <a:pt x="3329516" y="7951284"/>
                    <a:pt x="3690717" y="7953200"/>
                  </a:cubicBezTo>
                  <a:cubicBezTo>
                    <a:pt x="3692577" y="8027700"/>
                    <a:pt x="3692805" y="8099356"/>
                    <a:pt x="3695708" y="8299029"/>
                  </a:cubicBezTo>
                  <a:cubicBezTo>
                    <a:pt x="3343691" y="8305234"/>
                    <a:pt x="3394473" y="8303735"/>
                    <a:pt x="3393904" y="8268372"/>
                  </a:cubicBezTo>
                  <a:close/>
                  <a:moveTo>
                    <a:pt x="3398894" y="8660169"/>
                  </a:moveTo>
                  <a:cubicBezTo>
                    <a:pt x="3398894" y="8598019"/>
                    <a:pt x="3395592" y="8378766"/>
                    <a:pt x="3394643" y="8316351"/>
                  </a:cubicBezTo>
                  <a:cubicBezTo>
                    <a:pt x="3486604" y="8316427"/>
                    <a:pt x="3598263" y="8318342"/>
                    <a:pt x="3695936" y="8316654"/>
                  </a:cubicBezTo>
                  <a:cubicBezTo>
                    <a:pt x="3697530" y="8432380"/>
                    <a:pt x="3697169" y="8480851"/>
                    <a:pt x="3700832" y="8657589"/>
                  </a:cubicBezTo>
                  <a:cubicBezTo>
                    <a:pt x="3701003" y="8664760"/>
                    <a:pt x="3725046" y="8660643"/>
                    <a:pt x="3398894" y="8660169"/>
                  </a:cubicBezTo>
                  <a:close/>
                  <a:moveTo>
                    <a:pt x="3703811" y="7879591"/>
                  </a:moveTo>
                  <a:cubicBezTo>
                    <a:pt x="3690793" y="7548237"/>
                    <a:pt x="3697264" y="7593180"/>
                    <a:pt x="3720795" y="7592990"/>
                  </a:cubicBezTo>
                  <a:cubicBezTo>
                    <a:pt x="4045049" y="7590808"/>
                    <a:pt x="4001251" y="7581228"/>
                    <a:pt x="4001535" y="7620973"/>
                  </a:cubicBezTo>
                  <a:cubicBezTo>
                    <a:pt x="4002181" y="7710044"/>
                    <a:pt x="4002731" y="7731975"/>
                    <a:pt x="4006014" y="7938308"/>
                  </a:cubicBezTo>
                  <a:cubicBezTo>
                    <a:pt x="3653789" y="7934779"/>
                    <a:pt x="3706752" y="7954490"/>
                    <a:pt x="3703811" y="7879591"/>
                  </a:cubicBezTo>
                  <a:close/>
                  <a:moveTo>
                    <a:pt x="3710776" y="8268334"/>
                  </a:moveTo>
                  <a:cubicBezTo>
                    <a:pt x="3705234" y="7914423"/>
                    <a:pt x="3701496" y="7953257"/>
                    <a:pt x="3720700" y="7953390"/>
                  </a:cubicBezTo>
                  <a:cubicBezTo>
                    <a:pt x="4060363" y="7955666"/>
                    <a:pt x="4006052" y="7941020"/>
                    <a:pt x="4007153" y="8009678"/>
                  </a:cubicBezTo>
                  <a:cubicBezTo>
                    <a:pt x="4009164" y="8138038"/>
                    <a:pt x="4007665" y="8135591"/>
                    <a:pt x="4009752" y="8268676"/>
                  </a:cubicBezTo>
                  <a:cubicBezTo>
                    <a:pt x="4010360" y="8307036"/>
                    <a:pt x="4042563" y="8297436"/>
                    <a:pt x="3834484" y="8297398"/>
                  </a:cubicBezTo>
                  <a:cubicBezTo>
                    <a:pt x="3687719" y="8297398"/>
                    <a:pt x="3711421" y="8309255"/>
                    <a:pt x="3710776" y="8268334"/>
                  </a:cubicBezTo>
                  <a:close/>
                  <a:moveTo>
                    <a:pt x="3716412" y="8657172"/>
                  </a:moveTo>
                  <a:cubicBezTo>
                    <a:pt x="3708460" y="8275012"/>
                    <a:pt x="3709865" y="8316408"/>
                    <a:pt x="3720871" y="8316199"/>
                  </a:cubicBezTo>
                  <a:cubicBezTo>
                    <a:pt x="3799700" y="8314605"/>
                    <a:pt x="3813496" y="8315004"/>
                    <a:pt x="4010492" y="8315042"/>
                  </a:cubicBezTo>
                  <a:cubicBezTo>
                    <a:pt x="4010530" y="8317185"/>
                    <a:pt x="4014686" y="8569429"/>
                    <a:pt x="4016660" y="8660719"/>
                  </a:cubicBezTo>
                  <a:cubicBezTo>
                    <a:pt x="3728500" y="8661857"/>
                    <a:pt x="3716620" y="8666353"/>
                    <a:pt x="3716412" y="8657172"/>
                  </a:cubicBezTo>
                  <a:close/>
                  <a:moveTo>
                    <a:pt x="4015597" y="7491208"/>
                  </a:moveTo>
                  <a:cubicBezTo>
                    <a:pt x="4010682" y="7176758"/>
                    <a:pt x="3989599" y="7229062"/>
                    <a:pt x="4062071" y="7229062"/>
                  </a:cubicBezTo>
                  <a:cubicBezTo>
                    <a:pt x="4063494" y="7229062"/>
                    <a:pt x="4310817" y="7229176"/>
                    <a:pt x="4310874" y="7232515"/>
                  </a:cubicBezTo>
                  <a:cubicBezTo>
                    <a:pt x="4317003" y="7623629"/>
                    <a:pt x="4330059" y="7572197"/>
                    <a:pt x="4289772" y="7572197"/>
                  </a:cubicBezTo>
                  <a:cubicBezTo>
                    <a:pt x="3960717" y="7572197"/>
                    <a:pt x="4017305" y="7600142"/>
                    <a:pt x="4015597" y="7491208"/>
                  </a:cubicBezTo>
                  <a:close/>
                  <a:moveTo>
                    <a:pt x="4016850" y="7591719"/>
                  </a:moveTo>
                  <a:cubicBezTo>
                    <a:pt x="4228819" y="7591093"/>
                    <a:pt x="4191074" y="7589480"/>
                    <a:pt x="4317497" y="7589860"/>
                  </a:cubicBezTo>
                  <a:cubicBezTo>
                    <a:pt x="4317990" y="7645484"/>
                    <a:pt x="4318237" y="7642410"/>
                    <a:pt x="4320419" y="7937359"/>
                  </a:cubicBezTo>
                  <a:cubicBezTo>
                    <a:pt x="4174546" y="7937321"/>
                    <a:pt x="4122170" y="7939142"/>
                    <a:pt x="4021556" y="7938440"/>
                  </a:cubicBezTo>
                  <a:cubicBezTo>
                    <a:pt x="4016736" y="7635030"/>
                    <a:pt x="4017874" y="7711258"/>
                    <a:pt x="4016850" y="7591719"/>
                  </a:cubicBezTo>
                  <a:close/>
                  <a:moveTo>
                    <a:pt x="4025294" y="8268372"/>
                  </a:moveTo>
                  <a:cubicBezTo>
                    <a:pt x="4019601" y="7904937"/>
                    <a:pt x="4012580" y="7956178"/>
                    <a:pt x="4062071" y="7956178"/>
                  </a:cubicBezTo>
                  <a:cubicBezTo>
                    <a:pt x="4367690" y="7956178"/>
                    <a:pt x="4320191" y="7938326"/>
                    <a:pt x="4321292" y="8009716"/>
                  </a:cubicBezTo>
                  <a:cubicBezTo>
                    <a:pt x="4326530" y="8344675"/>
                    <a:pt x="4344520" y="8299124"/>
                    <a:pt x="4289753" y="8299124"/>
                  </a:cubicBezTo>
                  <a:cubicBezTo>
                    <a:pt x="3983223" y="8299124"/>
                    <a:pt x="4025883" y="8304171"/>
                    <a:pt x="4025294" y="8268372"/>
                  </a:cubicBezTo>
                  <a:close/>
                  <a:moveTo>
                    <a:pt x="4289753" y="8662540"/>
                  </a:moveTo>
                  <a:cubicBezTo>
                    <a:pt x="4002295" y="8662540"/>
                    <a:pt x="4032240" y="8660966"/>
                    <a:pt x="4032145" y="8656223"/>
                  </a:cubicBezTo>
                  <a:cubicBezTo>
                    <a:pt x="4022979" y="8260499"/>
                    <a:pt x="4015104" y="8315042"/>
                    <a:pt x="4062071" y="8315042"/>
                  </a:cubicBezTo>
                  <a:cubicBezTo>
                    <a:pt x="4175760" y="8315042"/>
                    <a:pt x="4175817" y="8316730"/>
                    <a:pt x="4289753" y="8316730"/>
                  </a:cubicBezTo>
                  <a:cubicBezTo>
                    <a:pt x="4338010" y="8316730"/>
                    <a:pt x="4328427" y="8300680"/>
                    <a:pt x="4328921" y="8398174"/>
                  </a:cubicBezTo>
                  <a:cubicBezTo>
                    <a:pt x="4330230" y="8713535"/>
                    <a:pt x="4352755" y="8662540"/>
                    <a:pt x="4289753" y="8662540"/>
                  </a:cubicBezTo>
                  <a:close/>
                  <a:moveTo>
                    <a:pt x="4331805" y="7491208"/>
                  </a:moveTo>
                  <a:cubicBezTo>
                    <a:pt x="4329775" y="7361577"/>
                    <a:pt x="4328427" y="7361368"/>
                    <a:pt x="4326397" y="7232211"/>
                  </a:cubicBezTo>
                  <a:cubicBezTo>
                    <a:pt x="4326359" y="7230409"/>
                    <a:pt x="4467374" y="7226918"/>
                    <a:pt x="4625734" y="7229043"/>
                  </a:cubicBezTo>
                  <a:cubicBezTo>
                    <a:pt x="4625753" y="7230598"/>
                    <a:pt x="4630555" y="7528279"/>
                    <a:pt x="4631503" y="7573696"/>
                  </a:cubicBezTo>
                  <a:cubicBezTo>
                    <a:pt x="4271004" y="7573829"/>
                    <a:pt x="4333456" y="7593844"/>
                    <a:pt x="4331805" y="7491208"/>
                  </a:cubicBezTo>
                  <a:close/>
                  <a:moveTo>
                    <a:pt x="4403499" y="7590581"/>
                  </a:moveTo>
                  <a:cubicBezTo>
                    <a:pt x="4470467" y="7591472"/>
                    <a:pt x="4486541" y="7591358"/>
                    <a:pt x="4631883" y="7591301"/>
                  </a:cubicBezTo>
                  <a:cubicBezTo>
                    <a:pt x="4640460" y="7974353"/>
                    <a:pt x="4640062" y="7936847"/>
                    <a:pt x="4631218" y="7936923"/>
                  </a:cubicBezTo>
                  <a:cubicBezTo>
                    <a:pt x="4545900" y="7937605"/>
                    <a:pt x="4540852" y="7937435"/>
                    <a:pt x="4335980" y="7937359"/>
                  </a:cubicBezTo>
                  <a:cubicBezTo>
                    <a:pt x="4333133" y="7529739"/>
                    <a:pt x="4311557" y="7589328"/>
                    <a:pt x="4403499" y="7590581"/>
                  </a:cubicBezTo>
                  <a:close/>
                  <a:moveTo>
                    <a:pt x="4343153" y="8268334"/>
                  </a:moveTo>
                  <a:cubicBezTo>
                    <a:pt x="4341104" y="8137052"/>
                    <a:pt x="4338846" y="8137830"/>
                    <a:pt x="4336834" y="8009412"/>
                  </a:cubicBezTo>
                  <a:cubicBezTo>
                    <a:pt x="4335620" y="7931762"/>
                    <a:pt x="4286109" y="7957260"/>
                    <a:pt x="4638183" y="7954528"/>
                  </a:cubicBezTo>
                  <a:cubicBezTo>
                    <a:pt x="4641143" y="8150806"/>
                    <a:pt x="4640366" y="8182602"/>
                    <a:pt x="4642585" y="8300870"/>
                  </a:cubicBezTo>
                  <a:cubicBezTo>
                    <a:pt x="4295199" y="8301022"/>
                    <a:pt x="4343779" y="8309047"/>
                    <a:pt x="4343153" y="8268334"/>
                  </a:cubicBezTo>
                  <a:close/>
                  <a:moveTo>
                    <a:pt x="4631332" y="8662047"/>
                  </a:moveTo>
                  <a:cubicBezTo>
                    <a:pt x="4322734" y="8660378"/>
                    <a:pt x="4348504" y="8666506"/>
                    <a:pt x="4348296" y="8657228"/>
                  </a:cubicBezTo>
                  <a:cubicBezTo>
                    <a:pt x="4338978" y="8250292"/>
                    <a:pt x="4329851" y="8316483"/>
                    <a:pt x="4403518" y="8317660"/>
                  </a:cubicBezTo>
                  <a:cubicBezTo>
                    <a:pt x="4469158" y="8318722"/>
                    <a:pt x="4486996" y="8318551"/>
                    <a:pt x="4642965" y="8318476"/>
                  </a:cubicBezTo>
                  <a:cubicBezTo>
                    <a:pt x="4651125" y="8702171"/>
                    <a:pt x="4658791" y="8662180"/>
                    <a:pt x="4631332" y="8662047"/>
                  </a:cubicBezTo>
                  <a:close/>
                  <a:moveTo>
                    <a:pt x="4647444" y="7591282"/>
                  </a:moveTo>
                  <a:cubicBezTo>
                    <a:pt x="4994071" y="7591131"/>
                    <a:pt x="4948243" y="7579160"/>
                    <a:pt x="4949248" y="7621163"/>
                  </a:cubicBezTo>
                  <a:cubicBezTo>
                    <a:pt x="4951810" y="7732563"/>
                    <a:pt x="4951506" y="7747360"/>
                    <a:pt x="4954011" y="7878282"/>
                  </a:cubicBezTo>
                  <a:cubicBezTo>
                    <a:pt x="4955530" y="7956501"/>
                    <a:pt x="5008361" y="7934191"/>
                    <a:pt x="4653459" y="7936733"/>
                  </a:cubicBezTo>
                  <a:cubicBezTo>
                    <a:pt x="4649265" y="7658973"/>
                    <a:pt x="4650271" y="7719055"/>
                    <a:pt x="4647444" y="7591282"/>
                  </a:cubicBezTo>
                  <a:close/>
                  <a:moveTo>
                    <a:pt x="4654560" y="8009412"/>
                  </a:moveTo>
                  <a:cubicBezTo>
                    <a:pt x="4653459" y="7937017"/>
                    <a:pt x="4599584" y="7953807"/>
                    <a:pt x="4955396" y="7953599"/>
                  </a:cubicBezTo>
                  <a:cubicBezTo>
                    <a:pt x="4955681" y="7969857"/>
                    <a:pt x="4960368" y="8257691"/>
                    <a:pt x="4960539" y="8268657"/>
                  </a:cubicBezTo>
                  <a:cubicBezTo>
                    <a:pt x="4961108" y="8304664"/>
                    <a:pt x="5010391" y="8300680"/>
                    <a:pt x="4658146" y="8300870"/>
                  </a:cubicBezTo>
                  <a:cubicBezTo>
                    <a:pt x="4656021" y="8191728"/>
                    <a:pt x="4656419" y="8128628"/>
                    <a:pt x="4654560" y="8009412"/>
                  </a:cubicBezTo>
                  <a:close/>
                  <a:moveTo>
                    <a:pt x="4665528" y="8662218"/>
                  </a:moveTo>
                  <a:cubicBezTo>
                    <a:pt x="4662853" y="8399616"/>
                    <a:pt x="4661126" y="8439589"/>
                    <a:pt x="4658488" y="8318456"/>
                  </a:cubicBezTo>
                  <a:cubicBezTo>
                    <a:pt x="4847571" y="8318362"/>
                    <a:pt x="4883456" y="8315174"/>
                    <a:pt x="4961203" y="8314984"/>
                  </a:cubicBezTo>
                  <a:cubicBezTo>
                    <a:pt x="4962759" y="8434770"/>
                    <a:pt x="4959704" y="8226938"/>
                    <a:pt x="4965435" y="8659732"/>
                  </a:cubicBezTo>
                  <a:cubicBezTo>
                    <a:pt x="4965435" y="8661099"/>
                    <a:pt x="4746046" y="8662597"/>
                    <a:pt x="4665528" y="8662218"/>
                  </a:cubicBezTo>
                  <a:close/>
                  <a:moveTo>
                    <a:pt x="4972855" y="7591150"/>
                  </a:moveTo>
                  <a:cubicBezTo>
                    <a:pt x="5308609" y="7591150"/>
                    <a:pt x="5264089" y="7576257"/>
                    <a:pt x="5264640" y="7621011"/>
                  </a:cubicBezTo>
                  <a:cubicBezTo>
                    <a:pt x="5269308" y="7994577"/>
                    <a:pt x="5293617" y="7937530"/>
                    <a:pt x="5200518" y="7937530"/>
                  </a:cubicBezTo>
                  <a:cubicBezTo>
                    <a:pt x="5090814" y="7937530"/>
                    <a:pt x="5087057" y="7935955"/>
                    <a:pt x="4972855" y="7935955"/>
                  </a:cubicBezTo>
                  <a:cubicBezTo>
                    <a:pt x="4970179" y="7935955"/>
                    <a:pt x="4958528" y="7591169"/>
                    <a:pt x="4972855" y="7591150"/>
                  </a:cubicBezTo>
                  <a:close/>
                  <a:moveTo>
                    <a:pt x="4976062" y="8268334"/>
                  </a:moveTo>
                  <a:cubicBezTo>
                    <a:pt x="4969610" y="7872704"/>
                    <a:pt x="4971356" y="7977350"/>
                    <a:pt x="4970938" y="7953579"/>
                  </a:cubicBezTo>
                  <a:cubicBezTo>
                    <a:pt x="5097114" y="7953579"/>
                    <a:pt x="5081914" y="7955609"/>
                    <a:pt x="5271301" y="7955059"/>
                  </a:cubicBezTo>
                  <a:cubicBezTo>
                    <a:pt x="5271339" y="7956539"/>
                    <a:pt x="5277051" y="8265868"/>
                    <a:pt x="5277525" y="8300528"/>
                  </a:cubicBezTo>
                  <a:cubicBezTo>
                    <a:pt x="5185811" y="8301762"/>
                    <a:pt x="5128387" y="8300509"/>
                    <a:pt x="5086867" y="8299143"/>
                  </a:cubicBezTo>
                  <a:cubicBezTo>
                    <a:pt x="4956440" y="8295065"/>
                    <a:pt x="4976688" y="8308591"/>
                    <a:pt x="4976062" y="8268334"/>
                  </a:cubicBezTo>
                  <a:close/>
                  <a:moveTo>
                    <a:pt x="4981015" y="8660396"/>
                  </a:moveTo>
                  <a:cubicBezTo>
                    <a:pt x="4976802" y="8371102"/>
                    <a:pt x="4977922" y="8403713"/>
                    <a:pt x="4976745" y="8314984"/>
                  </a:cubicBezTo>
                  <a:cubicBezTo>
                    <a:pt x="5086430" y="8315079"/>
                    <a:pt x="5087133" y="8318608"/>
                    <a:pt x="5200518" y="8318608"/>
                  </a:cubicBezTo>
                  <a:cubicBezTo>
                    <a:pt x="5303295" y="8318608"/>
                    <a:pt x="5275722" y="8253043"/>
                    <a:pt x="5281890" y="8661175"/>
                  </a:cubicBezTo>
                  <a:cubicBezTo>
                    <a:pt x="5072463" y="8661231"/>
                    <a:pt x="5093148" y="8660435"/>
                    <a:pt x="4981015" y="8660396"/>
                  </a:cubicBezTo>
                  <a:close/>
                  <a:moveTo>
                    <a:pt x="5284945" y="7879724"/>
                  </a:moveTo>
                  <a:cubicBezTo>
                    <a:pt x="5275096" y="7543380"/>
                    <a:pt x="5271357" y="7590087"/>
                    <a:pt x="5314302" y="7590657"/>
                  </a:cubicBezTo>
                  <a:cubicBezTo>
                    <a:pt x="5400968" y="7591946"/>
                    <a:pt x="5427611" y="7591074"/>
                    <a:pt x="5542287" y="7591851"/>
                  </a:cubicBezTo>
                  <a:cubicBezTo>
                    <a:pt x="5597547" y="7592231"/>
                    <a:pt x="5582309" y="7538656"/>
                    <a:pt x="5586275" y="7937568"/>
                  </a:cubicBezTo>
                  <a:cubicBezTo>
                    <a:pt x="5235283" y="7936220"/>
                    <a:pt x="5287203" y="7957526"/>
                    <a:pt x="5284945" y="7879724"/>
                  </a:cubicBezTo>
                  <a:close/>
                  <a:moveTo>
                    <a:pt x="5292611" y="8268334"/>
                  </a:moveTo>
                  <a:cubicBezTo>
                    <a:pt x="5286957" y="7907289"/>
                    <a:pt x="5275419" y="7955097"/>
                    <a:pt x="5314435" y="7954889"/>
                  </a:cubicBezTo>
                  <a:cubicBezTo>
                    <a:pt x="5638062" y="7953599"/>
                    <a:pt x="5586161" y="7941874"/>
                    <a:pt x="5587243" y="8009716"/>
                  </a:cubicBezTo>
                  <a:cubicBezTo>
                    <a:pt x="5592557" y="8348678"/>
                    <a:pt x="5609255" y="8298384"/>
                    <a:pt x="5542287" y="8298650"/>
                  </a:cubicBezTo>
                  <a:cubicBezTo>
                    <a:pt x="5249155" y="8299447"/>
                    <a:pt x="5293257" y="8310166"/>
                    <a:pt x="5292611" y="8268334"/>
                  </a:cubicBezTo>
                  <a:close/>
                  <a:moveTo>
                    <a:pt x="5597604" y="8657361"/>
                  </a:moveTo>
                  <a:cubicBezTo>
                    <a:pt x="5597604" y="8661705"/>
                    <a:pt x="5623109" y="8661041"/>
                    <a:pt x="5297432" y="8661155"/>
                  </a:cubicBezTo>
                  <a:cubicBezTo>
                    <a:pt x="5291587" y="8274499"/>
                    <a:pt x="5285799" y="8318058"/>
                    <a:pt x="5314530" y="8317527"/>
                  </a:cubicBezTo>
                  <a:cubicBezTo>
                    <a:pt x="5400494" y="8315914"/>
                    <a:pt x="5420723" y="8316749"/>
                    <a:pt x="5542344" y="8316256"/>
                  </a:cubicBezTo>
                  <a:cubicBezTo>
                    <a:pt x="5603942" y="8316104"/>
                    <a:pt x="5598856" y="8260499"/>
                    <a:pt x="5597604" y="8657361"/>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sp>
        <p:nvSpPr>
          <p:cNvPr id="3842" name="Google Shape;3842;p36"/>
          <p:cNvSpPr/>
          <p:nvPr/>
        </p:nvSpPr>
        <p:spPr>
          <a:xfrm>
            <a:off x="0" y="-10202"/>
            <a:ext cx="3339600" cy="5153700"/>
          </a:xfrm>
          <a:prstGeom prst="rect">
            <a:avLst/>
          </a:prstGeom>
          <a:solidFill>
            <a:schemeClr val="accent3">
              <a:lumMod val="60000"/>
              <a:lumOff val="40000"/>
            </a:schemeClr>
          </a:solidFill>
          <a:ln>
            <a:solidFill>
              <a:schemeClr val="accent3">
                <a:lumMod val="60000"/>
                <a:lumOff val="40000"/>
              </a:schemeClr>
            </a:solidFill>
          </a:ln>
        </p:spPr>
        <p:txBody>
          <a:bodyPr spcFirstLastPara="1" wrap="square" lIns="45725" tIns="45725" rIns="45725" bIns="45725" anchor="ctr" anchorCtr="0">
            <a:noAutofit/>
          </a:bodyPr>
          <a:lstStyle/>
          <a:p>
            <a:pPr marL="0" lvl="0" indent="0" algn="l" rtl="0">
              <a:spcBef>
                <a:spcPts val="0"/>
              </a:spcBef>
              <a:spcAft>
                <a:spcPts val="0"/>
              </a:spcAft>
              <a:buNone/>
            </a:pPr>
            <a:endParaRPr>
              <a:solidFill>
                <a:schemeClr val="tx2">
                  <a:lumMod val="10000"/>
                </a:schemeClr>
              </a:solidFill>
            </a:endParaRPr>
          </a:p>
        </p:txBody>
      </p:sp>
      <p:sp>
        <p:nvSpPr>
          <p:cNvPr id="3843" name="Google Shape;3843;p36"/>
          <p:cNvSpPr txBox="1"/>
          <p:nvPr/>
        </p:nvSpPr>
        <p:spPr>
          <a:xfrm>
            <a:off x="183900" y="1335540"/>
            <a:ext cx="2971800" cy="2462213"/>
          </a:xfrm>
          <a:prstGeom prst="rect">
            <a:avLst/>
          </a:prstGeom>
          <a:noFill/>
          <a:ln>
            <a:noFill/>
          </a:ln>
        </p:spPr>
        <p:txBody>
          <a:bodyPr spcFirstLastPara="1" wrap="square" lIns="0" tIns="0" rIns="0" bIns="0" anchor="t" anchorCtr="0">
            <a:spAutoFit/>
          </a:bodyPr>
          <a:lstStyle/>
          <a:p>
            <a:r>
              <a:rPr lang="en-US" sz="3200" b="1" dirty="0">
                <a:solidFill>
                  <a:schemeClr val="tx1">
                    <a:lumMod val="90000"/>
                    <a:lumOff val="10000"/>
                  </a:schemeClr>
                </a:solidFill>
                <a:latin typeface="Mali Light" panose="020B0604020202020204" charset="-34"/>
                <a:cs typeface="Mali Light" panose="020B0604020202020204" charset="-34"/>
              </a:rPr>
              <a:t>Create A New Object That Surrounds The Selected Objects</a:t>
            </a:r>
            <a:endParaRPr lang="id-ID" sz="3200" b="1" dirty="0">
              <a:solidFill>
                <a:schemeClr val="tx1">
                  <a:lumMod val="90000"/>
                  <a:lumOff val="10000"/>
                </a:schemeClr>
              </a:solidFill>
              <a:latin typeface="Mali Light" panose="020B0604020202020204" charset="-34"/>
              <a:cs typeface="Mali Light" panose="020B0604020202020204" charset="-34"/>
            </a:endParaRPr>
          </a:p>
        </p:txBody>
      </p:sp>
      <p:sp>
        <p:nvSpPr>
          <p:cNvPr id="3" name="TextBox 2"/>
          <p:cNvSpPr txBox="1"/>
          <p:nvPr/>
        </p:nvSpPr>
        <p:spPr>
          <a:xfrm>
            <a:off x="3965839" y="705023"/>
            <a:ext cx="4753619" cy="2308324"/>
          </a:xfrm>
          <a:prstGeom prst="rect">
            <a:avLst/>
          </a:prstGeom>
          <a:noFill/>
        </p:spPr>
        <p:txBody>
          <a:bodyPr wrap="square" rtlCol="0">
            <a:spAutoFit/>
          </a:bodyPr>
          <a:lstStyle/>
          <a:p>
            <a:pPr algn="just"/>
            <a:r>
              <a:rPr lang="en-US" sz="1600" dirty="0" err="1"/>
              <a:t>Fitur</a:t>
            </a:r>
            <a:r>
              <a:rPr lang="en-US" sz="1600" dirty="0"/>
              <a:t> </a:t>
            </a:r>
            <a:r>
              <a:rPr lang="en-US" sz="1600" dirty="0" err="1"/>
              <a:t>ini</a:t>
            </a:r>
            <a:r>
              <a:rPr lang="en-US" sz="1600" dirty="0"/>
              <a:t> </a:t>
            </a:r>
            <a:r>
              <a:rPr lang="en-US" sz="1600" dirty="0" err="1"/>
              <a:t>berfungsi</a:t>
            </a:r>
            <a:r>
              <a:rPr lang="en-US" sz="1600" dirty="0"/>
              <a:t> </a:t>
            </a:r>
            <a:r>
              <a:rPr lang="en-US" sz="1600" dirty="0" err="1"/>
              <a:t>untuk</a:t>
            </a:r>
            <a:r>
              <a:rPr lang="en-US" sz="1600" dirty="0"/>
              <a:t> </a:t>
            </a:r>
            <a:r>
              <a:rPr lang="en-US" sz="1600" dirty="0" err="1"/>
              <a:t>menghasilkan</a:t>
            </a:r>
            <a:r>
              <a:rPr lang="en-US" sz="1600" dirty="0"/>
              <a:t> </a:t>
            </a:r>
            <a:r>
              <a:rPr lang="en-US" sz="1600" dirty="0" err="1"/>
              <a:t>objek</a:t>
            </a:r>
            <a:r>
              <a:rPr lang="en-US" sz="1600" dirty="0"/>
              <a:t> </a:t>
            </a:r>
            <a:r>
              <a:rPr lang="en-US" sz="1600" dirty="0" err="1"/>
              <a:t>baru</a:t>
            </a:r>
            <a:r>
              <a:rPr lang="en-US" sz="1600" dirty="0"/>
              <a:t> </a:t>
            </a:r>
            <a:r>
              <a:rPr lang="en-US" sz="1600" dirty="0" err="1"/>
              <a:t>dari</a:t>
            </a:r>
            <a:r>
              <a:rPr lang="en-US" sz="1600" dirty="0"/>
              <a:t> </a:t>
            </a:r>
            <a:r>
              <a:rPr lang="en-US" sz="1600" dirty="0" err="1"/>
              <a:t>hasil</a:t>
            </a:r>
            <a:r>
              <a:rPr lang="en-US" sz="1600" dirty="0"/>
              <a:t> </a:t>
            </a:r>
            <a:r>
              <a:rPr lang="en-US" sz="1600" dirty="0" err="1"/>
              <a:t>penggabungan</a:t>
            </a:r>
            <a:r>
              <a:rPr lang="en-US" sz="1600" dirty="0"/>
              <a:t> 2 </a:t>
            </a:r>
            <a:r>
              <a:rPr lang="en-US" sz="1600" dirty="0" err="1"/>
              <a:t>objek</a:t>
            </a:r>
            <a:r>
              <a:rPr lang="en-US" sz="1600" dirty="0"/>
              <a:t> yang </a:t>
            </a:r>
            <a:r>
              <a:rPr lang="en-US" sz="1600" dirty="0" err="1"/>
              <a:t>diseleksi</a:t>
            </a:r>
            <a:r>
              <a:rPr lang="en-US" sz="1600" dirty="0"/>
              <a:t>. </a:t>
            </a:r>
            <a:r>
              <a:rPr lang="en-US" sz="1600" dirty="0" err="1"/>
              <a:t>Hasilnya</a:t>
            </a:r>
            <a:r>
              <a:rPr lang="en-US" sz="1600" dirty="0"/>
              <a:t> </a:t>
            </a:r>
            <a:r>
              <a:rPr lang="en-US" sz="1600" dirty="0" err="1"/>
              <a:t>mirip</a:t>
            </a:r>
            <a:r>
              <a:rPr lang="en-US" sz="1600" dirty="0"/>
              <a:t> </a:t>
            </a:r>
            <a:r>
              <a:rPr lang="en-US" sz="1600" dirty="0" err="1"/>
              <a:t>hasil</a:t>
            </a:r>
            <a:r>
              <a:rPr lang="en-US" sz="1600" dirty="0"/>
              <a:t> Weld, </a:t>
            </a:r>
            <a:r>
              <a:rPr lang="en-US" sz="1600" dirty="0" err="1"/>
              <a:t>bedanya</a:t>
            </a:r>
            <a:r>
              <a:rPr lang="en-US" sz="1600" dirty="0"/>
              <a:t> 2 </a:t>
            </a:r>
            <a:r>
              <a:rPr lang="en-US" sz="1600" dirty="0" err="1"/>
              <a:t>objek</a:t>
            </a:r>
            <a:r>
              <a:rPr lang="en-US" sz="1600" dirty="0"/>
              <a:t> </a:t>
            </a:r>
            <a:r>
              <a:rPr lang="en-US" sz="1600" dirty="0" err="1"/>
              <a:t>pembentuknya</a:t>
            </a:r>
            <a:r>
              <a:rPr lang="en-US" sz="1600" dirty="0"/>
              <a:t> </a:t>
            </a:r>
            <a:r>
              <a:rPr lang="en-US" sz="1600" dirty="0" err="1"/>
              <a:t>masih</a:t>
            </a:r>
            <a:r>
              <a:rPr lang="en-US" sz="1600" dirty="0"/>
              <a:t> </a:t>
            </a:r>
            <a:r>
              <a:rPr lang="en-US" sz="1600" dirty="0" err="1"/>
              <a:t>ada</a:t>
            </a:r>
            <a:r>
              <a:rPr lang="en-US" sz="1600" dirty="0"/>
              <a:t> </a:t>
            </a:r>
            <a:r>
              <a:rPr lang="en-US" sz="1600" dirty="0" err="1"/>
              <a:t>sedangkan</a:t>
            </a:r>
            <a:r>
              <a:rPr lang="en-US" sz="1600" dirty="0"/>
              <a:t> pada Weld 2 </a:t>
            </a:r>
            <a:r>
              <a:rPr lang="en-US" sz="1600" dirty="0" err="1"/>
              <a:t>objek</a:t>
            </a:r>
            <a:r>
              <a:rPr lang="en-US" sz="1600" dirty="0"/>
              <a:t> </a:t>
            </a:r>
            <a:r>
              <a:rPr lang="en-US" sz="1600" dirty="0" err="1"/>
              <a:t>pembentuknya</a:t>
            </a:r>
            <a:r>
              <a:rPr lang="en-US" sz="1600" dirty="0"/>
              <a:t> </a:t>
            </a:r>
            <a:r>
              <a:rPr lang="en-US" sz="1600" dirty="0" err="1"/>
              <a:t>sudah</a:t>
            </a:r>
            <a:r>
              <a:rPr lang="en-US" sz="1600" dirty="0"/>
              <a:t> </a:t>
            </a:r>
            <a:r>
              <a:rPr lang="en-US" sz="1600" dirty="0" err="1"/>
              <a:t>tidak</a:t>
            </a:r>
            <a:r>
              <a:rPr lang="en-US" sz="1600" dirty="0"/>
              <a:t> </a:t>
            </a:r>
            <a:r>
              <a:rPr lang="en-US" sz="1600" dirty="0" err="1"/>
              <a:t>ada</a:t>
            </a:r>
            <a:r>
              <a:rPr lang="en-US" sz="1600" dirty="0"/>
              <a:t>. </a:t>
            </a:r>
            <a:r>
              <a:rPr lang="en-US" sz="1600" dirty="0" err="1"/>
              <a:t>Lihat</a:t>
            </a:r>
            <a:r>
              <a:rPr lang="en-US" sz="1600" dirty="0"/>
              <a:t> </a:t>
            </a:r>
            <a:r>
              <a:rPr lang="en-US" sz="1600" dirty="0" err="1"/>
              <a:t>gambar</a:t>
            </a:r>
            <a:r>
              <a:rPr lang="en-US" sz="1600" dirty="0"/>
              <a:t> </a:t>
            </a:r>
            <a:r>
              <a:rPr lang="en-US" sz="1600" dirty="0" err="1"/>
              <a:t>biar</a:t>
            </a:r>
            <a:r>
              <a:rPr lang="en-US" sz="1600" dirty="0"/>
              <a:t> </a:t>
            </a:r>
            <a:r>
              <a:rPr lang="en-US" sz="1600" dirty="0" err="1"/>
              <a:t>lebih</a:t>
            </a:r>
            <a:r>
              <a:rPr lang="en-US" sz="1600" dirty="0"/>
              <a:t> </a:t>
            </a:r>
            <a:r>
              <a:rPr lang="en-US" sz="1600" dirty="0" err="1"/>
              <a:t>jelas</a:t>
            </a:r>
            <a:r>
              <a:rPr lang="en-US" sz="1600" dirty="0"/>
              <a:t>. </a:t>
            </a:r>
            <a:r>
              <a:rPr lang="en-US" sz="1600" dirty="0" err="1"/>
              <a:t>Objek</a:t>
            </a:r>
            <a:r>
              <a:rPr lang="en-US" sz="1600" dirty="0"/>
              <a:t> </a:t>
            </a:r>
            <a:r>
              <a:rPr lang="en-US" sz="1600" dirty="0" err="1"/>
              <a:t>barunya</a:t>
            </a:r>
            <a:r>
              <a:rPr lang="en-US" sz="1600" dirty="0"/>
              <a:t> </a:t>
            </a:r>
            <a:r>
              <a:rPr lang="en-US" sz="1600" dirty="0" err="1"/>
              <a:t>hanya</a:t>
            </a:r>
            <a:r>
              <a:rPr lang="en-US" sz="1600" dirty="0"/>
              <a:t> </a:t>
            </a:r>
            <a:r>
              <a:rPr lang="en-US" sz="1600" dirty="0" err="1"/>
              <a:t>berupa</a:t>
            </a:r>
            <a:r>
              <a:rPr lang="en-US" sz="1600" dirty="0"/>
              <a:t> Outline yang </a:t>
            </a:r>
            <a:r>
              <a:rPr lang="en-US" sz="1600" dirty="0" err="1"/>
              <a:t>mengelilingi</a:t>
            </a:r>
            <a:r>
              <a:rPr lang="en-US" sz="1600" dirty="0"/>
              <a:t> </a:t>
            </a:r>
            <a:r>
              <a:rPr lang="en-US" sz="1600" dirty="0" err="1"/>
              <a:t>si</a:t>
            </a:r>
            <a:r>
              <a:rPr lang="en-US" sz="1600" dirty="0"/>
              <a:t> </a:t>
            </a:r>
            <a:r>
              <a:rPr lang="en-US" sz="1600" dirty="0" err="1"/>
              <a:t>Hijau</a:t>
            </a:r>
            <a:r>
              <a:rPr lang="en-US" sz="1600" dirty="0"/>
              <a:t> dan </a:t>
            </a:r>
            <a:r>
              <a:rPr lang="en-US" sz="1600" dirty="0" err="1"/>
              <a:t>si</a:t>
            </a:r>
            <a:r>
              <a:rPr lang="en-US" sz="1600" dirty="0"/>
              <a:t> Orange. </a:t>
            </a:r>
            <a:r>
              <a:rPr lang="en-US" sz="1600" dirty="0" err="1"/>
              <a:t>Jika</a:t>
            </a:r>
            <a:r>
              <a:rPr lang="en-US" sz="1600" dirty="0"/>
              <a:t> </a:t>
            </a:r>
            <a:r>
              <a:rPr lang="en-US" sz="1600" dirty="0" err="1"/>
              <a:t>kita</a:t>
            </a:r>
            <a:r>
              <a:rPr lang="en-US" sz="1600" dirty="0"/>
              <a:t> </a:t>
            </a:r>
            <a:r>
              <a:rPr lang="en-US" sz="1600" dirty="0" err="1"/>
              <a:t>pisahkan</a:t>
            </a:r>
            <a:r>
              <a:rPr lang="en-US" sz="1600" dirty="0"/>
              <a:t> </a:t>
            </a:r>
            <a:r>
              <a:rPr lang="en-US" sz="1600" dirty="0" err="1"/>
              <a:t>maka</a:t>
            </a:r>
            <a:r>
              <a:rPr lang="en-US" sz="1600" dirty="0"/>
              <a:t> </a:t>
            </a:r>
            <a:r>
              <a:rPr lang="en-US" sz="1600" dirty="0" err="1"/>
              <a:t>akan</a:t>
            </a:r>
            <a:r>
              <a:rPr lang="en-US" sz="1600" dirty="0"/>
              <a:t> </a:t>
            </a:r>
            <a:r>
              <a:rPr lang="en-US" sz="1600" dirty="0" err="1"/>
              <a:t>tampak</a:t>
            </a:r>
            <a:r>
              <a:rPr lang="en-US" sz="1600" dirty="0"/>
              <a:t> </a:t>
            </a:r>
            <a:r>
              <a:rPr lang="en-US" sz="1600" dirty="0" err="1"/>
              <a:t>seperti</a:t>
            </a:r>
            <a:r>
              <a:rPr lang="en-US" sz="1600" dirty="0"/>
              <a:t> </a:t>
            </a:r>
            <a:r>
              <a:rPr lang="en-US" sz="1600" dirty="0" err="1"/>
              <a:t>gambar</a:t>
            </a:r>
            <a:r>
              <a:rPr lang="en-US" sz="1600" dirty="0"/>
              <a:t> </a:t>
            </a:r>
            <a:r>
              <a:rPr lang="en-US" sz="1600" dirty="0" err="1"/>
              <a:t>ketiga</a:t>
            </a:r>
            <a:r>
              <a:rPr lang="en-US" sz="1600" dirty="0"/>
              <a:t>.</a:t>
            </a:r>
            <a:endParaRPr lang="id-ID" sz="1600" dirty="0">
              <a:latin typeface="Nunito" panose="020B0604020202020204" charset="0"/>
            </a:endParaRPr>
          </a:p>
        </p:txBody>
      </p:sp>
      <p:pic>
        <p:nvPicPr>
          <p:cNvPr id="2" name="Picture 1">
            <a:extLst>
              <a:ext uri="{FF2B5EF4-FFF2-40B4-BE49-F238E27FC236}">
                <a16:creationId xmlns:a16="http://schemas.microsoft.com/office/drawing/2014/main" id="{1BBDDDC6-5382-44B9-9977-4BACE1748BB2}"/>
              </a:ext>
            </a:extLst>
          </p:cNvPr>
          <p:cNvPicPr>
            <a:picLocks noChangeAspect="1"/>
          </p:cNvPicPr>
          <p:nvPr/>
        </p:nvPicPr>
        <p:blipFill rotWithShape="1">
          <a:blip r:embed="rId3"/>
          <a:srcRect l="4643" t="42524" r="55263" b="38404"/>
          <a:stretch/>
        </p:blipFill>
        <p:spPr>
          <a:xfrm>
            <a:off x="3929743" y="3075681"/>
            <a:ext cx="5095833" cy="1362796"/>
          </a:xfrm>
          <a:prstGeom prst="rect">
            <a:avLst/>
          </a:prstGeom>
        </p:spPr>
      </p:pic>
    </p:spTree>
    <p:extLst>
      <p:ext uri="{BB962C8B-B14F-4D97-AF65-F5344CB8AC3E}">
        <p14:creationId xmlns:p14="http://schemas.microsoft.com/office/powerpoint/2010/main" val="37916622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849"/>
        <p:cNvGrpSpPr/>
        <p:nvPr/>
      </p:nvGrpSpPr>
      <p:grpSpPr>
        <a:xfrm>
          <a:off x="0" y="0"/>
          <a:ext cx="0" cy="0"/>
          <a:chOff x="0" y="0"/>
          <a:chExt cx="0" cy="0"/>
        </a:xfrm>
      </p:grpSpPr>
      <p:grpSp>
        <p:nvGrpSpPr>
          <p:cNvPr id="60" name="Google Shape;4300;p38"/>
          <p:cNvGrpSpPr/>
          <p:nvPr/>
        </p:nvGrpSpPr>
        <p:grpSpPr>
          <a:xfrm rot="1934653">
            <a:off x="446969" y="116755"/>
            <a:ext cx="709684" cy="1089442"/>
            <a:chOff x="9174146" y="6408781"/>
            <a:chExt cx="866936" cy="1400723"/>
          </a:xfrm>
        </p:grpSpPr>
        <p:sp>
          <p:nvSpPr>
            <p:cNvPr id="61" name="Google Shape;4301;p38"/>
            <p:cNvSpPr/>
            <p:nvPr/>
          </p:nvSpPr>
          <p:spPr>
            <a:xfrm>
              <a:off x="9843475" y="7315000"/>
              <a:ext cx="197607" cy="472079"/>
            </a:xfrm>
            <a:custGeom>
              <a:avLst/>
              <a:gdLst/>
              <a:ahLst/>
              <a:cxnLst/>
              <a:rect l="l" t="t" r="r" b="b"/>
              <a:pathLst>
                <a:path w="197607" h="472079" extrusionOk="0">
                  <a:moveTo>
                    <a:pt x="197608" y="402265"/>
                  </a:moveTo>
                  <a:cubicBezTo>
                    <a:pt x="195865" y="445522"/>
                    <a:pt x="174520" y="489976"/>
                    <a:pt x="124723" y="464726"/>
                  </a:cubicBezTo>
                  <a:cubicBezTo>
                    <a:pt x="102358" y="451532"/>
                    <a:pt x="90314" y="426901"/>
                    <a:pt x="77519" y="405347"/>
                  </a:cubicBezTo>
                  <a:cubicBezTo>
                    <a:pt x="51909" y="360515"/>
                    <a:pt x="27064" y="315266"/>
                    <a:pt x="0" y="271340"/>
                  </a:cubicBezTo>
                  <a:cubicBezTo>
                    <a:pt x="5439" y="262731"/>
                    <a:pt x="10447" y="253833"/>
                    <a:pt x="14908" y="244653"/>
                  </a:cubicBezTo>
                  <a:cubicBezTo>
                    <a:pt x="52590" y="169331"/>
                    <a:pt x="75319" y="83985"/>
                    <a:pt x="68925" y="0"/>
                  </a:cubicBezTo>
                  <a:cubicBezTo>
                    <a:pt x="97922" y="30796"/>
                    <a:pt x="123289" y="65377"/>
                    <a:pt x="146987" y="100129"/>
                  </a:cubicBezTo>
                  <a:cubicBezTo>
                    <a:pt x="177224" y="141672"/>
                    <a:pt x="180231" y="193241"/>
                    <a:pt x="183683" y="242636"/>
                  </a:cubicBezTo>
                  <a:cubicBezTo>
                    <a:pt x="188161" y="295866"/>
                    <a:pt x="197308" y="348760"/>
                    <a:pt x="197608" y="402265"/>
                  </a:cubicBezTo>
                  <a:close/>
                </a:path>
              </a:pathLst>
            </a:custGeom>
            <a:solidFill>
              <a:srgbClr val="5470D6"/>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62" name="Google Shape;4302;p38"/>
            <p:cNvSpPr/>
            <p:nvPr/>
          </p:nvSpPr>
          <p:spPr>
            <a:xfrm>
              <a:off x="9174146" y="7316347"/>
              <a:ext cx="190788" cy="473265"/>
            </a:xfrm>
            <a:custGeom>
              <a:avLst/>
              <a:gdLst/>
              <a:ahLst/>
              <a:cxnLst/>
              <a:rect l="l" t="t" r="r" b="b"/>
              <a:pathLst>
                <a:path w="190788" h="473265" extrusionOk="0">
                  <a:moveTo>
                    <a:pt x="174748" y="306764"/>
                  </a:moveTo>
                  <a:cubicBezTo>
                    <a:pt x="150923" y="348139"/>
                    <a:pt x="89500" y="480745"/>
                    <a:pt x="35394" y="472935"/>
                  </a:cubicBezTo>
                  <a:cubicBezTo>
                    <a:pt x="19945" y="471326"/>
                    <a:pt x="8837" y="458347"/>
                    <a:pt x="7060" y="443402"/>
                  </a:cubicBezTo>
                  <a:cubicBezTo>
                    <a:pt x="-8223" y="333969"/>
                    <a:pt x="1613" y="220734"/>
                    <a:pt x="33598" y="115176"/>
                  </a:cubicBezTo>
                  <a:cubicBezTo>
                    <a:pt x="50299" y="80757"/>
                    <a:pt x="76904" y="52555"/>
                    <a:pt x="99678" y="22145"/>
                  </a:cubicBezTo>
                  <a:cubicBezTo>
                    <a:pt x="105978" y="14864"/>
                    <a:pt x="112117" y="7432"/>
                    <a:pt x="118260" y="0"/>
                  </a:cubicBezTo>
                  <a:cubicBezTo>
                    <a:pt x="118551" y="15904"/>
                    <a:pt x="119664" y="31824"/>
                    <a:pt x="120238" y="47333"/>
                  </a:cubicBezTo>
                  <a:cubicBezTo>
                    <a:pt x="124506" y="129105"/>
                    <a:pt x="150015" y="209122"/>
                    <a:pt x="190788" y="279898"/>
                  </a:cubicBezTo>
                  <a:cubicBezTo>
                    <a:pt x="185506" y="288908"/>
                    <a:pt x="180095" y="297811"/>
                    <a:pt x="174748" y="306764"/>
                  </a:cubicBezTo>
                  <a:close/>
                </a:path>
              </a:pathLst>
            </a:custGeom>
            <a:solidFill>
              <a:srgbClr val="5470D6"/>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63" name="Google Shape;4303;p38"/>
            <p:cNvSpPr/>
            <p:nvPr/>
          </p:nvSpPr>
          <p:spPr>
            <a:xfrm>
              <a:off x="9292406" y="7245355"/>
              <a:ext cx="111545" cy="350893"/>
            </a:xfrm>
            <a:custGeom>
              <a:avLst/>
              <a:gdLst/>
              <a:ahLst/>
              <a:cxnLst/>
              <a:rect l="l" t="t" r="r" b="b"/>
              <a:pathLst>
                <a:path w="111545" h="350893" extrusionOk="0">
                  <a:moveTo>
                    <a:pt x="86383" y="326201"/>
                  </a:moveTo>
                  <a:cubicBezTo>
                    <a:pt x="81997" y="334555"/>
                    <a:pt x="77323" y="342749"/>
                    <a:pt x="72528" y="350893"/>
                  </a:cubicBezTo>
                  <a:cubicBezTo>
                    <a:pt x="31755" y="280115"/>
                    <a:pt x="6246" y="200097"/>
                    <a:pt x="1978" y="118328"/>
                  </a:cubicBezTo>
                  <a:cubicBezTo>
                    <a:pt x="1404" y="102820"/>
                    <a:pt x="291" y="86899"/>
                    <a:pt x="0" y="70995"/>
                  </a:cubicBezTo>
                  <a:cubicBezTo>
                    <a:pt x="7813" y="61560"/>
                    <a:pt x="15558" y="52071"/>
                    <a:pt x="23556" y="42832"/>
                  </a:cubicBezTo>
                  <a:cubicBezTo>
                    <a:pt x="35230" y="29282"/>
                    <a:pt x="47372" y="16182"/>
                    <a:pt x="60778" y="4315"/>
                  </a:cubicBezTo>
                  <a:cubicBezTo>
                    <a:pt x="66641" y="-924"/>
                    <a:pt x="75726" y="-1403"/>
                    <a:pt x="82219" y="2934"/>
                  </a:cubicBezTo>
                  <a:cubicBezTo>
                    <a:pt x="108162" y="21567"/>
                    <a:pt x="59772" y="60156"/>
                    <a:pt x="49362" y="78324"/>
                  </a:cubicBezTo>
                  <a:cubicBezTo>
                    <a:pt x="61302" y="85815"/>
                    <a:pt x="61073" y="101175"/>
                    <a:pt x="54852" y="112412"/>
                  </a:cubicBezTo>
                  <a:cubicBezTo>
                    <a:pt x="69337" y="124528"/>
                    <a:pt x="69339" y="146388"/>
                    <a:pt x="72733" y="163678"/>
                  </a:cubicBezTo>
                  <a:cubicBezTo>
                    <a:pt x="81669" y="189998"/>
                    <a:pt x="89692" y="216698"/>
                    <a:pt x="97637" y="243326"/>
                  </a:cubicBezTo>
                  <a:cubicBezTo>
                    <a:pt x="122647" y="254187"/>
                    <a:pt x="107795" y="279224"/>
                    <a:pt x="100184" y="296949"/>
                  </a:cubicBezTo>
                  <a:cubicBezTo>
                    <a:pt x="96087" y="306953"/>
                    <a:pt x="91427" y="316660"/>
                    <a:pt x="86383" y="326201"/>
                  </a:cubicBezTo>
                  <a:close/>
                </a:path>
              </a:pathLst>
            </a:custGeom>
            <a:solidFill>
              <a:srgbClr val="191918"/>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64" name="Google Shape;4304;p38"/>
            <p:cNvSpPr/>
            <p:nvPr/>
          </p:nvSpPr>
          <p:spPr>
            <a:xfrm>
              <a:off x="9791730" y="7278150"/>
              <a:ext cx="121744" cy="308192"/>
            </a:xfrm>
            <a:custGeom>
              <a:avLst/>
              <a:gdLst/>
              <a:ahLst/>
              <a:cxnLst/>
              <a:rect l="l" t="t" r="r" b="b"/>
              <a:pathLst>
                <a:path w="121744" h="308192" extrusionOk="0">
                  <a:moveTo>
                    <a:pt x="51745" y="308192"/>
                  </a:moveTo>
                  <a:cubicBezTo>
                    <a:pt x="46950" y="300407"/>
                    <a:pt x="42074" y="292641"/>
                    <a:pt x="37109" y="284932"/>
                  </a:cubicBezTo>
                  <a:cubicBezTo>
                    <a:pt x="37081" y="284887"/>
                    <a:pt x="37039" y="284820"/>
                    <a:pt x="37011" y="284775"/>
                  </a:cubicBezTo>
                  <a:cubicBezTo>
                    <a:pt x="8150" y="239610"/>
                    <a:pt x="-7520" y="241927"/>
                    <a:pt x="3588" y="183609"/>
                  </a:cubicBezTo>
                  <a:cubicBezTo>
                    <a:pt x="7704" y="144153"/>
                    <a:pt x="10532" y="104474"/>
                    <a:pt x="19639" y="65752"/>
                  </a:cubicBezTo>
                  <a:cubicBezTo>
                    <a:pt x="24400" y="44307"/>
                    <a:pt x="29142" y="19646"/>
                    <a:pt x="48682" y="6653"/>
                  </a:cubicBezTo>
                  <a:cubicBezTo>
                    <a:pt x="60698" y="-1121"/>
                    <a:pt x="77727" y="-3200"/>
                    <a:pt x="89290" y="6518"/>
                  </a:cubicBezTo>
                  <a:cubicBezTo>
                    <a:pt x="91162" y="8177"/>
                    <a:pt x="93022" y="9813"/>
                    <a:pt x="94849" y="11497"/>
                  </a:cubicBezTo>
                  <a:cubicBezTo>
                    <a:pt x="97100" y="13511"/>
                    <a:pt x="99305" y="15550"/>
                    <a:pt x="101502" y="17626"/>
                  </a:cubicBezTo>
                  <a:cubicBezTo>
                    <a:pt x="103620" y="19629"/>
                    <a:pt x="105717" y="21643"/>
                    <a:pt x="107768" y="23686"/>
                  </a:cubicBezTo>
                  <a:cubicBezTo>
                    <a:pt x="108096" y="24011"/>
                    <a:pt x="108407" y="24313"/>
                    <a:pt x="108735" y="24635"/>
                  </a:cubicBezTo>
                  <a:cubicBezTo>
                    <a:pt x="110559" y="26417"/>
                    <a:pt x="112341" y="28224"/>
                    <a:pt x="114121" y="30034"/>
                  </a:cubicBezTo>
                  <a:cubicBezTo>
                    <a:pt x="114815" y="30748"/>
                    <a:pt x="115525" y="31488"/>
                    <a:pt x="116219" y="32202"/>
                  </a:cubicBezTo>
                  <a:cubicBezTo>
                    <a:pt x="117702" y="33732"/>
                    <a:pt x="119198" y="35284"/>
                    <a:pt x="120672" y="36847"/>
                  </a:cubicBezTo>
                  <a:cubicBezTo>
                    <a:pt x="127067" y="120831"/>
                    <a:pt x="104338" y="206177"/>
                    <a:pt x="66656" y="281500"/>
                  </a:cubicBezTo>
                  <a:cubicBezTo>
                    <a:pt x="62195" y="290683"/>
                    <a:pt x="57184" y="299583"/>
                    <a:pt x="51745" y="308192"/>
                  </a:cubicBezTo>
                  <a:close/>
                </a:path>
              </a:pathLst>
            </a:custGeom>
            <a:solidFill>
              <a:srgbClr val="191918"/>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65" name="Google Shape;4305;p38"/>
            <p:cNvSpPr/>
            <p:nvPr/>
          </p:nvSpPr>
          <p:spPr>
            <a:xfrm>
              <a:off x="9375958" y="7526940"/>
              <a:ext cx="437614" cy="282564"/>
            </a:xfrm>
            <a:custGeom>
              <a:avLst/>
              <a:gdLst/>
              <a:ahLst/>
              <a:cxnLst/>
              <a:rect l="l" t="t" r="r" b="b"/>
              <a:pathLst>
                <a:path w="437614" h="282564" extrusionOk="0">
                  <a:moveTo>
                    <a:pt x="437496" y="193202"/>
                  </a:moveTo>
                  <a:cubicBezTo>
                    <a:pt x="425701" y="156772"/>
                    <a:pt x="410998" y="121006"/>
                    <a:pt x="395266" y="85884"/>
                  </a:cubicBezTo>
                  <a:cubicBezTo>
                    <a:pt x="393649" y="82296"/>
                    <a:pt x="392046" y="78732"/>
                    <a:pt x="390406" y="75157"/>
                  </a:cubicBezTo>
                  <a:cubicBezTo>
                    <a:pt x="387643" y="69087"/>
                    <a:pt x="384872" y="63050"/>
                    <a:pt x="382078" y="57029"/>
                  </a:cubicBezTo>
                  <a:cubicBezTo>
                    <a:pt x="380980" y="53429"/>
                    <a:pt x="377191" y="49395"/>
                    <a:pt x="373797" y="50827"/>
                  </a:cubicBezTo>
                  <a:cubicBezTo>
                    <a:pt x="372161" y="47406"/>
                    <a:pt x="370466" y="43991"/>
                    <a:pt x="368762" y="40613"/>
                  </a:cubicBezTo>
                  <a:cubicBezTo>
                    <a:pt x="368154" y="39439"/>
                    <a:pt x="367532" y="38243"/>
                    <a:pt x="366923" y="37069"/>
                  </a:cubicBezTo>
                  <a:cubicBezTo>
                    <a:pt x="366315" y="35895"/>
                    <a:pt x="365707" y="34721"/>
                    <a:pt x="365077" y="33562"/>
                  </a:cubicBezTo>
                  <a:cubicBezTo>
                    <a:pt x="364102" y="31749"/>
                    <a:pt x="363087" y="29925"/>
                    <a:pt x="362076" y="28104"/>
                  </a:cubicBezTo>
                  <a:cubicBezTo>
                    <a:pt x="362042" y="28001"/>
                    <a:pt x="361972" y="27889"/>
                    <a:pt x="361916" y="27799"/>
                  </a:cubicBezTo>
                  <a:cubicBezTo>
                    <a:pt x="356101" y="18879"/>
                    <a:pt x="352957" y="7116"/>
                    <a:pt x="342765" y="2135"/>
                  </a:cubicBezTo>
                  <a:cubicBezTo>
                    <a:pt x="332545" y="-2796"/>
                    <a:pt x="319366" y="1073"/>
                    <a:pt x="313952" y="11066"/>
                  </a:cubicBezTo>
                  <a:cubicBezTo>
                    <a:pt x="302034" y="17008"/>
                    <a:pt x="288631" y="19372"/>
                    <a:pt x="275648" y="22062"/>
                  </a:cubicBezTo>
                  <a:cubicBezTo>
                    <a:pt x="273916" y="22272"/>
                    <a:pt x="272193" y="22445"/>
                    <a:pt x="270469" y="22622"/>
                  </a:cubicBezTo>
                  <a:cubicBezTo>
                    <a:pt x="251747" y="21938"/>
                    <a:pt x="233023" y="21501"/>
                    <a:pt x="214295" y="21255"/>
                  </a:cubicBezTo>
                  <a:cubicBezTo>
                    <a:pt x="197652" y="21168"/>
                    <a:pt x="180996" y="20406"/>
                    <a:pt x="164331" y="19585"/>
                  </a:cubicBezTo>
                  <a:cubicBezTo>
                    <a:pt x="149361" y="17397"/>
                    <a:pt x="134506" y="14551"/>
                    <a:pt x="119794" y="11181"/>
                  </a:cubicBezTo>
                  <a:cubicBezTo>
                    <a:pt x="100162" y="4107"/>
                    <a:pt x="85654" y="1664"/>
                    <a:pt x="76337" y="17750"/>
                  </a:cubicBezTo>
                  <a:cubicBezTo>
                    <a:pt x="74722" y="20588"/>
                    <a:pt x="73220" y="24009"/>
                    <a:pt x="71912" y="28085"/>
                  </a:cubicBezTo>
                  <a:cubicBezTo>
                    <a:pt x="70060" y="28651"/>
                    <a:pt x="68417" y="29455"/>
                    <a:pt x="66977" y="30480"/>
                  </a:cubicBezTo>
                  <a:cubicBezTo>
                    <a:pt x="61230" y="34562"/>
                    <a:pt x="58775" y="41930"/>
                    <a:pt x="58453" y="49180"/>
                  </a:cubicBezTo>
                  <a:cubicBezTo>
                    <a:pt x="57475" y="52491"/>
                    <a:pt x="56396" y="55741"/>
                    <a:pt x="55222" y="58987"/>
                  </a:cubicBezTo>
                  <a:cubicBezTo>
                    <a:pt x="53834" y="62089"/>
                    <a:pt x="52467" y="65176"/>
                    <a:pt x="51091" y="68300"/>
                  </a:cubicBezTo>
                  <a:cubicBezTo>
                    <a:pt x="49334" y="72252"/>
                    <a:pt x="47588" y="76228"/>
                    <a:pt x="45845" y="80203"/>
                  </a:cubicBezTo>
                  <a:cubicBezTo>
                    <a:pt x="43032" y="86646"/>
                    <a:pt x="40201" y="93162"/>
                    <a:pt x="37377" y="99737"/>
                  </a:cubicBezTo>
                  <a:cubicBezTo>
                    <a:pt x="30416" y="116809"/>
                    <a:pt x="22878" y="133652"/>
                    <a:pt x="16007" y="151071"/>
                  </a:cubicBezTo>
                  <a:cubicBezTo>
                    <a:pt x="13210" y="158433"/>
                    <a:pt x="8356" y="166672"/>
                    <a:pt x="5840" y="175133"/>
                  </a:cubicBezTo>
                  <a:cubicBezTo>
                    <a:pt x="5834" y="175138"/>
                    <a:pt x="5829" y="175147"/>
                    <a:pt x="5826" y="175152"/>
                  </a:cubicBezTo>
                  <a:cubicBezTo>
                    <a:pt x="5823" y="175155"/>
                    <a:pt x="5826" y="175152"/>
                    <a:pt x="5815" y="175161"/>
                  </a:cubicBezTo>
                  <a:cubicBezTo>
                    <a:pt x="5812" y="175166"/>
                    <a:pt x="5812" y="175169"/>
                    <a:pt x="5812" y="175175"/>
                  </a:cubicBezTo>
                  <a:cubicBezTo>
                    <a:pt x="2270" y="180315"/>
                    <a:pt x="129" y="186776"/>
                    <a:pt x="0" y="192745"/>
                  </a:cubicBezTo>
                  <a:cubicBezTo>
                    <a:pt x="54487" y="260311"/>
                    <a:pt x="160604" y="283271"/>
                    <a:pt x="244232" y="282549"/>
                  </a:cubicBezTo>
                  <a:cubicBezTo>
                    <a:pt x="290368" y="281632"/>
                    <a:pt x="336149" y="269620"/>
                    <a:pt x="376451" y="247211"/>
                  </a:cubicBezTo>
                  <a:cubicBezTo>
                    <a:pt x="395770" y="236983"/>
                    <a:pt x="416440" y="225262"/>
                    <a:pt x="430423" y="208050"/>
                  </a:cubicBezTo>
                  <a:cubicBezTo>
                    <a:pt x="430473" y="208002"/>
                    <a:pt x="430532" y="207963"/>
                    <a:pt x="430583" y="207915"/>
                  </a:cubicBezTo>
                  <a:cubicBezTo>
                    <a:pt x="434932" y="203932"/>
                    <a:pt x="438297" y="199318"/>
                    <a:pt x="437496" y="193202"/>
                  </a:cubicBezTo>
                  <a:close/>
                </a:path>
              </a:pathLst>
            </a:custGeom>
            <a:solidFill>
              <a:srgbClr val="5470D6"/>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66" name="Google Shape;4306;p38"/>
            <p:cNvSpPr/>
            <p:nvPr/>
          </p:nvSpPr>
          <p:spPr>
            <a:xfrm>
              <a:off x="9422242" y="7526920"/>
              <a:ext cx="348601" cy="239958"/>
            </a:xfrm>
            <a:custGeom>
              <a:avLst/>
              <a:gdLst/>
              <a:ahLst/>
              <a:cxnLst/>
              <a:rect l="l" t="t" r="r" b="b"/>
              <a:pathLst>
                <a:path w="348601" h="239958" extrusionOk="0">
                  <a:moveTo>
                    <a:pt x="319348" y="204246"/>
                  </a:moveTo>
                  <a:cubicBezTo>
                    <a:pt x="322512" y="219324"/>
                    <a:pt x="298634" y="223638"/>
                    <a:pt x="296140" y="209712"/>
                  </a:cubicBezTo>
                  <a:cubicBezTo>
                    <a:pt x="287618" y="176985"/>
                    <a:pt x="278687" y="144298"/>
                    <a:pt x="268033" y="112188"/>
                  </a:cubicBezTo>
                  <a:cubicBezTo>
                    <a:pt x="252783" y="114138"/>
                    <a:pt x="236336" y="115104"/>
                    <a:pt x="221028" y="115412"/>
                  </a:cubicBezTo>
                  <a:cubicBezTo>
                    <a:pt x="222916" y="128263"/>
                    <a:pt x="230009" y="222346"/>
                    <a:pt x="220736" y="231297"/>
                  </a:cubicBezTo>
                  <a:cubicBezTo>
                    <a:pt x="214616" y="237186"/>
                    <a:pt x="201947" y="234059"/>
                    <a:pt x="201672" y="223994"/>
                  </a:cubicBezTo>
                  <a:cubicBezTo>
                    <a:pt x="199988" y="103823"/>
                    <a:pt x="203385" y="115586"/>
                    <a:pt x="193145" y="115533"/>
                  </a:cubicBezTo>
                  <a:cubicBezTo>
                    <a:pt x="155309" y="114743"/>
                    <a:pt x="176452" y="115135"/>
                    <a:pt x="152921" y="114592"/>
                  </a:cubicBezTo>
                  <a:cubicBezTo>
                    <a:pt x="142802" y="113821"/>
                    <a:pt x="144400" y="106983"/>
                    <a:pt x="143500" y="159933"/>
                  </a:cubicBezTo>
                  <a:cubicBezTo>
                    <a:pt x="142264" y="216603"/>
                    <a:pt x="143979" y="228837"/>
                    <a:pt x="138246" y="235998"/>
                  </a:cubicBezTo>
                  <a:cubicBezTo>
                    <a:pt x="133759" y="241718"/>
                    <a:pt x="124268" y="241284"/>
                    <a:pt x="120053" y="234424"/>
                  </a:cubicBezTo>
                  <a:cubicBezTo>
                    <a:pt x="116024" y="227966"/>
                    <a:pt x="123660" y="126447"/>
                    <a:pt x="125100" y="112222"/>
                  </a:cubicBezTo>
                  <a:cubicBezTo>
                    <a:pt x="99692" y="109759"/>
                    <a:pt x="83066" y="107019"/>
                    <a:pt x="67783" y="103742"/>
                  </a:cubicBezTo>
                  <a:cubicBezTo>
                    <a:pt x="65953" y="103915"/>
                    <a:pt x="47623" y="194842"/>
                    <a:pt x="38819" y="209216"/>
                  </a:cubicBezTo>
                  <a:cubicBezTo>
                    <a:pt x="34879" y="216469"/>
                    <a:pt x="24297" y="215931"/>
                    <a:pt x="19895" y="209650"/>
                  </a:cubicBezTo>
                  <a:cubicBezTo>
                    <a:pt x="16818" y="205325"/>
                    <a:pt x="18522" y="201285"/>
                    <a:pt x="19928" y="195811"/>
                  </a:cubicBezTo>
                  <a:cubicBezTo>
                    <a:pt x="48643" y="78467"/>
                    <a:pt x="57972" y="104352"/>
                    <a:pt x="22672" y="90230"/>
                  </a:cubicBezTo>
                  <a:cubicBezTo>
                    <a:pt x="-5110" y="78162"/>
                    <a:pt x="-2324" y="84370"/>
                    <a:pt x="4813" y="68326"/>
                  </a:cubicBezTo>
                  <a:cubicBezTo>
                    <a:pt x="15935" y="43051"/>
                    <a:pt x="11311" y="32481"/>
                    <a:pt x="25631" y="28111"/>
                  </a:cubicBezTo>
                  <a:cubicBezTo>
                    <a:pt x="33931" y="2248"/>
                    <a:pt x="48643" y="2245"/>
                    <a:pt x="73511" y="11204"/>
                  </a:cubicBezTo>
                  <a:cubicBezTo>
                    <a:pt x="107824" y="19065"/>
                    <a:pt x="122363" y="21037"/>
                    <a:pt x="168012" y="21278"/>
                  </a:cubicBezTo>
                  <a:cubicBezTo>
                    <a:pt x="209718" y="21827"/>
                    <a:pt x="236765" y="26495"/>
                    <a:pt x="267669" y="11089"/>
                  </a:cubicBezTo>
                  <a:cubicBezTo>
                    <a:pt x="276801" y="-5759"/>
                    <a:pt x="304793" y="-5879"/>
                    <a:pt x="315792" y="28128"/>
                  </a:cubicBezTo>
                  <a:cubicBezTo>
                    <a:pt x="319477" y="34759"/>
                    <a:pt x="323109" y="41645"/>
                    <a:pt x="327514" y="50847"/>
                  </a:cubicBezTo>
                  <a:cubicBezTo>
                    <a:pt x="333497" y="48323"/>
                    <a:pt x="336697" y="58860"/>
                    <a:pt x="344123" y="75178"/>
                  </a:cubicBezTo>
                  <a:cubicBezTo>
                    <a:pt x="349907" y="87787"/>
                    <a:pt x="350184" y="85387"/>
                    <a:pt x="344398" y="88762"/>
                  </a:cubicBezTo>
                  <a:cubicBezTo>
                    <a:pt x="327732" y="98612"/>
                    <a:pt x="308613" y="104871"/>
                    <a:pt x="289568" y="108667"/>
                  </a:cubicBezTo>
                  <a:cubicBezTo>
                    <a:pt x="307200" y="156972"/>
                    <a:pt x="318278" y="200753"/>
                    <a:pt x="319348" y="204246"/>
                  </a:cubicBezTo>
                  <a:close/>
                </a:path>
              </a:pathLst>
            </a:custGeom>
            <a:solidFill>
              <a:srgbClr val="191918"/>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67" name="Google Shape;4307;p38"/>
            <p:cNvSpPr/>
            <p:nvPr/>
          </p:nvSpPr>
          <p:spPr>
            <a:xfrm>
              <a:off x="9884771" y="7606541"/>
              <a:ext cx="136290" cy="148072"/>
            </a:xfrm>
            <a:custGeom>
              <a:avLst/>
              <a:gdLst/>
              <a:ahLst/>
              <a:cxnLst/>
              <a:rect l="l" t="t" r="r" b="b"/>
              <a:pathLst>
                <a:path w="136290" h="148072" extrusionOk="0">
                  <a:moveTo>
                    <a:pt x="42416" y="79048"/>
                  </a:moveTo>
                  <a:cubicBezTo>
                    <a:pt x="32103" y="60900"/>
                    <a:pt x="21948" y="42836"/>
                    <a:pt x="10949" y="25229"/>
                  </a:cubicBezTo>
                  <a:cubicBezTo>
                    <a:pt x="8298" y="18063"/>
                    <a:pt x="-5439" y="7927"/>
                    <a:pt x="2377" y="980"/>
                  </a:cubicBezTo>
                  <a:cubicBezTo>
                    <a:pt x="11193" y="-3760"/>
                    <a:pt x="14340" y="9967"/>
                    <a:pt x="18820" y="15043"/>
                  </a:cubicBezTo>
                  <a:cubicBezTo>
                    <a:pt x="41718" y="49652"/>
                    <a:pt x="58369" y="89043"/>
                    <a:pt x="83889" y="121473"/>
                  </a:cubicBezTo>
                  <a:cubicBezTo>
                    <a:pt x="99994" y="143310"/>
                    <a:pt x="120588" y="139301"/>
                    <a:pt x="123872" y="111769"/>
                  </a:cubicBezTo>
                  <a:cubicBezTo>
                    <a:pt x="126402" y="97784"/>
                    <a:pt x="119215" y="81603"/>
                    <a:pt x="126167" y="68809"/>
                  </a:cubicBezTo>
                  <a:cubicBezTo>
                    <a:pt x="132301" y="64391"/>
                    <a:pt x="135538" y="73417"/>
                    <a:pt x="135003" y="78389"/>
                  </a:cubicBezTo>
                  <a:cubicBezTo>
                    <a:pt x="135535" y="92598"/>
                    <a:pt x="137839" y="106975"/>
                    <a:pt x="134585" y="121036"/>
                  </a:cubicBezTo>
                  <a:cubicBezTo>
                    <a:pt x="131015" y="134990"/>
                    <a:pt x="119114" y="149529"/>
                    <a:pt x="103418" y="147955"/>
                  </a:cubicBezTo>
                  <a:cubicBezTo>
                    <a:pt x="72691" y="141638"/>
                    <a:pt x="57545" y="103325"/>
                    <a:pt x="42416" y="79048"/>
                  </a:cubicBezTo>
                  <a:close/>
                </a:path>
              </a:pathLst>
            </a:custGeom>
            <a:solidFill>
              <a:srgbClr val="191918"/>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68" name="Google Shape;4308;p38"/>
            <p:cNvSpPr/>
            <p:nvPr/>
          </p:nvSpPr>
          <p:spPr>
            <a:xfrm>
              <a:off x="9198335" y="7619354"/>
              <a:ext cx="121626" cy="141832"/>
            </a:xfrm>
            <a:custGeom>
              <a:avLst/>
              <a:gdLst/>
              <a:ahLst/>
              <a:cxnLst/>
              <a:rect l="l" t="t" r="r" b="b"/>
              <a:pathLst>
                <a:path w="121626" h="141832" extrusionOk="0">
                  <a:moveTo>
                    <a:pt x="3112" y="128873"/>
                  </a:moveTo>
                  <a:cubicBezTo>
                    <a:pt x="-1618" y="114532"/>
                    <a:pt x="3275" y="98883"/>
                    <a:pt x="1451" y="84055"/>
                  </a:cubicBezTo>
                  <a:cubicBezTo>
                    <a:pt x="1493" y="78346"/>
                    <a:pt x="-1282" y="72135"/>
                    <a:pt x="736" y="66664"/>
                  </a:cubicBezTo>
                  <a:cubicBezTo>
                    <a:pt x="20621" y="48749"/>
                    <a:pt x="10964" y="115042"/>
                    <a:pt x="13854" y="123138"/>
                  </a:cubicBezTo>
                  <a:cubicBezTo>
                    <a:pt x="33077" y="151814"/>
                    <a:pt x="64664" y="78786"/>
                    <a:pt x="74548" y="65731"/>
                  </a:cubicBezTo>
                  <a:cubicBezTo>
                    <a:pt x="84981" y="48715"/>
                    <a:pt x="95349" y="31691"/>
                    <a:pt x="105342" y="14420"/>
                  </a:cubicBezTo>
                  <a:cubicBezTo>
                    <a:pt x="107447" y="10730"/>
                    <a:pt x="109823" y="7133"/>
                    <a:pt x="111812" y="3362"/>
                  </a:cubicBezTo>
                  <a:cubicBezTo>
                    <a:pt x="112342" y="1138"/>
                    <a:pt x="114875" y="-428"/>
                    <a:pt x="117069" y="104"/>
                  </a:cubicBezTo>
                  <a:cubicBezTo>
                    <a:pt x="121870" y="511"/>
                    <a:pt x="122624" y="6128"/>
                    <a:pt x="120513" y="9711"/>
                  </a:cubicBezTo>
                  <a:cubicBezTo>
                    <a:pt x="107270" y="35604"/>
                    <a:pt x="91647" y="60184"/>
                    <a:pt x="76846" y="85196"/>
                  </a:cubicBezTo>
                  <a:cubicBezTo>
                    <a:pt x="63622" y="105377"/>
                    <a:pt x="53441" y="134137"/>
                    <a:pt x="28154" y="141328"/>
                  </a:cubicBezTo>
                  <a:cubicBezTo>
                    <a:pt x="17962" y="143482"/>
                    <a:pt x="7246" y="138628"/>
                    <a:pt x="3112" y="128873"/>
                  </a:cubicBezTo>
                  <a:close/>
                </a:path>
              </a:pathLst>
            </a:custGeom>
            <a:solidFill>
              <a:srgbClr val="191918"/>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69" name="Google Shape;4309;p38"/>
            <p:cNvSpPr/>
            <p:nvPr/>
          </p:nvSpPr>
          <p:spPr>
            <a:xfrm>
              <a:off x="9306076" y="6705128"/>
              <a:ext cx="582549" cy="902623"/>
            </a:xfrm>
            <a:custGeom>
              <a:avLst/>
              <a:gdLst/>
              <a:ahLst/>
              <a:cxnLst/>
              <a:rect l="l" t="t" r="r" b="b"/>
              <a:pathLst>
                <a:path w="582549" h="902623" extrusionOk="0">
                  <a:moveTo>
                    <a:pt x="529381" y="828332"/>
                  </a:moveTo>
                  <a:cubicBezTo>
                    <a:pt x="519055" y="839790"/>
                    <a:pt x="507501" y="849684"/>
                    <a:pt x="495059" y="858080"/>
                  </a:cubicBezTo>
                  <a:cubicBezTo>
                    <a:pt x="491382" y="860562"/>
                    <a:pt x="487613" y="862921"/>
                    <a:pt x="483783" y="865157"/>
                  </a:cubicBezTo>
                  <a:cubicBezTo>
                    <a:pt x="482404" y="865983"/>
                    <a:pt x="481025" y="866751"/>
                    <a:pt x="479616" y="867515"/>
                  </a:cubicBezTo>
                  <a:cubicBezTo>
                    <a:pt x="478144" y="868373"/>
                    <a:pt x="476612" y="869171"/>
                    <a:pt x="475110" y="869967"/>
                  </a:cubicBezTo>
                  <a:cubicBezTo>
                    <a:pt x="473700" y="870673"/>
                    <a:pt x="472290" y="871407"/>
                    <a:pt x="470881" y="872113"/>
                  </a:cubicBezTo>
                  <a:cubicBezTo>
                    <a:pt x="470236" y="872449"/>
                    <a:pt x="469595" y="872757"/>
                    <a:pt x="468950" y="873062"/>
                  </a:cubicBezTo>
                  <a:cubicBezTo>
                    <a:pt x="467815" y="873614"/>
                    <a:pt x="466683" y="874135"/>
                    <a:pt x="465579" y="874626"/>
                  </a:cubicBezTo>
                  <a:cubicBezTo>
                    <a:pt x="463833" y="875452"/>
                    <a:pt x="462023" y="876250"/>
                    <a:pt x="460215" y="877046"/>
                  </a:cubicBezTo>
                  <a:cubicBezTo>
                    <a:pt x="458590" y="877752"/>
                    <a:pt x="456906" y="878455"/>
                    <a:pt x="455219" y="879130"/>
                  </a:cubicBezTo>
                  <a:cubicBezTo>
                    <a:pt x="453566" y="879805"/>
                    <a:pt x="451848" y="880478"/>
                    <a:pt x="450164" y="881122"/>
                  </a:cubicBezTo>
                  <a:cubicBezTo>
                    <a:pt x="423349" y="891294"/>
                    <a:pt x="394544" y="896900"/>
                    <a:pt x="365860" y="899015"/>
                  </a:cubicBezTo>
                  <a:cubicBezTo>
                    <a:pt x="304418" y="902508"/>
                    <a:pt x="232279" y="907257"/>
                    <a:pt x="168844" y="892552"/>
                  </a:cubicBezTo>
                  <a:cubicBezTo>
                    <a:pt x="167249" y="892185"/>
                    <a:pt x="165596" y="891787"/>
                    <a:pt x="164002" y="891387"/>
                  </a:cubicBezTo>
                  <a:cubicBezTo>
                    <a:pt x="152815" y="888599"/>
                    <a:pt x="141875" y="885198"/>
                    <a:pt x="131394" y="881032"/>
                  </a:cubicBezTo>
                  <a:cubicBezTo>
                    <a:pt x="93763" y="866112"/>
                    <a:pt x="61279" y="841574"/>
                    <a:pt x="38970" y="802144"/>
                  </a:cubicBezTo>
                  <a:cubicBezTo>
                    <a:pt x="-10675" y="719364"/>
                    <a:pt x="111" y="592257"/>
                    <a:pt x="3023" y="498080"/>
                  </a:cubicBezTo>
                  <a:cubicBezTo>
                    <a:pt x="6455" y="416435"/>
                    <a:pt x="14882" y="335187"/>
                    <a:pt x="26038" y="254248"/>
                  </a:cubicBezTo>
                  <a:cubicBezTo>
                    <a:pt x="28610" y="234274"/>
                    <a:pt x="31185" y="214299"/>
                    <a:pt x="33912" y="194294"/>
                  </a:cubicBezTo>
                  <a:cubicBezTo>
                    <a:pt x="42125" y="140190"/>
                    <a:pt x="51748" y="85780"/>
                    <a:pt x="65292" y="32505"/>
                  </a:cubicBezTo>
                  <a:cubicBezTo>
                    <a:pt x="67253" y="24784"/>
                    <a:pt x="69277" y="17094"/>
                    <a:pt x="71389" y="9435"/>
                  </a:cubicBezTo>
                  <a:cubicBezTo>
                    <a:pt x="71420" y="9374"/>
                    <a:pt x="71451" y="9281"/>
                    <a:pt x="71482" y="9220"/>
                  </a:cubicBezTo>
                  <a:cubicBezTo>
                    <a:pt x="72096" y="9494"/>
                    <a:pt x="72740" y="9802"/>
                    <a:pt x="73351" y="10077"/>
                  </a:cubicBezTo>
                  <a:cubicBezTo>
                    <a:pt x="73382" y="10108"/>
                    <a:pt x="73413" y="10108"/>
                    <a:pt x="73444" y="10138"/>
                  </a:cubicBezTo>
                  <a:cubicBezTo>
                    <a:pt x="75587" y="11119"/>
                    <a:pt x="77765" y="12069"/>
                    <a:pt x="79970" y="13018"/>
                  </a:cubicBezTo>
                  <a:cubicBezTo>
                    <a:pt x="80032" y="13049"/>
                    <a:pt x="80093" y="13080"/>
                    <a:pt x="80155" y="13111"/>
                  </a:cubicBezTo>
                  <a:cubicBezTo>
                    <a:pt x="81290" y="13570"/>
                    <a:pt x="82391" y="14060"/>
                    <a:pt x="83526" y="14489"/>
                  </a:cubicBezTo>
                  <a:cubicBezTo>
                    <a:pt x="85549" y="15316"/>
                    <a:pt x="87570" y="16145"/>
                    <a:pt x="89593" y="16910"/>
                  </a:cubicBezTo>
                  <a:cubicBezTo>
                    <a:pt x="92381" y="17983"/>
                    <a:pt x="95200" y="18994"/>
                    <a:pt x="98050" y="19974"/>
                  </a:cubicBezTo>
                  <a:cubicBezTo>
                    <a:pt x="101696" y="21229"/>
                    <a:pt x="105375" y="22456"/>
                    <a:pt x="109114" y="23588"/>
                  </a:cubicBezTo>
                  <a:cubicBezTo>
                    <a:pt x="110310" y="23955"/>
                    <a:pt x="111535" y="24322"/>
                    <a:pt x="112759" y="24692"/>
                  </a:cubicBezTo>
                  <a:cubicBezTo>
                    <a:pt x="113648" y="24966"/>
                    <a:pt x="114536" y="25213"/>
                    <a:pt x="115424" y="25457"/>
                  </a:cubicBezTo>
                  <a:cubicBezTo>
                    <a:pt x="116772" y="25855"/>
                    <a:pt x="118151" y="26252"/>
                    <a:pt x="119502" y="26622"/>
                  </a:cubicBezTo>
                  <a:cubicBezTo>
                    <a:pt x="119625" y="26653"/>
                    <a:pt x="119776" y="26684"/>
                    <a:pt x="119900" y="26715"/>
                  </a:cubicBezTo>
                  <a:cubicBezTo>
                    <a:pt x="121984" y="27297"/>
                    <a:pt x="124097" y="27818"/>
                    <a:pt x="126213" y="28370"/>
                  </a:cubicBezTo>
                  <a:cubicBezTo>
                    <a:pt x="128603" y="28984"/>
                    <a:pt x="131055" y="29564"/>
                    <a:pt x="133477" y="30146"/>
                  </a:cubicBezTo>
                  <a:cubicBezTo>
                    <a:pt x="135040" y="30513"/>
                    <a:pt x="136542" y="30883"/>
                    <a:pt x="138072" y="31189"/>
                  </a:cubicBezTo>
                  <a:cubicBezTo>
                    <a:pt x="140401" y="31710"/>
                    <a:pt x="142699" y="32169"/>
                    <a:pt x="145027" y="32659"/>
                  </a:cubicBezTo>
                  <a:cubicBezTo>
                    <a:pt x="147356" y="33150"/>
                    <a:pt x="149685" y="33609"/>
                    <a:pt x="152044" y="34038"/>
                  </a:cubicBezTo>
                  <a:cubicBezTo>
                    <a:pt x="154373" y="34466"/>
                    <a:pt x="156733" y="34895"/>
                    <a:pt x="159092" y="35293"/>
                  </a:cubicBezTo>
                  <a:cubicBezTo>
                    <a:pt x="161452" y="35690"/>
                    <a:pt x="163842" y="36088"/>
                    <a:pt x="166201" y="36427"/>
                  </a:cubicBezTo>
                  <a:cubicBezTo>
                    <a:pt x="167796" y="36702"/>
                    <a:pt x="169388" y="36948"/>
                    <a:pt x="170982" y="37161"/>
                  </a:cubicBezTo>
                  <a:cubicBezTo>
                    <a:pt x="174168" y="37621"/>
                    <a:pt x="177357" y="38080"/>
                    <a:pt x="180543" y="38447"/>
                  </a:cubicBezTo>
                  <a:cubicBezTo>
                    <a:pt x="182138" y="38663"/>
                    <a:pt x="183730" y="38845"/>
                    <a:pt x="185324" y="39030"/>
                  </a:cubicBezTo>
                  <a:cubicBezTo>
                    <a:pt x="187653" y="39276"/>
                    <a:pt x="189920" y="39551"/>
                    <a:pt x="192249" y="39764"/>
                  </a:cubicBezTo>
                  <a:cubicBezTo>
                    <a:pt x="194516" y="40010"/>
                    <a:pt x="196844" y="40223"/>
                    <a:pt x="199145" y="40439"/>
                  </a:cubicBezTo>
                  <a:cubicBezTo>
                    <a:pt x="203741" y="40868"/>
                    <a:pt x="208339" y="41204"/>
                    <a:pt x="212966" y="41512"/>
                  </a:cubicBezTo>
                  <a:cubicBezTo>
                    <a:pt x="214129" y="41604"/>
                    <a:pt x="215233" y="41635"/>
                    <a:pt x="216368" y="41728"/>
                  </a:cubicBezTo>
                  <a:cubicBezTo>
                    <a:pt x="221700" y="42033"/>
                    <a:pt x="227033" y="42279"/>
                    <a:pt x="232304" y="42434"/>
                  </a:cubicBezTo>
                  <a:cubicBezTo>
                    <a:pt x="233927" y="42464"/>
                    <a:pt x="235552" y="42526"/>
                    <a:pt x="237146" y="42557"/>
                  </a:cubicBezTo>
                  <a:cubicBezTo>
                    <a:pt x="237483" y="42557"/>
                    <a:pt x="237822" y="42557"/>
                    <a:pt x="238189" y="42588"/>
                  </a:cubicBezTo>
                  <a:cubicBezTo>
                    <a:pt x="241224" y="42649"/>
                    <a:pt x="244256" y="42680"/>
                    <a:pt x="247260" y="42711"/>
                  </a:cubicBezTo>
                  <a:lnTo>
                    <a:pt x="247719" y="42711"/>
                  </a:lnTo>
                  <a:cubicBezTo>
                    <a:pt x="250844" y="42742"/>
                    <a:pt x="254002" y="42742"/>
                    <a:pt x="257127" y="42680"/>
                  </a:cubicBezTo>
                  <a:cubicBezTo>
                    <a:pt x="260282" y="42618"/>
                    <a:pt x="263378" y="42588"/>
                    <a:pt x="266472" y="42495"/>
                  </a:cubicBezTo>
                  <a:cubicBezTo>
                    <a:pt x="267758" y="42464"/>
                    <a:pt x="269017" y="42434"/>
                    <a:pt x="270272" y="42372"/>
                  </a:cubicBezTo>
                  <a:cubicBezTo>
                    <a:pt x="272539" y="42310"/>
                    <a:pt x="274778" y="42218"/>
                    <a:pt x="277014" y="42125"/>
                  </a:cubicBezTo>
                  <a:cubicBezTo>
                    <a:pt x="278088" y="42064"/>
                    <a:pt x="279158" y="42033"/>
                    <a:pt x="280231" y="41940"/>
                  </a:cubicBezTo>
                  <a:cubicBezTo>
                    <a:pt x="282958" y="41817"/>
                    <a:pt x="285657" y="41666"/>
                    <a:pt x="288383" y="41481"/>
                  </a:cubicBezTo>
                  <a:cubicBezTo>
                    <a:pt x="304440" y="40470"/>
                    <a:pt x="319732" y="38786"/>
                    <a:pt x="333892" y="36517"/>
                  </a:cubicBezTo>
                  <a:cubicBezTo>
                    <a:pt x="335240" y="36301"/>
                    <a:pt x="336588" y="36088"/>
                    <a:pt x="337908" y="35873"/>
                  </a:cubicBezTo>
                  <a:cubicBezTo>
                    <a:pt x="339348" y="35598"/>
                    <a:pt x="340788" y="35351"/>
                    <a:pt x="342198" y="35108"/>
                  </a:cubicBezTo>
                  <a:cubicBezTo>
                    <a:pt x="343148" y="34954"/>
                    <a:pt x="344098" y="34772"/>
                    <a:pt x="345017" y="34617"/>
                  </a:cubicBezTo>
                  <a:cubicBezTo>
                    <a:pt x="345998" y="34402"/>
                    <a:pt x="346979" y="34220"/>
                    <a:pt x="347929" y="34004"/>
                  </a:cubicBezTo>
                  <a:cubicBezTo>
                    <a:pt x="350044" y="33637"/>
                    <a:pt x="352126" y="33208"/>
                    <a:pt x="354150" y="32749"/>
                  </a:cubicBezTo>
                  <a:cubicBezTo>
                    <a:pt x="355436" y="32474"/>
                    <a:pt x="356725" y="32197"/>
                    <a:pt x="357949" y="31922"/>
                  </a:cubicBezTo>
                  <a:cubicBezTo>
                    <a:pt x="392947" y="24600"/>
                    <a:pt x="427729" y="15716"/>
                    <a:pt x="459784" y="0"/>
                  </a:cubicBezTo>
                  <a:cubicBezTo>
                    <a:pt x="460490" y="2053"/>
                    <a:pt x="461224" y="4104"/>
                    <a:pt x="461930" y="6158"/>
                  </a:cubicBezTo>
                  <a:cubicBezTo>
                    <a:pt x="462726" y="8578"/>
                    <a:pt x="463525" y="11029"/>
                    <a:pt x="464290" y="13450"/>
                  </a:cubicBezTo>
                  <a:cubicBezTo>
                    <a:pt x="489325" y="91327"/>
                    <a:pt x="504528" y="171900"/>
                    <a:pt x="523373" y="251368"/>
                  </a:cubicBezTo>
                  <a:cubicBezTo>
                    <a:pt x="556011" y="393029"/>
                    <a:pt x="574520" y="538029"/>
                    <a:pt x="582058" y="683152"/>
                  </a:cubicBezTo>
                  <a:cubicBezTo>
                    <a:pt x="585676" y="738444"/>
                    <a:pt x="569434" y="789179"/>
                    <a:pt x="529381" y="828332"/>
                  </a:cubicBezTo>
                  <a:close/>
                </a:path>
              </a:pathLst>
            </a:custGeom>
            <a:solidFill>
              <a:srgbClr val="E64FA5"/>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70" name="Google Shape;4310;p38"/>
            <p:cNvSpPr/>
            <p:nvPr/>
          </p:nvSpPr>
          <p:spPr>
            <a:xfrm>
              <a:off x="9377550" y="6667294"/>
              <a:ext cx="388299" cy="80534"/>
            </a:xfrm>
            <a:custGeom>
              <a:avLst/>
              <a:gdLst/>
              <a:ahLst/>
              <a:cxnLst/>
              <a:rect l="l" t="t" r="r" b="b"/>
              <a:pathLst>
                <a:path w="388299" h="80534" extrusionOk="0">
                  <a:moveTo>
                    <a:pt x="385079" y="28774"/>
                  </a:moveTo>
                  <a:cubicBezTo>
                    <a:pt x="386181" y="31782"/>
                    <a:pt x="387260" y="34805"/>
                    <a:pt x="388299" y="37820"/>
                  </a:cubicBezTo>
                  <a:cubicBezTo>
                    <a:pt x="356244" y="53552"/>
                    <a:pt x="321471" y="62441"/>
                    <a:pt x="286490" y="69750"/>
                  </a:cubicBezTo>
                  <a:cubicBezTo>
                    <a:pt x="211627" y="86775"/>
                    <a:pt x="85719" y="86500"/>
                    <a:pt x="1970" y="47955"/>
                  </a:cubicBezTo>
                  <a:cubicBezTo>
                    <a:pt x="1314" y="47650"/>
                    <a:pt x="659" y="47344"/>
                    <a:pt x="0" y="47039"/>
                  </a:cubicBezTo>
                  <a:cubicBezTo>
                    <a:pt x="1847" y="40391"/>
                    <a:pt x="3766" y="33760"/>
                    <a:pt x="5773" y="27168"/>
                  </a:cubicBezTo>
                  <a:cubicBezTo>
                    <a:pt x="6115" y="26023"/>
                    <a:pt x="6479" y="24866"/>
                    <a:pt x="6821" y="23720"/>
                  </a:cubicBezTo>
                  <a:cubicBezTo>
                    <a:pt x="7608" y="21148"/>
                    <a:pt x="8418" y="18562"/>
                    <a:pt x="9242" y="15999"/>
                  </a:cubicBezTo>
                  <a:cubicBezTo>
                    <a:pt x="9250" y="15963"/>
                    <a:pt x="9281" y="15912"/>
                    <a:pt x="9290" y="15876"/>
                  </a:cubicBezTo>
                  <a:cubicBezTo>
                    <a:pt x="12767" y="16968"/>
                    <a:pt x="16130" y="17977"/>
                    <a:pt x="19599" y="19106"/>
                  </a:cubicBezTo>
                  <a:cubicBezTo>
                    <a:pt x="135372" y="47591"/>
                    <a:pt x="262707" y="43929"/>
                    <a:pt x="374148" y="0"/>
                  </a:cubicBezTo>
                  <a:cubicBezTo>
                    <a:pt x="374610" y="1140"/>
                    <a:pt x="375050" y="2294"/>
                    <a:pt x="375512" y="3435"/>
                  </a:cubicBezTo>
                  <a:cubicBezTo>
                    <a:pt x="376347" y="5522"/>
                    <a:pt x="377163" y="7623"/>
                    <a:pt x="377976" y="9724"/>
                  </a:cubicBezTo>
                  <a:cubicBezTo>
                    <a:pt x="378497" y="11108"/>
                    <a:pt x="379040" y="12475"/>
                    <a:pt x="379562" y="13859"/>
                  </a:cubicBezTo>
                  <a:cubicBezTo>
                    <a:pt x="380943" y="17467"/>
                    <a:pt x="382291" y="21070"/>
                    <a:pt x="383614" y="24684"/>
                  </a:cubicBezTo>
                  <a:cubicBezTo>
                    <a:pt x="383958" y="25586"/>
                    <a:pt x="384284" y="26502"/>
                    <a:pt x="384592" y="27395"/>
                  </a:cubicBezTo>
                  <a:cubicBezTo>
                    <a:pt x="384757" y="27858"/>
                    <a:pt x="384917" y="28317"/>
                    <a:pt x="385079" y="28774"/>
                  </a:cubicBezTo>
                  <a:close/>
                </a:path>
              </a:pathLst>
            </a:custGeom>
            <a:solidFill>
              <a:srgbClr val="C7CFFB"/>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nvGrpSpPr>
            <p:cNvPr id="71" name="Google Shape;4311;p38"/>
            <p:cNvGrpSpPr/>
            <p:nvPr/>
          </p:nvGrpSpPr>
          <p:grpSpPr>
            <a:xfrm>
              <a:off x="9453878" y="6881506"/>
              <a:ext cx="265154" cy="263916"/>
              <a:chOff x="9453878" y="6881506"/>
              <a:chExt cx="265154" cy="263916"/>
            </a:xfrm>
          </p:grpSpPr>
          <p:sp>
            <p:nvSpPr>
              <p:cNvPr id="75" name="Google Shape;4312;p38"/>
              <p:cNvSpPr/>
              <p:nvPr/>
            </p:nvSpPr>
            <p:spPr>
              <a:xfrm>
                <a:off x="9465223" y="6892786"/>
                <a:ext cx="242500" cy="241239"/>
              </a:xfrm>
              <a:custGeom>
                <a:avLst/>
                <a:gdLst/>
                <a:ahLst/>
                <a:cxnLst/>
                <a:rect l="l" t="t" r="r" b="b"/>
                <a:pathLst>
                  <a:path w="242500" h="241239" extrusionOk="0">
                    <a:moveTo>
                      <a:pt x="2929" y="154965"/>
                    </a:moveTo>
                    <a:cubicBezTo>
                      <a:pt x="-16406" y="61522"/>
                      <a:pt x="62741" y="-27852"/>
                      <a:pt x="158859" y="8160"/>
                    </a:cubicBezTo>
                    <a:cubicBezTo>
                      <a:pt x="207310" y="24358"/>
                      <a:pt x="245732" y="72210"/>
                      <a:pt x="242285" y="124462"/>
                    </a:cubicBezTo>
                    <a:cubicBezTo>
                      <a:pt x="241862" y="158441"/>
                      <a:pt x="228770" y="194384"/>
                      <a:pt x="200540" y="214946"/>
                    </a:cubicBezTo>
                    <a:cubicBezTo>
                      <a:pt x="139139" y="270956"/>
                      <a:pt x="26690" y="231175"/>
                      <a:pt x="2929" y="154965"/>
                    </a:cubicBezTo>
                    <a:close/>
                  </a:path>
                </a:pathLst>
              </a:custGeom>
              <a:solidFill>
                <a:srgbClr val="C7CFFB"/>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76" name="Google Shape;4313;p38"/>
              <p:cNvSpPr/>
              <p:nvPr/>
            </p:nvSpPr>
            <p:spPr>
              <a:xfrm>
                <a:off x="9453878" y="6881506"/>
                <a:ext cx="265154" cy="263916"/>
              </a:xfrm>
              <a:custGeom>
                <a:avLst/>
                <a:gdLst/>
                <a:ahLst/>
                <a:cxnLst/>
                <a:rect l="l" t="t" r="r" b="b"/>
                <a:pathLst>
                  <a:path w="265154" h="263916" extrusionOk="0">
                    <a:moveTo>
                      <a:pt x="140893" y="263917"/>
                    </a:moveTo>
                    <a:cubicBezTo>
                      <a:pt x="128422" y="263917"/>
                      <a:pt x="115524" y="262180"/>
                      <a:pt x="102468" y="258644"/>
                    </a:cubicBezTo>
                    <a:cubicBezTo>
                      <a:pt x="54476" y="245648"/>
                      <a:pt x="16545" y="211532"/>
                      <a:pt x="3478" y="169609"/>
                    </a:cubicBezTo>
                    <a:lnTo>
                      <a:pt x="3200" y="168536"/>
                    </a:lnTo>
                    <a:cubicBezTo>
                      <a:pt x="-7695" y="115891"/>
                      <a:pt x="9674" y="62529"/>
                      <a:pt x="48524" y="29273"/>
                    </a:cubicBezTo>
                    <a:cubicBezTo>
                      <a:pt x="83326" y="-526"/>
                      <a:pt x="129053" y="-7983"/>
                      <a:pt x="173987" y="8783"/>
                    </a:cubicBezTo>
                    <a:cubicBezTo>
                      <a:pt x="230218" y="27676"/>
                      <a:pt x="268410" y="81190"/>
                      <a:pt x="264935" y="136185"/>
                    </a:cubicBezTo>
                    <a:cubicBezTo>
                      <a:pt x="264338" y="177327"/>
                      <a:pt x="247211" y="214197"/>
                      <a:pt x="219048" y="234995"/>
                    </a:cubicBezTo>
                    <a:cubicBezTo>
                      <a:pt x="197958" y="254019"/>
                      <a:pt x="170644" y="263917"/>
                      <a:pt x="140893" y="263917"/>
                    </a:cubicBezTo>
                    <a:close/>
                    <a:moveTo>
                      <a:pt x="25240" y="163404"/>
                    </a:moveTo>
                    <a:cubicBezTo>
                      <a:pt x="36034" y="197265"/>
                      <a:pt x="68605" y="226044"/>
                      <a:pt x="108383" y="236816"/>
                    </a:cubicBezTo>
                    <a:cubicBezTo>
                      <a:pt x="145202" y="246791"/>
                      <a:pt x="180141" y="239877"/>
                      <a:pt x="204257" y="217872"/>
                    </a:cubicBezTo>
                    <a:lnTo>
                      <a:pt x="205221" y="217085"/>
                    </a:lnTo>
                    <a:cubicBezTo>
                      <a:pt x="228021" y="200481"/>
                      <a:pt x="241889" y="170021"/>
                      <a:pt x="242318" y="135599"/>
                    </a:cubicBezTo>
                    <a:lnTo>
                      <a:pt x="242343" y="134997"/>
                    </a:lnTo>
                    <a:cubicBezTo>
                      <a:pt x="245271" y="90644"/>
                      <a:pt x="212718" y="45575"/>
                      <a:pt x="166620" y="30164"/>
                    </a:cubicBezTo>
                    <a:lnTo>
                      <a:pt x="166236" y="30027"/>
                    </a:lnTo>
                    <a:cubicBezTo>
                      <a:pt x="129187" y="16148"/>
                      <a:pt x="91640" y="22132"/>
                      <a:pt x="63239" y="46449"/>
                    </a:cubicBezTo>
                    <a:cubicBezTo>
                      <a:pt x="31273" y="73813"/>
                      <a:pt x="16391" y="119667"/>
                      <a:pt x="25240" y="163404"/>
                    </a:cubicBezTo>
                    <a:close/>
                  </a:path>
                </a:pathLst>
              </a:custGeom>
              <a:solidFill>
                <a:srgbClr val="5470D6"/>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sp>
          <p:nvSpPr>
            <p:cNvPr id="72" name="Google Shape;4314;p38"/>
            <p:cNvSpPr/>
            <p:nvPr/>
          </p:nvSpPr>
          <p:spPr>
            <a:xfrm>
              <a:off x="9371368" y="6696068"/>
              <a:ext cx="398995" cy="68486"/>
            </a:xfrm>
            <a:custGeom>
              <a:avLst/>
              <a:gdLst/>
              <a:ahLst/>
              <a:cxnLst/>
              <a:rect l="l" t="t" r="r" b="b"/>
              <a:pathLst>
                <a:path w="398995" h="68486" extrusionOk="0">
                  <a:moveTo>
                    <a:pt x="396628" y="15226"/>
                  </a:moveTo>
                  <a:cubicBezTo>
                    <a:pt x="397423" y="17649"/>
                    <a:pt x="398222" y="20070"/>
                    <a:pt x="398995" y="22507"/>
                  </a:cubicBezTo>
                  <a:cubicBezTo>
                    <a:pt x="397034" y="23294"/>
                    <a:pt x="395050" y="24098"/>
                    <a:pt x="393038" y="24854"/>
                  </a:cubicBezTo>
                  <a:cubicBezTo>
                    <a:pt x="389042" y="26415"/>
                    <a:pt x="384936" y="27950"/>
                    <a:pt x="380767" y="29432"/>
                  </a:cubicBezTo>
                  <a:cubicBezTo>
                    <a:pt x="377012" y="30779"/>
                    <a:pt x="373189" y="32077"/>
                    <a:pt x="369333" y="33362"/>
                  </a:cubicBezTo>
                  <a:cubicBezTo>
                    <a:pt x="364628" y="34931"/>
                    <a:pt x="359856" y="36444"/>
                    <a:pt x="355059" y="37915"/>
                  </a:cubicBezTo>
                  <a:cubicBezTo>
                    <a:pt x="347501" y="40237"/>
                    <a:pt x="339820" y="42417"/>
                    <a:pt x="332108" y="44493"/>
                  </a:cubicBezTo>
                  <a:cubicBezTo>
                    <a:pt x="284086" y="57388"/>
                    <a:pt x="234158" y="65632"/>
                    <a:pt x="198487" y="68002"/>
                  </a:cubicBezTo>
                  <a:cubicBezTo>
                    <a:pt x="150969" y="69806"/>
                    <a:pt x="102515" y="66672"/>
                    <a:pt x="55636" y="56805"/>
                  </a:cubicBezTo>
                  <a:cubicBezTo>
                    <a:pt x="52425" y="56138"/>
                    <a:pt x="49199" y="55446"/>
                    <a:pt x="45988" y="54684"/>
                  </a:cubicBezTo>
                  <a:cubicBezTo>
                    <a:pt x="45444" y="54558"/>
                    <a:pt x="44898" y="54432"/>
                    <a:pt x="44377" y="54292"/>
                  </a:cubicBezTo>
                  <a:cubicBezTo>
                    <a:pt x="41233" y="53583"/>
                    <a:pt x="38153" y="52832"/>
                    <a:pt x="35070" y="52020"/>
                  </a:cubicBezTo>
                  <a:cubicBezTo>
                    <a:pt x="23242" y="48992"/>
                    <a:pt x="11537" y="45515"/>
                    <a:pt x="0" y="41562"/>
                  </a:cubicBezTo>
                  <a:cubicBezTo>
                    <a:pt x="1959" y="33850"/>
                    <a:pt x="3993" y="26154"/>
                    <a:pt x="6112" y="18498"/>
                  </a:cubicBezTo>
                  <a:cubicBezTo>
                    <a:pt x="6770" y="18708"/>
                    <a:pt x="7406" y="18932"/>
                    <a:pt x="8068" y="19142"/>
                  </a:cubicBezTo>
                  <a:cubicBezTo>
                    <a:pt x="8104" y="19151"/>
                    <a:pt x="8118" y="19173"/>
                    <a:pt x="8155" y="19182"/>
                  </a:cubicBezTo>
                  <a:cubicBezTo>
                    <a:pt x="136818" y="61707"/>
                    <a:pt x="267098" y="46087"/>
                    <a:pt x="391264" y="0"/>
                  </a:cubicBezTo>
                  <a:cubicBezTo>
                    <a:pt x="392365" y="3009"/>
                    <a:pt x="393444" y="6032"/>
                    <a:pt x="394484" y="9046"/>
                  </a:cubicBezTo>
                  <a:cubicBezTo>
                    <a:pt x="395210" y="11111"/>
                    <a:pt x="395924" y="13150"/>
                    <a:pt x="396628" y="15226"/>
                  </a:cubicBezTo>
                  <a:close/>
                </a:path>
              </a:pathLst>
            </a:custGeom>
            <a:solidFill>
              <a:srgbClr val="5470D6"/>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73" name="Google Shape;4315;p38"/>
            <p:cNvSpPr/>
            <p:nvPr/>
          </p:nvSpPr>
          <p:spPr>
            <a:xfrm>
              <a:off x="9383325" y="6667294"/>
              <a:ext cx="372202" cy="49108"/>
            </a:xfrm>
            <a:custGeom>
              <a:avLst/>
              <a:gdLst/>
              <a:ahLst/>
              <a:cxnLst/>
              <a:rect l="l" t="t" r="r" b="b"/>
              <a:pathLst>
                <a:path w="372202" h="49108" extrusionOk="0">
                  <a:moveTo>
                    <a:pt x="369740" y="3437"/>
                  </a:moveTo>
                  <a:cubicBezTo>
                    <a:pt x="370575" y="5524"/>
                    <a:pt x="371390" y="7626"/>
                    <a:pt x="372203" y="9727"/>
                  </a:cubicBezTo>
                  <a:cubicBezTo>
                    <a:pt x="271307" y="53975"/>
                    <a:pt x="155226" y="56362"/>
                    <a:pt x="47703" y="39254"/>
                  </a:cubicBezTo>
                  <a:cubicBezTo>
                    <a:pt x="32008" y="36898"/>
                    <a:pt x="17240" y="33096"/>
                    <a:pt x="2842" y="28286"/>
                  </a:cubicBezTo>
                  <a:cubicBezTo>
                    <a:pt x="2057" y="27874"/>
                    <a:pt x="1087" y="27516"/>
                    <a:pt x="0" y="27168"/>
                  </a:cubicBezTo>
                  <a:cubicBezTo>
                    <a:pt x="1115" y="23428"/>
                    <a:pt x="2281" y="19722"/>
                    <a:pt x="3469" y="15999"/>
                  </a:cubicBezTo>
                  <a:cubicBezTo>
                    <a:pt x="3478" y="15963"/>
                    <a:pt x="3508" y="15912"/>
                    <a:pt x="3517" y="15876"/>
                  </a:cubicBezTo>
                  <a:cubicBezTo>
                    <a:pt x="6994" y="16968"/>
                    <a:pt x="10357" y="17977"/>
                    <a:pt x="13826" y="19106"/>
                  </a:cubicBezTo>
                  <a:cubicBezTo>
                    <a:pt x="129599" y="47591"/>
                    <a:pt x="256934" y="43929"/>
                    <a:pt x="368375" y="0"/>
                  </a:cubicBezTo>
                  <a:lnTo>
                    <a:pt x="368389" y="22"/>
                  </a:lnTo>
                  <a:cubicBezTo>
                    <a:pt x="368851" y="1165"/>
                    <a:pt x="369277" y="2297"/>
                    <a:pt x="369740" y="3437"/>
                  </a:cubicBezTo>
                  <a:close/>
                </a:path>
              </a:pathLst>
            </a:custGeom>
            <a:solidFill>
              <a:srgbClr val="5470D6"/>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74" name="Google Shape;4316;p38"/>
            <p:cNvSpPr/>
            <p:nvPr/>
          </p:nvSpPr>
          <p:spPr>
            <a:xfrm>
              <a:off x="9387171" y="6408781"/>
              <a:ext cx="364529" cy="295899"/>
            </a:xfrm>
            <a:custGeom>
              <a:avLst/>
              <a:gdLst/>
              <a:ahLst/>
              <a:cxnLst/>
              <a:rect l="l" t="t" r="r" b="b"/>
              <a:pathLst>
                <a:path w="364529" h="295899" extrusionOk="0">
                  <a:moveTo>
                    <a:pt x="364530" y="258516"/>
                  </a:moveTo>
                  <a:cubicBezTo>
                    <a:pt x="253092" y="302445"/>
                    <a:pt x="125754" y="306107"/>
                    <a:pt x="9981" y="277622"/>
                  </a:cubicBezTo>
                  <a:cubicBezTo>
                    <a:pt x="-2808" y="273461"/>
                    <a:pt x="-1533" y="277815"/>
                    <a:pt x="3981" y="261085"/>
                  </a:cubicBezTo>
                  <a:cubicBezTo>
                    <a:pt x="112171" y="-61701"/>
                    <a:pt x="172700" y="-44307"/>
                    <a:pt x="275146" y="94239"/>
                  </a:cubicBezTo>
                  <a:cubicBezTo>
                    <a:pt x="311326" y="146340"/>
                    <a:pt x="340937" y="199327"/>
                    <a:pt x="364530" y="258516"/>
                  </a:cubicBezTo>
                  <a:close/>
                </a:path>
              </a:pathLst>
            </a:custGeom>
            <a:solidFill>
              <a:srgbClr val="C7CFFB"/>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grpSp>
        <p:nvGrpSpPr>
          <p:cNvPr id="905" name="Google Shape;905;p15"/>
          <p:cNvGrpSpPr/>
          <p:nvPr/>
        </p:nvGrpSpPr>
        <p:grpSpPr>
          <a:xfrm>
            <a:off x="5109848" y="1416702"/>
            <a:ext cx="1119543" cy="365394"/>
            <a:chOff x="10951184" y="4119626"/>
            <a:chExt cx="2239085" cy="730787"/>
          </a:xfrm>
        </p:grpSpPr>
        <p:sp>
          <p:nvSpPr>
            <p:cNvPr id="906" name="Google Shape;906;p15"/>
            <p:cNvSpPr/>
            <p:nvPr/>
          </p:nvSpPr>
          <p:spPr>
            <a:xfrm>
              <a:off x="10951184" y="4119626"/>
              <a:ext cx="2239085" cy="730787"/>
            </a:xfrm>
            <a:custGeom>
              <a:avLst/>
              <a:gdLst/>
              <a:ahLst/>
              <a:cxnLst/>
              <a:rect l="l" t="t" r="r" b="b"/>
              <a:pathLst>
                <a:path w="2239085" h="730787" extrusionOk="0">
                  <a:moveTo>
                    <a:pt x="2238073" y="703116"/>
                  </a:moveTo>
                  <a:cubicBezTo>
                    <a:pt x="2217323" y="661300"/>
                    <a:pt x="2182271" y="622877"/>
                    <a:pt x="2145271" y="504668"/>
                  </a:cubicBezTo>
                  <a:cubicBezTo>
                    <a:pt x="2092097" y="328759"/>
                    <a:pt x="2088615" y="388861"/>
                    <a:pt x="2148450" y="269082"/>
                  </a:cubicBezTo>
                  <a:cubicBezTo>
                    <a:pt x="2242716" y="78646"/>
                    <a:pt x="2231693" y="79655"/>
                    <a:pt x="2188792" y="72362"/>
                  </a:cubicBezTo>
                  <a:cubicBezTo>
                    <a:pt x="2061323" y="50936"/>
                    <a:pt x="1899674" y="49905"/>
                    <a:pt x="1774850" y="39771"/>
                  </a:cubicBezTo>
                  <a:cubicBezTo>
                    <a:pt x="799156" y="-45938"/>
                    <a:pt x="553890" y="34048"/>
                    <a:pt x="15165" y="30886"/>
                  </a:cubicBezTo>
                  <a:cubicBezTo>
                    <a:pt x="-16427" y="31456"/>
                    <a:pt x="3658" y="69476"/>
                    <a:pt x="53956" y="249239"/>
                  </a:cubicBezTo>
                  <a:cubicBezTo>
                    <a:pt x="107877" y="444231"/>
                    <a:pt x="85834" y="321258"/>
                    <a:pt x="18561" y="663688"/>
                  </a:cubicBezTo>
                  <a:cubicBezTo>
                    <a:pt x="15193" y="684599"/>
                    <a:pt x="-2383" y="722456"/>
                    <a:pt x="30548" y="726279"/>
                  </a:cubicBezTo>
                  <a:cubicBezTo>
                    <a:pt x="517283" y="688394"/>
                    <a:pt x="1006622" y="739258"/>
                    <a:pt x="1494320" y="729522"/>
                  </a:cubicBezTo>
                  <a:cubicBezTo>
                    <a:pt x="1735417" y="725360"/>
                    <a:pt x="1976786" y="717380"/>
                    <a:pt x="2217861" y="725971"/>
                  </a:cubicBezTo>
                  <a:cubicBezTo>
                    <a:pt x="2230657" y="728468"/>
                    <a:pt x="2242707" y="715579"/>
                    <a:pt x="2238073" y="703116"/>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907" name="Google Shape;907;p15"/>
            <p:cNvSpPr/>
            <p:nvPr/>
          </p:nvSpPr>
          <p:spPr>
            <a:xfrm>
              <a:off x="10951184" y="4119626"/>
              <a:ext cx="2239085" cy="730787"/>
            </a:xfrm>
            <a:custGeom>
              <a:avLst/>
              <a:gdLst/>
              <a:ahLst/>
              <a:cxnLst/>
              <a:rect l="l" t="t" r="r" b="b"/>
              <a:pathLst>
                <a:path w="2239085" h="730787" extrusionOk="0">
                  <a:moveTo>
                    <a:pt x="2238073" y="703116"/>
                  </a:moveTo>
                  <a:cubicBezTo>
                    <a:pt x="2217323" y="661300"/>
                    <a:pt x="2182271" y="622877"/>
                    <a:pt x="2145271" y="504668"/>
                  </a:cubicBezTo>
                  <a:cubicBezTo>
                    <a:pt x="2092097" y="328759"/>
                    <a:pt x="2088615" y="388861"/>
                    <a:pt x="2148450" y="269082"/>
                  </a:cubicBezTo>
                  <a:cubicBezTo>
                    <a:pt x="2242716" y="78646"/>
                    <a:pt x="2231693" y="79655"/>
                    <a:pt x="2188792" y="72362"/>
                  </a:cubicBezTo>
                  <a:cubicBezTo>
                    <a:pt x="2061323" y="50936"/>
                    <a:pt x="1899674" y="49905"/>
                    <a:pt x="1774850" y="39771"/>
                  </a:cubicBezTo>
                  <a:cubicBezTo>
                    <a:pt x="799156" y="-45938"/>
                    <a:pt x="553890" y="34048"/>
                    <a:pt x="15165" y="30886"/>
                  </a:cubicBezTo>
                  <a:cubicBezTo>
                    <a:pt x="-16427" y="31456"/>
                    <a:pt x="3658" y="69476"/>
                    <a:pt x="53956" y="249239"/>
                  </a:cubicBezTo>
                  <a:cubicBezTo>
                    <a:pt x="107877" y="444231"/>
                    <a:pt x="85834" y="321258"/>
                    <a:pt x="18561" y="663688"/>
                  </a:cubicBezTo>
                  <a:cubicBezTo>
                    <a:pt x="15193" y="684599"/>
                    <a:pt x="-2383" y="722456"/>
                    <a:pt x="30548" y="726279"/>
                  </a:cubicBezTo>
                  <a:cubicBezTo>
                    <a:pt x="517283" y="688394"/>
                    <a:pt x="1006622" y="739258"/>
                    <a:pt x="1494320" y="729522"/>
                  </a:cubicBezTo>
                  <a:cubicBezTo>
                    <a:pt x="1735417" y="725360"/>
                    <a:pt x="1976786" y="717380"/>
                    <a:pt x="2217861" y="725971"/>
                  </a:cubicBezTo>
                  <a:cubicBezTo>
                    <a:pt x="2230657" y="728468"/>
                    <a:pt x="2242707" y="715579"/>
                    <a:pt x="2238073" y="703116"/>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grpSp>
        <p:nvGrpSpPr>
          <p:cNvPr id="77" name="Google Shape;851;p15">
            <a:extLst>
              <a:ext uri="{FF2B5EF4-FFF2-40B4-BE49-F238E27FC236}">
                <a16:creationId xmlns:a16="http://schemas.microsoft.com/office/drawing/2014/main" id="{67B8AA05-D7B7-4AF7-997E-39D7568DA884}"/>
              </a:ext>
            </a:extLst>
          </p:cNvPr>
          <p:cNvGrpSpPr/>
          <p:nvPr/>
        </p:nvGrpSpPr>
        <p:grpSpPr>
          <a:xfrm>
            <a:off x="2144286" y="853066"/>
            <a:ext cx="4171759" cy="3718934"/>
            <a:chOff x="5749741" y="523299"/>
            <a:chExt cx="2725492" cy="3828407"/>
          </a:xfrm>
        </p:grpSpPr>
        <p:sp>
          <p:nvSpPr>
            <p:cNvPr id="78" name="Google Shape;852;p15">
              <a:extLst>
                <a:ext uri="{FF2B5EF4-FFF2-40B4-BE49-F238E27FC236}">
                  <a16:creationId xmlns:a16="http://schemas.microsoft.com/office/drawing/2014/main" id="{3DC7A06A-0890-4EFF-AB4D-D506CFA3E49D}"/>
                </a:ext>
              </a:extLst>
            </p:cNvPr>
            <p:cNvSpPr/>
            <p:nvPr/>
          </p:nvSpPr>
          <p:spPr>
            <a:xfrm rot="-155436">
              <a:off x="5873295" y="671446"/>
              <a:ext cx="2521300" cy="3625133"/>
            </a:xfrm>
            <a:custGeom>
              <a:avLst/>
              <a:gdLst/>
              <a:ahLst/>
              <a:cxnLst/>
              <a:rect l="l" t="t" r="r" b="b"/>
              <a:pathLst>
                <a:path w="5042489" h="7250106" extrusionOk="0">
                  <a:moveTo>
                    <a:pt x="4824412" y="156435"/>
                  </a:moveTo>
                  <a:cubicBezTo>
                    <a:pt x="4797175" y="150385"/>
                    <a:pt x="4768759" y="149773"/>
                    <a:pt x="4740731" y="149220"/>
                  </a:cubicBezTo>
                  <a:cubicBezTo>
                    <a:pt x="4466216" y="143857"/>
                    <a:pt x="4192492" y="133923"/>
                    <a:pt x="3918156" y="124392"/>
                  </a:cubicBezTo>
                  <a:cubicBezTo>
                    <a:pt x="3643283" y="114846"/>
                    <a:pt x="3368410" y="104912"/>
                    <a:pt x="3093566" y="94485"/>
                  </a:cubicBezTo>
                  <a:cubicBezTo>
                    <a:pt x="2545118" y="73676"/>
                    <a:pt x="1996626" y="50581"/>
                    <a:pt x="1448103" y="32207"/>
                  </a:cubicBezTo>
                  <a:cubicBezTo>
                    <a:pt x="1447028" y="18553"/>
                    <a:pt x="1021294" y="16222"/>
                    <a:pt x="988085" y="15326"/>
                  </a:cubicBezTo>
                  <a:cubicBezTo>
                    <a:pt x="808584" y="10501"/>
                    <a:pt x="629128" y="3973"/>
                    <a:pt x="449582" y="1269"/>
                  </a:cubicBezTo>
                  <a:cubicBezTo>
                    <a:pt x="361108" y="-61"/>
                    <a:pt x="272545" y="-763"/>
                    <a:pt x="184116" y="1299"/>
                  </a:cubicBezTo>
                  <a:cubicBezTo>
                    <a:pt x="131017" y="2524"/>
                    <a:pt x="65957" y="821"/>
                    <a:pt x="56072" y="67387"/>
                  </a:cubicBezTo>
                  <a:cubicBezTo>
                    <a:pt x="39109" y="181562"/>
                    <a:pt x="59611" y="313454"/>
                    <a:pt x="61582" y="429003"/>
                  </a:cubicBezTo>
                  <a:cubicBezTo>
                    <a:pt x="69018" y="866896"/>
                    <a:pt x="68674" y="1305207"/>
                    <a:pt x="80575" y="1742876"/>
                  </a:cubicBezTo>
                  <a:cubicBezTo>
                    <a:pt x="80486" y="1751675"/>
                    <a:pt x="80381" y="1760458"/>
                    <a:pt x="80292" y="1769257"/>
                  </a:cubicBezTo>
                  <a:cubicBezTo>
                    <a:pt x="70631" y="2648434"/>
                    <a:pt x="60969" y="3527610"/>
                    <a:pt x="51308" y="4406787"/>
                  </a:cubicBezTo>
                  <a:lnTo>
                    <a:pt x="36824" y="5725544"/>
                  </a:lnTo>
                  <a:cubicBezTo>
                    <a:pt x="34270" y="5958196"/>
                    <a:pt x="41513" y="6194942"/>
                    <a:pt x="39945" y="6430223"/>
                  </a:cubicBezTo>
                  <a:cubicBezTo>
                    <a:pt x="34703" y="6493682"/>
                    <a:pt x="31179" y="6557305"/>
                    <a:pt x="28103" y="6621048"/>
                  </a:cubicBezTo>
                  <a:cubicBezTo>
                    <a:pt x="20518" y="6778306"/>
                    <a:pt x="-13662" y="6960093"/>
                    <a:pt x="6034" y="7116081"/>
                  </a:cubicBezTo>
                  <a:cubicBezTo>
                    <a:pt x="25102" y="7267049"/>
                    <a:pt x="184639" y="7238218"/>
                    <a:pt x="312369" y="7241191"/>
                  </a:cubicBezTo>
                  <a:cubicBezTo>
                    <a:pt x="1847258" y="7276834"/>
                    <a:pt x="3383730" y="7203665"/>
                    <a:pt x="4909884" y="7056446"/>
                  </a:cubicBezTo>
                  <a:cubicBezTo>
                    <a:pt x="5002075" y="7047558"/>
                    <a:pt x="5035434" y="7034651"/>
                    <a:pt x="5040272" y="6931276"/>
                  </a:cubicBezTo>
                  <a:cubicBezTo>
                    <a:pt x="5046664" y="6794275"/>
                    <a:pt x="5037629" y="6654436"/>
                    <a:pt x="5033389" y="6517420"/>
                  </a:cubicBezTo>
                  <a:cubicBezTo>
                    <a:pt x="5015992" y="5955208"/>
                    <a:pt x="4986233" y="5396583"/>
                    <a:pt x="4974615" y="4833849"/>
                  </a:cubicBezTo>
                  <a:cubicBezTo>
                    <a:pt x="4959085" y="3950789"/>
                    <a:pt x="4943571" y="3067743"/>
                    <a:pt x="4928042" y="2184682"/>
                  </a:cubicBezTo>
                  <a:cubicBezTo>
                    <a:pt x="4917753" y="1599720"/>
                    <a:pt x="4908286" y="1017880"/>
                    <a:pt x="4923830" y="433052"/>
                  </a:cubicBezTo>
                  <a:cubicBezTo>
                    <a:pt x="4926414" y="335951"/>
                    <a:pt x="4964909" y="201236"/>
                    <a:pt x="4841987" y="161216"/>
                  </a:cubicBezTo>
                  <a:cubicBezTo>
                    <a:pt x="4836193" y="159318"/>
                    <a:pt x="4830325" y="157750"/>
                    <a:pt x="4824412" y="156435"/>
                  </a:cubicBezTo>
                  <a:close/>
                </a:path>
              </a:pathLst>
            </a:custGeom>
            <a:solidFill>
              <a:schemeClr val="accen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79" name="Google Shape;853;p15">
              <a:extLst>
                <a:ext uri="{FF2B5EF4-FFF2-40B4-BE49-F238E27FC236}">
                  <a16:creationId xmlns:a16="http://schemas.microsoft.com/office/drawing/2014/main" id="{368167D9-1471-4AB4-861A-DAFA9C994BC2}"/>
                </a:ext>
              </a:extLst>
            </p:cNvPr>
            <p:cNvSpPr/>
            <p:nvPr/>
          </p:nvSpPr>
          <p:spPr>
            <a:xfrm rot="-154594">
              <a:off x="5896120" y="818532"/>
              <a:ext cx="2468521" cy="3420871"/>
            </a:xfrm>
            <a:custGeom>
              <a:avLst/>
              <a:gdLst/>
              <a:ahLst/>
              <a:cxnLst/>
              <a:rect l="l" t="t" r="r" b="b"/>
              <a:pathLst>
                <a:path w="4932050" h="6834826" extrusionOk="0">
                  <a:moveTo>
                    <a:pt x="4930544" y="6567229"/>
                  </a:moveTo>
                  <a:cubicBezTo>
                    <a:pt x="4939667" y="6413705"/>
                    <a:pt x="4904905" y="6250099"/>
                    <a:pt x="4892227" y="6096815"/>
                  </a:cubicBezTo>
                  <a:cubicBezTo>
                    <a:pt x="4878072" y="5925694"/>
                    <a:pt x="4865887" y="5754409"/>
                    <a:pt x="4855643" y="5583020"/>
                  </a:cubicBezTo>
                  <a:cubicBezTo>
                    <a:pt x="4802201" y="4688815"/>
                    <a:pt x="4793032" y="3790637"/>
                    <a:pt x="4781654" y="2894998"/>
                  </a:cubicBezTo>
                  <a:cubicBezTo>
                    <a:pt x="4771709" y="2112728"/>
                    <a:pt x="4743935" y="1324243"/>
                    <a:pt x="4769096" y="542241"/>
                  </a:cubicBezTo>
                  <a:cubicBezTo>
                    <a:pt x="4769260" y="532143"/>
                    <a:pt x="4769424" y="522224"/>
                    <a:pt x="4769424" y="512140"/>
                  </a:cubicBezTo>
                  <a:cubicBezTo>
                    <a:pt x="4770410" y="359618"/>
                    <a:pt x="4766124" y="207111"/>
                    <a:pt x="4758837" y="54753"/>
                  </a:cubicBezTo>
                  <a:cubicBezTo>
                    <a:pt x="4757359" y="25309"/>
                    <a:pt x="4734692" y="-326"/>
                    <a:pt x="4703782" y="3"/>
                  </a:cubicBezTo>
                  <a:cubicBezTo>
                    <a:pt x="3963514" y="6950"/>
                    <a:pt x="3223232" y="14060"/>
                    <a:pt x="2482964" y="21171"/>
                  </a:cubicBezTo>
                  <a:cubicBezTo>
                    <a:pt x="1742696" y="28117"/>
                    <a:pt x="1002428" y="34078"/>
                    <a:pt x="262146" y="42175"/>
                  </a:cubicBezTo>
                  <a:cubicBezTo>
                    <a:pt x="225935" y="42668"/>
                    <a:pt x="188395" y="43160"/>
                    <a:pt x="156156" y="62028"/>
                  </a:cubicBezTo>
                  <a:cubicBezTo>
                    <a:pt x="123574" y="81045"/>
                    <a:pt x="103565" y="114298"/>
                    <a:pt x="95636" y="150688"/>
                  </a:cubicBezTo>
                  <a:cubicBezTo>
                    <a:pt x="87856" y="187407"/>
                    <a:pt x="90678" y="225291"/>
                    <a:pt x="91664" y="262338"/>
                  </a:cubicBezTo>
                  <a:cubicBezTo>
                    <a:pt x="92993" y="311307"/>
                    <a:pt x="94307" y="360260"/>
                    <a:pt x="95636" y="409229"/>
                  </a:cubicBezTo>
                  <a:cubicBezTo>
                    <a:pt x="100429" y="593839"/>
                    <a:pt x="104565" y="778449"/>
                    <a:pt x="108029" y="963044"/>
                  </a:cubicBezTo>
                  <a:cubicBezTo>
                    <a:pt x="114973" y="1330278"/>
                    <a:pt x="119438" y="1697332"/>
                    <a:pt x="121095" y="2064566"/>
                  </a:cubicBezTo>
                  <a:cubicBezTo>
                    <a:pt x="124574" y="2803320"/>
                    <a:pt x="117452" y="3542089"/>
                    <a:pt x="99608" y="4280679"/>
                  </a:cubicBezTo>
                  <a:cubicBezTo>
                    <a:pt x="81913" y="5019270"/>
                    <a:pt x="53646" y="5757531"/>
                    <a:pt x="14613" y="6495300"/>
                  </a:cubicBezTo>
                  <a:cubicBezTo>
                    <a:pt x="9984" y="6584124"/>
                    <a:pt x="5191" y="6672964"/>
                    <a:pt x="69" y="6761952"/>
                  </a:cubicBezTo>
                  <a:cubicBezTo>
                    <a:pt x="-1588" y="6792546"/>
                    <a:pt x="26858" y="6815551"/>
                    <a:pt x="55289" y="6816702"/>
                  </a:cubicBezTo>
                  <a:cubicBezTo>
                    <a:pt x="926079" y="6852166"/>
                    <a:pt x="1798020" y="6831043"/>
                    <a:pt x="2668318" y="6792442"/>
                  </a:cubicBezTo>
                  <a:cubicBezTo>
                    <a:pt x="3103714" y="6773126"/>
                    <a:pt x="3538900" y="6749359"/>
                    <a:pt x="3974101" y="6726085"/>
                  </a:cubicBezTo>
                  <a:cubicBezTo>
                    <a:pt x="4092410" y="6719766"/>
                    <a:pt x="4210867" y="6716644"/>
                    <a:pt x="4329236" y="6711520"/>
                  </a:cubicBezTo>
                  <a:cubicBezTo>
                    <a:pt x="4430447" y="6707128"/>
                    <a:pt x="4531404" y="6698254"/>
                    <a:pt x="4632212" y="6688470"/>
                  </a:cubicBezTo>
                  <a:cubicBezTo>
                    <a:pt x="4682653" y="6683570"/>
                    <a:pt x="4733064" y="6678446"/>
                    <a:pt x="4783505" y="6673531"/>
                  </a:cubicBezTo>
                  <a:cubicBezTo>
                    <a:pt x="4819253" y="6670050"/>
                    <a:pt x="4873906" y="6674905"/>
                    <a:pt x="4903740" y="6651512"/>
                  </a:cubicBezTo>
                  <a:cubicBezTo>
                    <a:pt x="4920584" y="6638411"/>
                    <a:pt x="4928199" y="6606711"/>
                    <a:pt x="4930544" y="6567229"/>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80" name="Google Shape;854;p15">
              <a:extLst>
                <a:ext uri="{FF2B5EF4-FFF2-40B4-BE49-F238E27FC236}">
                  <a16:creationId xmlns:a16="http://schemas.microsoft.com/office/drawing/2014/main" id="{D5FEF742-AFEC-4D42-8348-24D773E9C474}"/>
                </a:ext>
              </a:extLst>
            </p:cNvPr>
            <p:cNvSpPr/>
            <p:nvPr/>
          </p:nvSpPr>
          <p:spPr>
            <a:xfrm rot="-155436">
              <a:off x="5825195" y="737444"/>
              <a:ext cx="2415013" cy="3393351"/>
            </a:xfrm>
            <a:custGeom>
              <a:avLst/>
              <a:gdLst/>
              <a:ahLst/>
              <a:cxnLst/>
              <a:rect l="l" t="t" r="r" b="b"/>
              <a:pathLst>
                <a:path w="4829919" h="6786552" extrusionOk="0">
                  <a:moveTo>
                    <a:pt x="4752787" y="3393747"/>
                  </a:moveTo>
                  <a:cubicBezTo>
                    <a:pt x="4751652" y="4472637"/>
                    <a:pt x="4776141" y="5552721"/>
                    <a:pt x="4829882" y="6636286"/>
                  </a:cubicBezTo>
                  <a:cubicBezTo>
                    <a:pt x="4830927" y="6659306"/>
                    <a:pt x="4810276" y="6676785"/>
                    <a:pt x="4789207" y="6677636"/>
                  </a:cubicBezTo>
                  <a:cubicBezTo>
                    <a:pt x="4443106" y="6691066"/>
                    <a:pt x="4097020" y="6703211"/>
                    <a:pt x="3750726" y="6714295"/>
                  </a:cubicBezTo>
                  <a:cubicBezTo>
                    <a:pt x="3137607" y="6733909"/>
                    <a:pt x="2524278" y="6749684"/>
                    <a:pt x="1910950" y="6761830"/>
                  </a:cubicBezTo>
                  <a:cubicBezTo>
                    <a:pt x="1295531" y="6773974"/>
                    <a:pt x="679918" y="6785059"/>
                    <a:pt x="64290" y="6786553"/>
                  </a:cubicBezTo>
                  <a:cubicBezTo>
                    <a:pt x="35709" y="6786553"/>
                    <a:pt x="22569" y="6760545"/>
                    <a:pt x="25899" y="6734970"/>
                  </a:cubicBezTo>
                  <a:cubicBezTo>
                    <a:pt x="136652" y="5886402"/>
                    <a:pt x="22270" y="5016055"/>
                    <a:pt x="3575" y="4164350"/>
                  </a:cubicBezTo>
                  <a:cubicBezTo>
                    <a:pt x="-23378" y="2936210"/>
                    <a:pt x="112521" y="1704365"/>
                    <a:pt x="62826" y="479407"/>
                  </a:cubicBezTo>
                  <a:cubicBezTo>
                    <a:pt x="56361" y="336371"/>
                    <a:pt x="44878" y="193558"/>
                    <a:pt x="25899" y="51583"/>
                  </a:cubicBezTo>
                  <a:cubicBezTo>
                    <a:pt x="22569" y="26008"/>
                    <a:pt x="35709" y="0"/>
                    <a:pt x="64290" y="0"/>
                  </a:cubicBezTo>
                  <a:cubicBezTo>
                    <a:pt x="679918" y="1494"/>
                    <a:pt x="1295531" y="12578"/>
                    <a:pt x="1910950" y="24723"/>
                  </a:cubicBezTo>
                  <a:cubicBezTo>
                    <a:pt x="2524278" y="36868"/>
                    <a:pt x="3137607" y="52643"/>
                    <a:pt x="3750726" y="72258"/>
                  </a:cubicBezTo>
                  <a:cubicBezTo>
                    <a:pt x="4097020" y="83342"/>
                    <a:pt x="4443121" y="95487"/>
                    <a:pt x="4789207" y="108917"/>
                  </a:cubicBezTo>
                  <a:cubicBezTo>
                    <a:pt x="4810276" y="109768"/>
                    <a:pt x="4830927" y="127246"/>
                    <a:pt x="4829882" y="150267"/>
                  </a:cubicBezTo>
                  <a:cubicBezTo>
                    <a:pt x="4780830" y="1231785"/>
                    <a:pt x="4753922" y="2312169"/>
                    <a:pt x="4752787" y="3393747"/>
                  </a:cubicBezTo>
                  <a:close/>
                </a:path>
              </a:pathLst>
            </a:custGeom>
            <a:solidFill>
              <a:schemeClr val="dk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81" name="Google Shape;855;p15">
              <a:extLst>
                <a:ext uri="{FF2B5EF4-FFF2-40B4-BE49-F238E27FC236}">
                  <a16:creationId xmlns:a16="http://schemas.microsoft.com/office/drawing/2014/main" id="{09819D20-3662-489D-8436-56D252BE0C76}"/>
                </a:ext>
              </a:extLst>
            </p:cNvPr>
            <p:cNvSpPr/>
            <p:nvPr/>
          </p:nvSpPr>
          <p:spPr>
            <a:xfrm rot="-155436">
              <a:off x="6075923" y="1287189"/>
              <a:ext cx="465951" cy="535125"/>
            </a:xfrm>
            <a:custGeom>
              <a:avLst/>
              <a:gdLst/>
              <a:ahLst/>
              <a:cxnLst/>
              <a:rect l="l" t="t" r="r" b="b"/>
              <a:pathLst>
                <a:path w="931882" h="1070226" extrusionOk="0">
                  <a:moveTo>
                    <a:pt x="910685" y="13536"/>
                  </a:moveTo>
                  <a:cubicBezTo>
                    <a:pt x="882388" y="-9768"/>
                    <a:pt x="843594" y="-1596"/>
                    <a:pt x="823017" y="27444"/>
                  </a:cubicBezTo>
                  <a:cubicBezTo>
                    <a:pt x="800380" y="59383"/>
                    <a:pt x="784612" y="97491"/>
                    <a:pt x="764632" y="131297"/>
                  </a:cubicBezTo>
                  <a:cubicBezTo>
                    <a:pt x="759884" y="139334"/>
                    <a:pt x="754881" y="147236"/>
                    <a:pt x="750014" y="155213"/>
                  </a:cubicBezTo>
                  <a:cubicBezTo>
                    <a:pt x="723852" y="136600"/>
                    <a:pt x="674605" y="144338"/>
                    <a:pt x="645473" y="144398"/>
                  </a:cubicBezTo>
                  <a:cubicBezTo>
                    <a:pt x="514546" y="144711"/>
                    <a:pt x="273808" y="144144"/>
                    <a:pt x="149004" y="184687"/>
                  </a:cubicBezTo>
                  <a:cubicBezTo>
                    <a:pt x="-79923" y="259036"/>
                    <a:pt x="31756" y="537505"/>
                    <a:pt x="17794" y="713525"/>
                  </a:cubicBezTo>
                  <a:cubicBezTo>
                    <a:pt x="12493" y="780390"/>
                    <a:pt x="-27675" y="996087"/>
                    <a:pt x="33712" y="1051196"/>
                  </a:cubicBezTo>
                  <a:cubicBezTo>
                    <a:pt x="62128" y="1076710"/>
                    <a:pt x="118438" y="1064551"/>
                    <a:pt x="326265" y="1066702"/>
                  </a:cubicBezTo>
                  <a:cubicBezTo>
                    <a:pt x="426222" y="1067732"/>
                    <a:pt x="562912" y="1078175"/>
                    <a:pt x="665303" y="1057350"/>
                  </a:cubicBezTo>
                  <a:cubicBezTo>
                    <a:pt x="882149" y="1013252"/>
                    <a:pt x="822420" y="780674"/>
                    <a:pt x="824615" y="617037"/>
                  </a:cubicBezTo>
                  <a:cubicBezTo>
                    <a:pt x="828288" y="344634"/>
                    <a:pt x="887301" y="275707"/>
                    <a:pt x="833186" y="253688"/>
                  </a:cubicBezTo>
                  <a:cubicBezTo>
                    <a:pt x="845864" y="233625"/>
                    <a:pt x="858317" y="213414"/>
                    <a:pt x="870278" y="192903"/>
                  </a:cubicBezTo>
                  <a:cubicBezTo>
                    <a:pt x="891661" y="156229"/>
                    <a:pt x="917165" y="117180"/>
                    <a:pt x="929977" y="76562"/>
                  </a:cubicBezTo>
                  <a:cubicBezTo>
                    <a:pt x="929634" y="76502"/>
                    <a:pt x="929290" y="76442"/>
                    <a:pt x="928947" y="76383"/>
                  </a:cubicBezTo>
                  <a:cubicBezTo>
                    <a:pt x="935905" y="54408"/>
                    <a:pt x="930754" y="30073"/>
                    <a:pt x="910685" y="13536"/>
                  </a:cubicBezTo>
                  <a:close/>
                  <a:moveTo>
                    <a:pt x="555147" y="976846"/>
                  </a:moveTo>
                  <a:cubicBezTo>
                    <a:pt x="409229" y="984002"/>
                    <a:pt x="244840" y="986303"/>
                    <a:pt x="97010" y="973680"/>
                  </a:cubicBezTo>
                  <a:cubicBezTo>
                    <a:pt x="75179" y="898180"/>
                    <a:pt x="110389" y="786604"/>
                    <a:pt x="111240" y="681363"/>
                  </a:cubicBezTo>
                  <a:cubicBezTo>
                    <a:pt x="112823" y="484443"/>
                    <a:pt x="42806" y="316011"/>
                    <a:pt x="177420" y="272376"/>
                  </a:cubicBezTo>
                  <a:cubicBezTo>
                    <a:pt x="311796" y="228830"/>
                    <a:pt x="470735" y="237539"/>
                    <a:pt x="610038" y="236733"/>
                  </a:cubicBezTo>
                  <a:cubicBezTo>
                    <a:pt x="629391" y="236613"/>
                    <a:pt x="663884" y="241752"/>
                    <a:pt x="695690" y="240423"/>
                  </a:cubicBezTo>
                  <a:cubicBezTo>
                    <a:pt x="652595" y="305196"/>
                    <a:pt x="606992" y="368251"/>
                    <a:pt x="561314" y="431217"/>
                  </a:cubicBezTo>
                  <a:cubicBezTo>
                    <a:pt x="484667" y="536862"/>
                    <a:pt x="406078" y="643045"/>
                    <a:pt x="342885" y="757654"/>
                  </a:cubicBezTo>
                  <a:cubicBezTo>
                    <a:pt x="341556" y="755861"/>
                    <a:pt x="340048" y="754233"/>
                    <a:pt x="338734" y="752425"/>
                  </a:cubicBezTo>
                  <a:cubicBezTo>
                    <a:pt x="319262" y="725401"/>
                    <a:pt x="305375" y="695151"/>
                    <a:pt x="277287" y="675746"/>
                  </a:cubicBezTo>
                  <a:cubicBezTo>
                    <a:pt x="260533" y="664168"/>
                    <a:pt x="229370" y="672967"/>
                    <a:pt x="225547" y="694942"/>
                  </a:cubicBezTo>
                  <a:cubicBezTo>
                    <a:pt x="218604" y="734753"/>
                    <a:pt x="234058" y="769126"/>
                    <a:pt x="251320" y="804471"/>
                  </a:cubicBezTo>
                  <a:cubicBezTo>
                    <a:pt x="267985" y="838576"/>
                    <a:pt x="289338" y="870335"/>
                    <a:pt x="312438" y="900361"/>
                  </a:cubicBezTo>
                  <a:cubicBezTo>
                    <a:pt x="334956" y="929641"/>
                    <a:pt x="386801" y="921738"/>
                    <a:pt x="404062" y="891458"/>
                  </a:cubicBezTo>
                  <a:cubicBezTo>
                    <a:pt x="483980" y="751260"/>
                    <a:pt x="574320" y="619951"/>
                    <a:pt x="669334" y="489612"/>
                  </a:cubicBezTo>
                  <a:cubicBezTo>
                    <a:pt x="696153" y="452818"/>
                    <a:pt x="722867" y="415950"/>
                    <a:pt x="749103" y="378738"/>
                  </a:cubicBezTo>
                  <a:cubicBezTo>
                    <a:pt x="748162" y="392646"/>
                    <a:pt x="747490" y="404940"/>
                    <a:pt x="746400" y="413605"/>
                  </a:cubicBezTo>
                  <a:cubicBezTo>
                    <a:pt x="687806" y="876041"/>
                    <a:pt x="846133" y="962565"/>
                    <a:pt x="555147" y="976846"/>
                  </a:cubicBezTo>
                  <a:close/>
                </a:path>
              </a:pathLst>
            </a:custGeom>
            <a:solidFill>
              <a:schemeClr val="dk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82" name="Google Shape;856;p15">
              <a:extLst>
                <a:ext uri="{FF2B5EF4-FFF2-40B4-BE49-F238E27FC236}">
                  <a16:creationId xmlns:a16="http://schemas.microsoft.com/office/drawing/2014/main" id="{4A12078B-2D5B-4ADB-AB93-60EF7E0402B0}"/>
                </a:ext>
              </a:extLst>
            </p:cNvPr>
            <p:cNvSpPr/>
            <p:nvPr/>
          </p:nvSpPr>
          <p:spPr>
            <a:xfrm rot="-155436">
              <a:off x="6092922" y="1857348"/>
              <a:ext cx="418838" cy="588794"/>
            </a:xfrm>
            <a:custGeom>
              <a:avLst/>
              <a:gdLst/>
              <a:ahLst/>
              <a:cxnLst/>
              <a:rect l="l" t="t" r="r" b="b"/>
              <a:pathLst>
                <a:path w="837658" h="1177563" extrusionOk="0">
                  <a:moveTo>
                    <a:pt x="798116" y="370327"/>
                  </a:moveTo>
                  <a:cubicBezTo>
                    <a:pt x="802133" y="331233"/>
                    <a:pt x="825666" y="264458"/>
                    <a:pt x="768670" y="252716"/>
                  </a:cubicBezTo>
                  <a:cubicBezTo>
                    <a:pt x="763667" y="252089"/>
                    <a:pt x="759053" y="252163"/>
                    <a:pt x="754738" y="252731"/>
                  </a:cubicBezTo>
                  <a:cubicBezTo>
                    <a:pt x="768311" y="224915"/>
                    <a:pt x="781915" y="197130"/>
                    <a:pt x="795339" y="169240"/>
                  </a:cubicBezTo>
                  <a:cubicBezTo>
                    <a:pt x="815617" y="127083"/>
                    <a:pt x="861772" y="62788"/>
                    <a:pt x="822008" y="19078"/>
                  </a:cubicBezTo>
                  <a:cubicBezTo>
                    <a:pt x="802282" y="-2613"/>
                    <a:pt x="766952" y="-7558"/>
                    <a:pt x="744629" y="13401"/>
                  </a:cubicBezTo>
                  <a:cubicBezTo>
                    <a:pt x="735057" y="25068"/>
                    <a:pt x="733982" y="26338"/>
                    <a:pt x="741433" y="17210"/>
                  </a:cubicBezTo>
                  <a:cubicBezTo>
                    <a:pt x="736386" y="21991"/>
                    <a:pt x="732862" y="27727"/>
                    <a:pt x="730383" y="34121"/>
                  </a:cubicBezTo>
                  <a:cubicBezTo>
                    <a:pt x="725172" y="42576"/>
                    <a:pt x="719378" y="50852"/>
                    <a:pt x="714839" y="59666"/>
                  </a:cubicBezTo>
                  <a:cubicBezTo>
                    <a:pt x="705103" y="78608"/>
                    <a:pt x="695890" y="97878"/>
                    <a:pt x="686527" y="117000"/>
                  </a:cubicBezTo>
                  <a:cubicBezTo>
                    <a:pt x="677433" y="135553"/>
                    <a:pt x="668429" y="154167"/>
                    <a:pt x="659410" y="172765"/>
                  </a:cubicBezTo>
                  <a:cubicBezTo>
                    <a:pt x="627470" y="166341"/>
                    <a:pt x="585286" y="174438"/>
                    <a:pt x="560439" y="174184"/>
                  </a:cubicBezTo>
                  <a:cubicBezTo>
                    <a:pt x="415223" y="172705"/>
                    <a:pt x="249071" y="149461"/>
                    <a:pt x="109589" y="199968"/>
                  </a:cubicBezTo>
                  <a:cubicBezTo>
                    <a:pt x="-40048" y="254150"/>
                    <a:pt x="5750" y="448963"/>
                    <a:pt x="9453" y="606490"/>
                  </a:cubicBezTo>
                  <a:cubicBezTo>
                    <a:pt x="15306" y="855112"/>
                    <a:pt x="-9257" y="1064131"/>
                    <a:pt x="96359" y="1136867"/>
                  </a:cubicBezTo>
                  <a:cubicBezTo>
                    <a:pt x="142022" y="1168313"/>
                    <a:pt x="201392" y="1168731"/>
                    <a:pt x="254671" y="1168686"/>
                  </a:cubicBezTo>
                  <a:cubicBezTo>
                    <a:pt x="464589" y="1168477"/>
                    <a:pt x="703520" y="1211320"/>
                    <a:pt x="767326" y="1110605"/>
                  </a:cubicBezTo>
                  <a:cubicBezTo>
                    <a:pt x="818081" y="1030505"/>
                    <a:pt x="768879" y="655040"/>
                    <a:pt x="798116" y="370327"/>
                  </a:cubicBezTo>
                  <a:close/>
                  <a:moveTo>
                    <a:pt x="689230" y="1061233"/>
                  </a:moveTo>
                  <a:cubicBezTo>
                    <a:pt x="650555" y="1097818"/>
                    <a:pt x="496036" y="1077950"/>
                    <a:pt x="423809" y="1076142"/>
                  </a:cubicBezTo>
                  <a:cubicBezTo>
                    <a:pt x="249444" y="1071765"/>
                    <a:pt x="181114" y="1087301"/>
                    <a:pt x="145919" y="1058963"/>
                  </a:cubicBezTo>
                  <a:cubicBezTo>
                    <a:pt x="82248" y="1007723"/>
                    <a:pt x="111351" y="771366"/>
                    <a:pt x="100868" y="587533"/>
                  </a:cubicBezTo>
                  <a:cubicBezTo>
                    <a:pt x="96090" y="503758"/>
                    <a:pt x="79112" y="412648"/>
                    <a:pt x="100659" y="330038"/>
                  </a:cubicBezTo>
                  <a:cubicBezTo>
                    <a:pt x="113889" y="279336"/>
                    <a:pt x="172543" y="275781"/>
                    <a:pt x="217669" y="270254"/>
                  </a:cubicBezTo>
                  <a:cubicBezTo>
                    <a:pt x="384119" y="249893"/>
                    <a:pt x="526334" y="270777"/>
                    <a:pt x="612747" y="268715"/>
                  </a:cubicBezTo>
                  <a:lnTo>
                    <a:pt x="528589" y="441763"/>
                  </a:lnTo>
                  <a:cubicBezTo>
                    <a:pt x="493274" y="514394"/>
                    <a:pt x="457869" y="586995"/>
                    <a:pt x="422957" y="659820"/>
                  </a:cubicBezTo>
                  <a:cubicBezTo>
                    <a:pt x="401813" y="703919"/>
                    <a:pt x="379893" y="747868"/>
                    <a:pt x="358838" y="792191"/>
                  </a:cubicBezTo>
                  <a:cubicBezTo>
                    <a:pt x="341756" y="766601"/>
                    <a:pt x="324345" y="742027"/>
                    <a:pt x="298691" y="724250"/>
                  </a:cubicBezTo>
                  <a:cubicBezTo>
                    <a:pt x="278980" y="710596"/>
                    <a:pt x="243098" y="726177"/>
                    <a:pt x="245786" y="752454"/>
                  </a:cubicBezTo>
                  <a:cubicBezTo>
                    <a:pt x="249250" y="786350"/>
                    <a:pt x="262197" y="814942"/>
                    <a:pt x="277741" y="845028"/>
                  </a:cubicBezTo>
                  <a:cubicBezTo>
                    <a:pt x="292584" y="873755"/>
                    <a:pt x="305799" y="903124"/>
                    <a:pt x="319895" y="932224"/>
                  </a:cubicBezTo>
                  <a:cubicBezTo>
                    <a:pt x="338053" y="969660"/>
                    <a:pt x="396826" y="971378"/>
                    <a:pt x="417328" y="935287"/>
                  </a:cubicBezTo>
                  <a:cubicBezTo>
                    <a:pt x="463797" y="853468"/>
                    <a:pt x="502815" y="766825"/>
                    <a:pt x="544581" y="682512"/>
                  </a:cubicBezTo>
                  <a:cubicBezTo>
                    <a:pt x="587168" y="596526"/>
                    <a:pt x="628933" y="510107"/>
                    <a:pt x="671042" y="423882"/>
                  </a:cubicBezTo>
                  <a:cubicBezTo>
                    <a:pt x="680928" y="403640"/>
                    <a:pt x="690872" y="383413"/>
                    <a:pt x="700788" y="363171"/>
                  </a:cubicBezTo>
                  <a:cubicBezTo>
                    <a:pt x="698757" y="398800"/>
                    <a:pt x="700593" y="433502"/>
                    <a:pt x="699698" y="450816"/>
                  </a:cubicBezTo>
                  <a:cubicBezTo>
                    <a:pt x="684033" y="754904"/>
                    <a:pt x="718647" y="967703"/>
                    <a:pt x="689230" y="1061233"/>
                  </a:cubicBezTo>
                  <a:close/>
                </a:path>
              </a:pathLst>
            </a:custGeom>
            <a:solidFill>
              <a:schemeClr val="dk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83" name="Google Shape;857;p15">
              <a:extLst>
                <a:ext uri="{FF2B5EF4-FFF2-40B4-BE49-F238E27FC236}">
                  <a16:creationId xmlns:a16="http://schemas.microsoft.com/office/drawing/2014/main" id="{11D33BB1-B511-486E-B81D-88176F3DD0A9}"/>
                </a:ext>
              </a:extLst>
            </p:cNvPr>
            <p:cNvSpPr/>
            <p:nvPr/>
          </p:nvSpPr>
          <p:spPr>
            <a:xfrm rot="-155436">
              <a:off x="6110301" y="2519533"/>
              <a:ext cx="412907" cy="507453"/>
            </a:xfrm>
            <a:custGeom>
              <a:avLst/>
              <a:gdLst/>
              <a:ahLst/>
              <a:cxnLst/>
              <a:rect l="l" t="t" r="r" b="b"/>
              <a:pathLst>
                <a:path w="825795" h="1014883" extrusionOk="0">
                  <a:moveTo>
                    <a:pt x="768711" y="183985"/>
                  </a:moveTo>
                  <a:cubicBezTo>
                    <a:pt x="778073" y="163594"/>
                    <a:pt x="786958" y="143008"/>
                    <a:pt x="794633" y="121975"/>
                  </a:cubicBezTo>
                  <a:cubicBezTo>
                    <a:pt x="795216" y="120377"/>
                    <a:pt x="796201" y="118225"/>
                    <a:pt x="797052" y="116044"/>
                  </a:cubicBezTo>
                  <a:cubicBezTo>
                    <a:pt x="804862" y="109979"/>
                    <a:pt x="812238" y="101330"/>
                    <a:pt x="816076" y="94563"/>
                  </a:cubicBezTo>
                  <a:cubicBezTo>
                    <a:pt x="830023" y="69989"/>
                    <a:pt x="829829" y="39619"/>
                    <a:pt x="809804" y="18272"/>
                  </a:cubicBezTo>
                  <a:cubicBezTo>
                    <a:pt x="789661" y="-3195"/>
                    <a:pt x="753689" y="-7094"/>
                    <a:pt x="731425" y="13820"/>
                  </a:cubicBezTo>
                  <a:cubicBezTo>
                    <a:pt x="727393" y="17600"/>
                    <a:pt x="724004" y="22141"/>
                    <a:pt x="721256" y="27071"/>
                  </a:cubicBezTo>
                  <a:cubicBezTo>
                    <a:pt x="718494" y="28908"/>
                    <a:pt x="715851" y="30955"/>
                    <a:pt x="713357" y="33225"/>
                  </a:cubicBezTo>
                  <a:cubicBezTo>
                    <a:pt x="704517" y="40710"/>
                    <a:pt x="698768" y="48717"/>
                    <a:pt x="693616" y="58800"/>
                  </a:cubicBezTo>
                  <a:cubicBezTo>
                    <a:pt x="692497" y="61011"/>
                    <a:pt x="691421" y="63327"/>
                    <a:pt x="690316" y="65597"/>
                  </a:cubicBezTo>
                  <a:cubicBezTo>
                    <a:pt x="617059" y="64029"/>
                    <a:pt x="499064" y="80296"/>
                    <a:pt x="356147" y="65403"/>
                  </a:cubicBezTo>
                  <a:cubicBezTo>
                    <a:pt x="276364" y="57082"/>
                    <a:pt x="183485" y="35601"/>
                    <a:pt x="108465" y="72977"/>
                  </a:cubicBezTo>
                  <a:cubicBezTo>
                    <a:pt x="-31958" y="142949"/>
                    <a:pt x="4059" y="386536"/>
                    <a:pt x="4342" y="512572"/>
                  </a:cubicBezTo>
                  <a:cubicBezTo>
                    <a:pt x="4551" y="612257"/>
                    <a:pt x="6269" y="760238"/>
                    <a:pt x="12914" y="859968"/>
                  </a:cubicBezTo>
                  <a:cubicBezTo>
                    <a:pt x="23381" y="1017061"/>
                    <a:pt x="35028" y="984928"/>
                    <a:pt x="416428" y="999643"/>
                  </a:cubicBezTo>
                  <a:cubicBezTo>
                    <a:pt x="510995" y="1003288"/>
                    <a:pt x="715746" y="1054303"/>
                    <a:pt x="766471" y="946626"/>
                  </a:cubicBezTo>
                  <a:cubicBezTo>
                    <a:pt x="806639" y="861342"/>
                    <a:pt x="799098" y="653517"/>
                    <a:pt x="794185" y="356794"/>
                  </a:cubicBezTo>
                  <a:cubicBezTo>
                    <a:pt x="793528" y="318984"/>
                    <a:pt x="814344" y="208036"/>
                    <a:pt x="768711" y="183985"/>
                  </a:cubicBezTo>
                  <a:close/>
                  <a:moveTo>
                    <a:pt x="597258" y="926041"/>
                  </a:moveTo>
                  <a:cubicBezTo>
                    <a:pt x="413905" y="911281"/>
                    <a:pt x="125204" y="914254"/>
                    <a:pt x="99461" y="903528"/>
                  </a:cubicBezTo>
                  <a:cubicBezTo>
                    <a:pt x="83976" y="817139"/>
                    <a:pt x="86007" y="433488"/>
                    <a:pt x="87993" y="345141"/>
                  </a:cubicBezTo>
                  <a:cubicBezTo>
                    <a:pt x="89337" y="285193"/>
                    <a:pt x="81512" y="178279"/>
                    <a:pt x="145094" y="146669"/>
                  </a:cubicBezTo>
                  <a:cubicBezTo>
                    <a:pt x="197686" y="120526"/>
                    <a:pt x="269808" y="138587"/>
                    <a:pt x="325401" y="144846"/>
                  </a:cubicBezTo>
                  <a:cubicBezTo>
                    <a:pt x="424910" y="156050"/>
                    <a:pt x="523672" y="151150"/>
                    <a:pt x="623524" y="150418"/>
                  </a:cubicBezTo>
                  <a:cubicBezTo>
                    <a:pt x="630587" y="150373"/>
                    <a:pt x="639621" y="151031"/>
                    <a:pt x="649626" y="151807"/>
                  </a:cubicBezTo>
                  <a:cubicBezTo>
                    <a:pt x="640846" y="168807"/>
                    <a:pt x="631752" y="185643"/>
                    <a:pt x="622375" y="202255"/>
                  </a:cubicBezTo>
                  <a:cubicBezTo>
                    <a:pt x="586522" y="265743"/>
                    <a:pt x="546071" y="326468"/>
                    <a:pt x="504693" y="386447"/>
                  </a:cubicBezTo>
                  <a:cubicBezTo>
                    <a:pt x="439857" y="480440"/>
                    <a:pt x="372602" y="573208"/>
                    <a:pt x="316024" y="672355"/>
                  </a:cubicBezTo>
                  <a:cubicBezTo>
                    <a:pt x="294402" y="640521"/>
                    <a:pt x="275901" y="613542"/>
                    <a:pt x="241034" y="595541"/>
                  </a:cubicBezTo>
                  <a:cubicBezTo>
                    <a:pt x="217590" y="583441"/>
                    <a:pt x="187114" y="595885"/>
                    <a:pt x="186292" y="624731"/>
                  </a:cubicBezTo>
                  <a:cubicBezTo>
                    <a:pt x="185710" y="645436"/>
                    <a:pt x="186113" y="663317"/>
                    <a:pt x="194386" y="682797"/>
                  </a:cubicBezTo>
                  <a:cubicBezTo>
                    <a:pt x="201001" y="698348"/>
                    <a:pt x="208467" y="713570"/>
                    <a:pt x="216127" y="728628"/>
                  </a:cubicBezTo>
                  <a:cubicBezTo>
                    <a:pt x="232090" y="760014"/>
                    <a:pt x="249949" y="790743"/>
                    <a:pt x="267718" y="821143"/>
                  </a:cubicBezTo>
                  <a:cubicBezTo>
                    <a:pt x="288384" y="856487"/>
                    <a:pt x="350577" y="867138"/>
                    <a:pt x="371348" y="824399"/>
                  </a:cubicBezTo>
                  <a:cubicBezTo>
                    <a:pt x="430868" y="701918"/>
                    <a:pt x="510084" y="590865"/>
                    <a:pt x="587597" y="479409"/>
                  </a:cubicBezTo>
                  <a:cubicBezTo>
                    <a:pt x="627989" y="421343"/>
                    <a:pt x="669351" y="362067"/>
                    <a:pt x="706503" y="300520"/>
                  </a:cubicBezTo>
                  <a:cubicBezTo>
                    <a:pt x="708623" y="323989"/>
                    <a:pt x="711640" y="345291"/>
                    <a:pt x="711849" y="358153"/>
                  </a:cubicBezTo>
                  <a:cubicBezTo>
                    <a:pt x="722570" y="1003228"/>
                    <a:pt x="709594" y="935093"/>
                    <a:pt x="597258" y="926041"/>
                  </a:cubicBezTo>
                  <a:close/>
                </a:path>
              </a:pathLst>
            </a:custGeom>
            <a:solidFill>
              <a:schemeClr val="dk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84" name="Google Shape;858;p15">
              <a:extLst>
                <a:ext uri="{FF2B5EF4-FFF2-40B4-BE49-F238E27FC236}">
                  <a16:creationId xmlns:a16="http://schemas.microsoft.com/office/drawing/2014/main" id="{3D019AA6-5C59-4EFE-B267-67D8B5E9740D}"/>
                </a:ext>
              </a:extLst>
            </p:cNvPr>
            <p:cNvSpPr/>
            <p:nvPr/>
          </p:nvSpPr>
          <p:spPr>
            <a:xfrm rot="-155436">
              <a:off x="6115635" y="3084941"/>
              <a:ext cx="472136" cy="495837"/>
            </a:xfrm>
            <a:custGeom>
              <a:avLst/>
              <a:gdLst/>
              <a:ahLst/>
              <a:cxnLst/>
              <a:rect l="l" t="t" r="r" b="b"/>
              <a:pathLst>
                <a:path w="944251" h="991653" extrusionOk="0">
                  <a:moveTo>
                    <a:pt x="944196" y="52356"/>
                  </a:moveTo>
                  <a:cubicBezTo>
                    <a:pt x="942747" y="14667"/>
                    <a:pt x="905043" y="-12895"/>
                    <a:pt x="869415" y="6241"/>
                  </a:cubicBezTo>
                  <a:cubicBezTo>
                    <a:pt x="832010" y="26348"/>
                    <a:pt x="809970" y="73121"/>
                    <a:pt x="786481" y="107166"/>
                  </a:cubicBezTo>
                  <a:cubicBezTo>
                    <a:pt x="784450" y="110109"/>
                    <a:pt x="782300" y="112947"/>
                    <a:pt x="780254" y="115860"/>
                  </a:cubicBezTo>
                  <a:cubicBezTo>
                    <a:pt x="761007" y="114142"/>
                    <a:pt x="738190" y="120207"/>
                    <a:pt x="720018" y="122344"/>
                  </a:cubicBezTo>
                  <a:cubicBezTo>
                    <a:pt x="433825" y="155806"/>
                    <a:pt x="166388" y="70193"/>
                    <a:pt x="48722" y="177362"/>
                  </a:cubicBezTo>
                  <a:cubicBezTo>
                    <a:pt x="117" y="221639"/>
                    <a:pt x="-465" y="293106"/>
                    <a:pt x="88" y="353950"/>
                  </a:cubicBezTo>
                  <a:cubicBezTo>
                    <a:pt x="4418" y="828517"/>
                    <a:pt x="8972" y="914294"/>
                    <a:pt x="67791" y="973630"/>
                  </a:cubicBezTo>
                  <a:cubicBezTo>
                    <a:pt x="86635" y="992646"/>
                    <a:pt x="124040" y="988419"/>
                    <a:pt x="148066" y="989360"/>
                  </a:cubicBezTo>
                  <a:cubicBezTo>
                    <a:pt x="213948" y="991944"/>
                    <a:pt x="279948" y="991765"/>
                    <a:pt x="345859" y="991526"/>
                  </a:cubicBezTo>
                  <a:cubicBezTo>
                    <a:pt x="906626" y="989494"/>
                    <a:pt x="856125" y="1001520"/>
                    <a:pt x="876209" y="365005"/>
                  </a:cubicBezTo>
                  <a:cubicBezTo>
                    <a:pt x="877314" y="330033"/>
                    <a:pt x="900519" y="236563"/>
                    <a:pt x="869116" y="200008"/>
                  </a:cubicBezTo>
                  <a:cubicBezTo>
                    <a:pt x="875896" y="190612"/>
                    <a:pt x="882794" y="181306"/>
                    <a:pt x="889335" y="171745"/>
                  </a:cubicBezTo>
                  <a:cubicBezTo>
                    <a:pt x="912166" y="138387"/>
                    <a:pt x="945809" y="94348"/>
                    <a:pt x="944196" y="52356"/>
                  </a:cubicBezTo>
                  <a:close/>
                  <a:moveTo>
                    <a:pt x="574995" y="904315"/>
                  </a:moveTo>
                  <a:cubicBezTo>
                    <a:pt x="425553" y="908214"/>
                    <a:pt x="268660" y="918462"/>
                    <a:pt x="119187" y="903389"/>
                  </a:cubicBezTo>
                  <a:cubicBezTo>
                    <a:pt x="78109" y="843141"/>
                    <a:pt x="92922" y="755303"/>
                    <a:pt x="89159" y="565151"/>
                  </a:cubicBezTo>
                  <a:cubicBezTo>
                    <a:pt x="80005" y="102879"/>
                    <a:pt x="14900" y="237295"/>
                    <a:pt x="661737" y="211227"/>
                  </a:cubicBezTo>
                  <a:cubicBezTo>
                    <a:pt x="672981" y="210779"/>
                    <a:pt x="690243" y="210973"/>
                    <a:pt x="709192" y="210212"/>
                  </a:cubicBezTo>
                  <a:cubicBezTo>
                    <a:pt x="665380" y="264693"/>
                    <a:pt x="617836" y="318262"/>
                    <a:pt x="571023" y="371593"/>
                  </a:cubicBezTo>
                  <a:cubicBezTo>
                    <a:pt x="490807" y="463001"/>
                    <a:pt x="409441" y="556232"/>
                    <a:pt x="343545" y="659084"/>
                  </a:cubicBezTo>
                  <a:cubicBezTo>
                    <a:pt x="339364" y="651316"/>
                    <a:pt x="335407" y="643444"/>
                    <a:pt x="331076" y="635765"/>
                  </a:cubicBezTo>
                  <a:cubicBezTo>
                    <a:pt x="319922" y="615942"/>
                    <a:pt x="308320" y="596641"/>
                    <a:pt x="295030" y="578192"/>
                  </a:cubicBezTo>
                  <a:cubicBezTo>
                    <a:pt x="281083" y="558847"/>
                    <a:pt x="269048" y="539128"/>
                    <a:pt x="247023" y="528118"/>
                  </a:cubicBezTo>
                  <a:cubicBezTo>
                    <a:pt x="229656" y="519424"/>
                    <a:pt x="201972" y="523517"/>
                    <a:pt x="197238" y="546582"/>
                  </a:cubicBezTo>
                  <a:cubicBezTo>
                    <a:pt x="187532" y="593877"/>
                    <a:pt x="211633" y="642906"/>
                    <a:pt x="229149" y="685973"/>
                  </a:cubicBezTo>
                  <a:cubicBezTo>
                    <a:pt x="246918" y="729639"/>
                    <a:pt x="267331" y="772199"/>
                    <a:pt x="287235" y="814923"/>
                  </a:cubicBezTo>
                  <a:cubicBezTo>
                    <a:pt x="305781" y="854719"/>
                    <a:pt x="371379" y="857766"/>
                    <a:pt x="392135" y="818209"/>
                  </a:cubicBezTo>
                  <a:cubicBezTo>
                    <a:pt x="464437" y="680371"/>
                    <a:pt x="562557" y="564643"/>
                    <a:pt x="664156" y="448899"/>
                  </a:cubicBezTo>
                  <a:cubicBezTo>
                    <a:pt x="705294" y="402037"/>
                    <a:pt x="746358" y="355085"/>
                    <a:pt x="786048" y="306983"/>
                  </a:cubicBezTo>
                  <a:cubicBezTo>
                    <a:pt x="787362" y="329675"/>
                    <a:pt x="789557" y="350275"/>
                    <a:pt x="789348" y="362913"/>
                  </a:cubicBezTo>
                  <a:cubicBezTo>
                    <a:pt x="780120" y="918611"/>
                    <a:pt x="790468" y="898683"/>
                    <a:pt x="574995" y="904315"/>
                  </a:cubicBezTo>
                  <a:close/>
                </a:path>
              </a:pathLst>
            </a:custGeom>
            <a:solidFill>
              <a:schemeClr val="dk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85" name="Google Shape;859;p15">
              <a:extLst>
                <a:ext uri="{FF2B5EF4-FFF2-40B4-BE49-F238E27FC236}">
                  <a16:creationId xmlns:a16="http://schemas.microsoft.com/office/drawing/2014/main" id="{52E6F3AC-CBB7-4AD7-97EF-2C9F06CAA93C}"/>
                </a:ext>
              </a:extLst>
            </p:cNvPr>
            <p:cNvSpPr/>
            <p:nvPr/>
          </p:nvSpPr>
          <p:spPr>
            <a:xfrm rot="-155436">
              <a:off x="6583247" y="1444526"/>
              <a:ext cx="1336539" cy="239076"/>
            </a:xfrm>
            <a:custGeom>
              <a:avLst/>
              <a:gdLst/>
              <a:ahLst/>
              <a:cxnLst/>
              <a:rect l="l" t="t" r="r" b="b"/>
              <a:pathLst>
                <a:path w="2673020" h="478141" extrusionOk="0">
                  <a:moveTo>
                    <a:pt x="2667795" y="376469"/>
                  </a:moveTo>
                  <a:cubicBezTo>
                    <a:pt x="2648099" y="330309"/>
                    <a:pt x="2622894" y="289602"/>
                    <a:pt x="2593193" y="249223"/>
                  </a:cubicBezTo>
                  <a:cubicBezTo>
                    <a:pt x="2563269" y="208545"/>
                    <a:pt x="2525699" y="156694"/>
                    <a:pt x="2467478" y="173544"/>
                  </a:cubicBezTo>
                  <a:cubicBezTo>
                    <a:pt x="2423234" y="186347"/>
                    <a:pt x="2403971" y="239274"/>
                    <a:pt x="2385545" y="280071"/>
                  </a:cubicBezTo>
                  <a:cubicBezTo>
                    <a:pt x="2380543" y="269748"/>
                    <a:pt x="2375690" y="258051"/>
                    <a:pt x="2371509" y="248924"/>
                  </a:cubicBezTo>
                  <a:cubicBezTo>
                    <a:pt x="2350290" y="202555"/>
                    <a:pt x="2329071" y="156201"/>
                    <a:pt x="2307852" y="109831"/>
                  </a:cubicBezTo>
                  <a:cubicBezTo>
                    <a:pt x="2289530" y="69796"/>
                    <a:pt x="2269715" y="20439"/>
                    <a:pt x="2222529" y="7532"/>
                  </a:cubicBezTo>
                  <a:cubicBezTo>
                    <a:pt x="2168743" y="-7182"/>
                    <a:pt x="2131099" y="29701"/>
                    <a:pt x="2106819" y="72515"/>
                  </a:cubicBezTo>
                  <a:cubicBezTo>
                    <a:pt x="2081658" y="116853"/>
                    <a:pt x="2056691" y="161295"/>
                    <a:pt x="2031620" y="205692"/>
                  </a:cubicBezTo>
                  <a:cubicBezTo>
                    <a:pt x="2012790" y="239035"/>
                    <a:pt x="1995350" y="283686"/>
                    <a:pt x="1966306" y="306930"/>
                  </a:cubicBezTo>
                  <a:cubicBezTo>
                    <a:pt x="1962484" y="309993"/>
                    <a:pt x="1959288" y="309948"/>
                    <a:pt x="1951374" y="305048"/>
                  </a:cubicBezTo>
                  <a:cubicBezTo>
                    <a:pt x="1938039" y="296787"/>
                    <a:pt x="1927796" y="282222"/>
                    <a:pt x="1918792" y="269390"/>
                  </a:cubicBezTo>
                  <a:cubicBezTo>
                    <a:pt x="1892033" y="231192"/>
                    <a:pt x="1868813" y="190171"/>
                    <a:pt x="1848401" y="148268"/>
                  </a:cubicBezTo>
                  <a:cubicBezTo>
                    <a:pt x="1838172" y="127265"/>
                    <a:pt x="1828601" y="105918"/>
                    <a:pt x="1819985" y="84197"/>
                  </a:cubicBezTo>
                  <a:cubicBezTo>
                    <a:pt x="1811578" y="63029"/>
                    <a:pt x="1805247" y="40845"/>
                    <a:pt x="1788911" y="23995"/>
                  </a:cubicBezTo>
                  <a:cubicBezTo>
                    <a:pt x="1768319" y="2737"/>
                    <a:pt x="1739141" y="-5912"/>
                    <a:pt x="1710979" y="4246"/>
                  </a:cubicBezTo>
                  <a:cubicBezTo>
                    <a:pt x="1685773" y="13344"/>
                    <a:pt x="1671663" y="35228"/>
                    <a:pt x="1663047" y="59504"/>
                  </a:cubicBezTo>
                  <a:cubicBezTo>
                    <a:pt x="1648517" y="100495"/>
                    <a:pt x="1643769" y="145042"/>
                    <a:pt x="1636288" y="187661"/>
                  </a:cubicBezTo>
                  <a:cubicBezTo>
                    <a:pt x="1629688" y="225202"/>
                    <a:pt x="1622610" y="265416"/>
                    <a:pt x="1604870" y="299700"/>
                  </a:cubicBezTo>
                  <a:cubicBezTo>
                    <a:pt x="1592671" y="283477"/>
                    <a:pt x="1583428" y="264086"/>
                    <a:pt x="1573169" y="246623"/>
                  </a:cubicBezTo>
                  <a:cubicBezTo>
                    <a:pt x="1558058" y="220884"/>
                    <a:pt x="1542931" y="195130"/>
                    <a:pt x="1527820" y="169391"/>
                  </a:cubicBezTo>
                  <a:cubicBezTo>
                    <a:pt x="1514679" y="147013"/>
                    <a:pt x="1502465" y="122723"/>
                    <a:pt x="1485054" y="103244"/>
                  </a:cubicBezTo>
                  <a:cubicBezTo>
                    <a:pt x="1444408" y="57771"/>
                    <a:pt x="1382350" y="61700"/>
                    <a:pt x="1338628" y="100106"/>
                  </a:cubicBezTo>
                  <a:cubicBezTo>
                    <a:pt x="1299401" y="134555"/>
                    <a:pt x="1273254" y="187586"/>
                    <a:pt x="1244808" y="230669"/>
                  </a:cubicBezTo>
                  <a:cubicBezTo>
                    <a:pt x="1230324" y="252614"/>
                    <a:pt x="1215929" y="274603"/>
                    <a:pt x="1201490" y="296578"/>
                  </a:cubicBezTo>
                  <a:cubicBezTo>
                    <a:pt x="1184347" y="258051"/>
                    <a:pt x="1167146" y="219540"/>
                    <a:pt x="1149630" y="181193"/>
                  </a:cubicBezTo>
                  <a:cubicBezTo>
                    <a:pt x="1121826" y="120288"/>
                    <a:pt x="1071579" y="60714"/>
                    <a:pt x="997261" y="71260"/>
                  </a:cubicBezTo>
                  <a:cubicBezTo>
                    <a:pt x="926512" y="81314"/>
                    <a:pt x="903113" y="153228"/>
                    <a:pt x="881849" y="211339"/>
                  </a:cubicBezTo>
                  <a:cubicBezTo>
                    <a:pt x="869844" y="244144"/>
                    <a:pt x="858869" y="277277"/>
                    <a:pt x="848819" y="310695"/>
                  </a:cubicBezTo>
                  <a:cubicBezTo>
                    <a:pt x="841010" y="284313"/>
                    <a:pt x="835873" y="256513"/>
                    <a:pt x="827824" y="233597"/>
                  </a:cubicBezTo>
                  <a:cubicBezTo>
                    <a:pt x="806008" y="171527"/>
                    <a:pt x="766811" y="105141"/>
                    <a:pt x="697346" y="90068"/>
                  </a:cubicBezTo>
                  <a:cubicBezTo>
                    <a:pt x="619474" y="73172"/>
                    <a:pt x="555699" y="123470"/>
                    <a:pt x="507855" y="179086"/>
                  </a:cubicBezTo>
                  <a:cubicBezTo>
                    <a:pt x="472690" y="219958"/>
                    <a:pt x="438002" y="261248"/>
                    <a:pt x="403344" y="302583"/>
                  </a:cubicBezTo>
                  <a:cubicBezTo>
                    <a:pt x="393071" y="255004"/>
                    <a:pt x="382514" y="207440"/>
                    <a:pt x="369538" y="160742"/>
                  </a:cubicBezTo>
                  <a:cubicBezTo>
                    <a:pt x="352201" y="98329"/>
                    <a:pt x="312273" y="31255"/>
                    <a:pt x="238447" y="33959"/>
                  </a:cubicBezTo>
                  <a:cubicBezTo>
                    <a:pt x="153886" y="37051"/>
                    <a:pt x="116257" y="114104"/>
                    <a:pt x="92216" y="183687"/>
                  </a:cubicBezTo>
                  <a:cubicBezTo>
                    <a:pt x="65860" y="260023"/>
                    <a:pt x="31994" y="333207"/>
                    <a:pt x="2711" y="408348"/>
                  </a:cubicBezTo>
                  <a:cubicBezTo>
                    <a:pt x="-13445" y="449802"/>
                    <a:pt x="46896" y="472553"/>
                    <a:pt x="70414" y="439435"/>
                  </a:cubicBezTo>
                  <a:cubicBezTo>
                    <a:pt x="109671" y="384162"/>
                    <a:pt x="138446" y="323034"/>
                    <a:pt x="164144" y="260397"/>
                  </a:cubicBezTo>
                  <a:cubicBezTo>
                    <a:pt x="175597" y="232477"/>
                    <a:pt x="184482" y="203197"/>
                    <a:pt x="197070" y="175785"/>
                  </a:cubicBezTo>
                  <a:cubicBezTo>
                    <a:pt x="204880" y="158770"/>
                    <a:pt x="217378" y="134226"/>
                    <a:pt x="238373" y="131119"/>
                  </a:cubicBezTo>
                  <a:cubicBezTo>
                    <a:pt x="249139" y="129520"/>
                    <a:pt x="254664" y="137079"/>
                    <a:pt x="261428" y="149598"/>
                  </a:cubicBezTo>
                  <a:cubicBezTo>
                    <a:pt x="272642" y="170332"/>
                    <a:pt x="277212" y="195399"/>
                    <a:pt x="282527" y="219181"/>
                  </a:cubicBezTo>
                  <a:cubicBezTo>
                    <a:pt x="297699" y="286987"/>
                    <a:pt x="313079" y="354734"/>
                    <a:pt x="328444" y="422495"/>
                  </a:cubicBezTo>
                  <a:cubicBezTo>
                    <a:pt x="336000" y="455807"/>
                    <a:pt x="385709" y="475930"/>
                    <a:pt x="410273" y="446874"/>
                  </a:cubicBezTo>
                  <a:cubicBezTo>
                    <a:pt x="461998" y="385671"/>
                    <a:pt x="513664" y="324393"/>
                    <a:pt x="565420" y="263220"/>
                  </a:cubicBezTo>
                  <a:cubicBezTo>
                    <a:pt x="592686" y="230998"/>
                    <a:pt x="640290" y="168286"/>
                    <a:pt x="684922" y="189708"/>
                  </a:cubicBezTo>
                  <a:cubicBezTo>
                    <a:pt x="697510" y="195743"/>
                    <a:pt x="712234" y="216194"/>
                    <a:pt x="721253" y="233776"/>
                  </a:cubicBezTo>
                  <a:cubicBezTo>
                    <a:pt x="733019" y="256722"/>
                    <a:pt x="739037" y="281370"/>
                    <a:pt x="745801" y="306407"/>
                  </a:cubicBezTo>
                  <a:cubicBezTo>
                    <a:pt x="762989" y="369986"/>
                    <a:pt x="785581" y="431876"/>
                    <a:pt x="842129" y="470582"/>
                  </a:cubicBezTo>
                  <a:cubicBezTo>
                    <a:pt x="867679" y="488060"/>
                    <a:pt x="908698" y="473719"/>
                    <a:pt x="916283" y="443080"/>
                  </a:cubicBezTo>
                  <a:cubicBezTo>
                    <a:pt x="930036" y="387509"/>
                    <a:pt x="946148" y="332580"/>
                    <a:pt x="964813" y="278457"/>
                  </a:cubicBezTo>
                  <a:cubicBezTo>
                    <a:pt x="973907" y="252106"/>
                    <a:pt x="983464" y="225889"/>
                    <a:pt x="993871" y="200030"/>
                  </a:cubicBezTo>
                  <a:cubicBezTo>
                    <a:pt x="998022" y="189708"/>
                    <a:pt x="1004772" y="170108"/>
                    <a:pt x="1014448" y="170392"/>
                  </a:cubicBezTo>
                  <a:cubicBezTo>
                    <a:pt x="1044925" y="171318"/>
                    <a:pt x="1064382" y="240185"/>
                    <a:pt x="1073879" y="261890"/>
                  </a:cubicBezTo>
                  <a:cubicBezTo>
                    <a:pt x="1098293" y="317656"/>
                    <a:pt x="1122722" y="373407"/>
                    <a:pt x="1147151" y="429172"/>
                  </a:cubicBezTo>
                  <a:cubicBezTo>
                    <a:pt x="1163517" y="466533"/>
                    <a:pt x="1216751" y="462067"/>
                    <a:pt x="1236834" y="431995"/>
                  </a:cubicBezTo>
                  <a:cubicBezTo>
                    <a:pt x="1279138" y="368596"/>
                    <a:pt x="1321351" y="305153"/>
                    <a:pt x="1363460" y="241619"/>
                  </a:cubicBezTo>
                  <a:cubicBezTo>
                    <a:pt x="1373749" y="226098"/>
                    <a:pt x="1383619" y="210144"/>
                    <a:pt x="1394460" y="194996"/>
                  </a:cubicBezTo>
                  <a:cubicBezTo>
                    <a:pt x="1397879" y="190216"/>
                    <a:pt x="1406420" y="182343"/>
                    <a:pt x="1410288" y="177757"/>
                  </a:cubicBezTo>
                  <a:cubicBezTo>
                    <a:pt x="1418082" y="192875"/>
                    <a:pt x="1428505" y="208485"/>
                    <a:pt x="1437345" y="223618"/>
                  </a:cubicBezTo>
                  <a:cubicBezTo>
                    <a:pt x="1456190" y="255826"/>
                    <a:pt x="1475019" y="288033"/>
                    <a:pt x="1493849" y="320255"/>
                  </a:cubicBezTo>
                  <a:cubicBezTo>
                    <a:pt x="1511962" y="351238"/>
                    <a:pt x="1530463" y="383864"/>
                    <a:pt x="1562119" y="403045"/>
                  </a:cubicBezTo>
                  <a:cubicBezTo>
                    <a:pt x="1597583" y="424511"/>
                    <a:pt x="1642067" y="420030"/>
                    <a:pt x="1671259" y="390227"/>
                  </a:cubicBezTo>
                  <a:cubicBezTo>
                    <a:pt x="1695181" y="365818"/>
                    <a:pt x="1709486" y="329114"/>
                    <a:pt x="1719715" y="297160"/>
                  </a:cubicBezTo>
                  <a:cubicBezTo>
                    <a:pt x="1731018" y="261861"/>
                    <a:pt x="1736782" y="225112"/>
                    <a:pt x="1743009" y="188662"/>
                  </a:cubicBezTo>
                  <a:cubicBezTo>
                    <a:pt x="1743606" y="185196"/>
                    <a:pt x="1744233" y="181745"/>
                    <a:pt x="1744831" y="178295"/>
                  </a:cubicBezTo>
                  <a:cubicBezTo>
                    <a:pt x="1752595" y="195309"/>
                    <a:pt x="1760659" y="212175"/>
                    <a:pt x="1769394" y="228727"/>
                  </a:cubicBezTo>
                  <a:cubicBezTo>
                    <a:pt x="1794421" y="276187"/>
                    <a:pt x="1822598" y="327411"/>
                    <a:pt x="1859391" y="366864"/>
                  </a:cubicBezTo>
                  <a:cubicBezTo>
                    <a:pt x="1899186" y="409528"/>
                    <a:pt x="1958661" y="432279"/>
                    <a:pt x="2013731" y="404105"/>
                  </a:cubicBezTo>
                  <a:cubicBezTo>
                    <a:pt x="2060723" y="380069"/>
                    <a:pt x="2085630" y="330966"/>
                    <a:pt x="2110507" y="287062"/>
                  </a:cubicBezTo>
                  <a:cubicBezTo>
                    <a:pt x="2139341" y="236196"/>
                    <a:pt x="2168176" y="185316"/>
                    <a:pt x="2197010" y="134450"/>
                  </a:cubicBezTo>
                  <a:cubicBezTo>
                    <a:pt x="2197174" y="134166"/>
                    <a:pt x="2197473" y="133748"/>
                    <a:pt x="2197682" y="133404"/>
                  </a:cubicBezTo>
                  <a:cubicBezTo>
                    <a:pt x="2203386" y="145818"/>
                    <a:pt x="2208762" y="158397"/>
                    <a:pt x="2214302" y="170885"/>
                  </a:cubicBezTo>
                  <a:cubicBezTo>
                    <a:pt x="2238611" y="225695"/>
                    <a:pt x="2261458" y="281460"/>
                    <a:pt x="2287335" y="335537"/>
                  </a:cubicBezTo>
                  <a:cubicBezTo>
                    <a:pt x="2310435" y="383774"/>
                    <a:pt x="2357965" y="428694"/>
                    <a:pt x="2415350" y="412590"/>
                  </a:cubicBezTo>
                  <a:cubicBezTo>
                    <a:pt x="2451546" y="402432"/>
                    <a:pt x="2467269" y="370404"/>
                    <a:pt x="2482530" y="339481"/>
                  </a:cubicBezTo>
                  <a:cubicBezTo>
                    <a:pt x="2487562" y="329278"/>
                    <a:pt x="2492609" y="319075"/>
                    <a:pt x="2497642" y="308857"/>
                  </a:cubicBezTo>
                  <a:cubicBezTo>
                    <a:pt x="2500434" y="312487"/>
                    <a:pt x="2503256" y="316087"/>
                    <a:pt x="2506019" y="319747"/>
                  </a:cubicBezTo>
                  <a:cubicBezTo>
                    <a:pt x="2513171" y="329263"/>
                    <a:pt x="2519980" y="339018"/>
                    <a:pt x="2526894" y="348728"/>
                  </a:cubicBezTo>
                  <a:cubicBezTo>
                    <a:pt x="2547217" y="377291"/>
                    <a:pt x="2568062" y="405360"/>
                    <a:pt x="2588669" y="433698"/>
                  </a:cubicBezTo>
                  <a:cubicBezTo>
                    <a:pt x="2602884" y="453253"/>
                    <a:pt x="2635571" y="452670"/>
                    <a:pt x="2653116" y="439569"/>
                  </a:cubicBezTo>
                  <a:cubicBezTo>
                    <a:pt x="2673917" y="424018"/>
                    <a:pt x="2677695" y="399683"/>
                    <a:pt x="2667795" y="376469"/>
                  </a:cubicBezTo>
                  <a:close/>
                </a:path>
              </a:pathLst>
            </a:custGeom>
            <a:solidFill>
              <a:schemeClr val="dk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86" name="Google Shape;860;p15">
              <a:extLst>
                <a:ext uri="{FF2B5EF4-FFF2-40B4-BE49-F238E27FC236}">
                  <a16:creationId xmlns:a16="http://schemas.microsoft.com/office/drawing/2014/main" id="{6E86400B-EC9D-423E-8463-CBC7CDEFA956}"/>
                </a:ext>
              </a:extLst>
            </p:cNvPr>
            <p:cNvSpPr/>
            <p:nvPr/>
          </p:nvSpPr>
          <p:spPr>
            <a:xfrm rot="-155436">
              <a:off x="6626105" y="2056467"/>
              <a:ext cx="1277496" cy="258417"/>
            </a:xfrm>
            <a:custGeom>
              <a:avLst/>
              <a:gdLst/>
              <a:ahLst/>
              <a:cxnLst/>
              <a:rect l="l" t="t" r="r" b="b"/>
              <a:pathLst>
                <a:path w="2554936" h="516823" extrusionOk="0">
                  <a:moveTo>
                    <a:pt x="2528756" y="225429"/>
                  </a:moveTo>
                  <a:cubicBezTo>
                    <a:pt x="2512256" y="191743"/>
                    <a:pt x="2498235" y="154531"/>
                    <a:pt x="2476030" y="124161"/>
                  </a:cubicBezTo>
                  <a:cubicBezTo>
                    <a:pt x="2447301" y="84858"/>
                    <a:pt x="2395949" y="70846"/>
                    <a:pt x="2354168" y="98975"/>
                  </a:cubicBezTo>
                  <a:cubicBezTo>
                    <a:pt x="2320033" y="121965"/>
                    <a:pt x="2304832" y="162882"/>
                    <a:pt x="2291916" y="200303"/>
                  </a:cubicBezTo>
                  <a:cubicBezTo>
                    <a:pt x="2286824" y="215032"/>
                    <a:pt x="2282523" y="230942"/>
                    <a:pt x="2275908" y="244775"/>
                  </a:cubicBezTo>
                  <a:cubicBezTo>
                    <a:pt x="2273400" y="250033"/>
                    <a:pt x="2269921" y="255919"/>
                    <a:pt x="2266202" y="260893"/>
                  </a:cubicBezTo>
                  <a:cubicBezTo>
                    <a:pt x="2266441" y="259892"/>
                    <a:pt x="2256108" y="270544"/>
                    <a:pt x="2258632" y="268572"/>
                  </a:cubicBezTo>
                  <a:cubicBezTo>
                    <a:pt x="2260767" y="266899"/>
                    <a:pt x="2252763" y="273218"/>
                    <a:pt x="2250717" y="274637"/>
                  </a:cubicBezTo>
                  <a:cubicBezTo>
                    <a:pt x="2250673" y="274592"/>
                    <a:pt x="2250673" y="274562"/>
                    <a:pt x="2250628" y="274502"/>
                  </a:cubicBezTo>
                  <a:cubicBezTo>
                    <a:pt x="2250927" y="274218"/>
                    <a:pt x="2251315" y="273875"/>
                    <a:pt x="2252091" y="273203"/>
                  </a:cubicBezTo>
                  <a:cubicBezTo>
                    <a:pt x="2252211" y="273098"/>
                    <a:pt x="2251285" y="273486"/>
                    <a:pt x="2250165" y="273965"/>
                  </a:cubicBezTo>
                  <a:cubicBezTo>
                    <a:pt x="2247611" y="270872"/>
                    <a:pt x="2243117" y="266361"/>
                    <a:pt x="2241295" y="263403"/>
                  </a:cubicBezTo>
                  <a:cubicBezTo>
                    <a:pt x="2220375" y="229522"/>
                    <a:pt x="2201083" y="194507"/>
                    <a:pt x="2181028" y="160103"/>
                  </a:cubicBezTo>
                  <a:cubicBezTo>
                    <a:pt x="2171203" y="143267"/>
                    <a:pt x="2161393" y="126417"/>
                    <a:pt x="2151567" y="109566"/>
                  </a:cubicBezTo>
                  <a:cubicBezTo>
                    <a:pt x="2140263" y="90176"/>
                    <a:pt x="2130110" y="67081"/>
                    <a:pt x="2115207" y="50245"/>
                  </a:cubicBezTo>
                  <a:cubicBezTo>
                    <a:pt x="2084297" y="15334"/>
                    <a:pt x="2029526" y="13780"/>
                    <a:pt x="1994659" y="44031"/>
                  </a:cubicBezTo>
                  <a:cubicBezTo>
                    <a:pt x="1964690" y="70024"/>
                    <a:pt x="1954222" y="112793"/>
                    <a:pt x="1940455" y="148511"/>
                  </a:cubicBezTo>
                  <a:cubicBezTo>
                    <a:pt x="1928419" y="179777"/>
                    <a:pt x="1915114" y="219753"/>
                    <a:pt x="1902721" y="246149"/>
                  </a:cubicBezTo>
                  <a:cubicBezTo>
                    <a:pt x="1899689" y="252588"/>
                    <a:pt x="1896165" y="259071"/>
                    <a:pt x="1892134" y="264927"/>
                  </a:cubicBezTo>
                  <a:cubicBezTo>
                    <a:pt x="1890148" y="267810"/>
                    <a:pt x="1886459" y="271903"/>
                    <a:pt x="1885414" y="273038"/>
                  </a:cubicBezTo>
                  <a:cubicBezTo>
                    <a:pt x="1885414" y="273038"/>
                    <a:pt x="1885414" y="273038"/>
                    <a:pt x="1885414" y="273038"/>
                  </a:cubicBezTo>
                  <a:cubicBezTo>
                    <a:pt x="1885743" y="272680"/>
                    <a:pt x="1885743" y="272575"/>
                    <a:pt x="1885295" y="272829"/>
                  </a:cubicBezTo>
                  <a:cubicBezTo>
                    <a:pt x="1883144" y="268930"/>
                    <a:pt x="1880979" y="265046"/>
                    <a:pt x="1878814" y="261162"/>
                  </a:cubicBezTo>
                  <a:cubicBezTo>
                    <a:pt x="1868645" y="242922"/>
                    <a:pt x="1858461" y="224682"/>
                    <a:pt x="1848277" y="206442"/>
                  </a:cubicBezTo>
                  <a:cubicBezTo>
                    <a:pt x="1829373" y="172562"/>
                    <a:pt x="1810484" y="138681"/>
                    <a:pt x="1791580" y="104801"/>
                  </a:cubicBezTo>
                  <a:cubicBezTo>
                    <a:pt x="1773228" y="71891"/>
                    <a:pt x="1755712" y="36845"/>
                    <a:pt x="1722966" y="15872"/>
                  </a:cubicBezTo>
                  <a:cubicBezTo>
                    <a:pt x="1688084" y="-6461"/>
                    <a:pt x="1638151" y="-5819"/>
                    <a:pt x="1606165" y="21578"/>
                  </a:cubicBezTo>
                  <a:cubicBezTo>
                    <a:pt x="1576644" y="46869"/>
                    <a:pt x="1564609" y="94717"/>
                    <a:pt x="1549497" y="129673"/>
                  </a:cubicBezTo>
                  <a:cubicBezTo>
                    <a:pt x="1533341" y="167049"/>
                    <a:pt x="1517199" y="204426"/>
                    <a:pt x="1501028" y="241787"/>
                  </a:cubicBezTo>
                  <a:cubicBezTo>
                    <a:pt x="1495219" y="255232"/>
                    <a:pt x="1492023" y="263522"/>
                    <a:pt x="1483706" y="277296"/>
                  </a:cubicBezTo>
                  <a:cubicBezTo>
                    <a:pt x="1480406" y="282748"/>
                    <a:pt x="1479077" y="285258"/>
                    <a:pt x="1476852" y="287813"/>
                  </a:cubicBezTo>
                  <a:cubicBezTo>
                    <a:pt x="1474567" y="290427"/>
                    <a:pt x="1471954" y="292697"/>
                    <a:pt x="1469416" y="295043"/>
                  </a:cubicBezTo>
                  <a:cubicBezTo>
                    <a:pt x="1473403" y="291338"/>
                    <a:pt x="1467400" y="294505"/>
                    <a:pt x="1466713" y="295625"/>
                  </a:cubicBezTo>
                  <a:cubicBezTo>
                    <a:pt x="1466519" y="295655"/>
                    <a:pt x="1466295" y="295700"/>
                    <a:pt x="1466086" y="295730"/>
                  </a:cubicBezTo>
                  <a:cubicBezTo>
                    <a:pt x="1464294" y="293399"/>
                    <a:pt x="1461830" y="290845"/>
                    <a:pt x="1460815" y="289471"/>
                  </a:cubicBezTo>
                  <a:cubicBezTo>
                    <a:pt x="1453528" y="279596"/>
                    <a:pt x="1446390" y="269602"/>
                    <a:pt x="1439178" y="259668"/>
                  </a:cubicBezTo>
                  <a:cubicBezTo>
                    <a:pt x="1415749" y="227386"/>
                    <a:pt x="1392305" y="195104"/>
                    <a:pt x="1368877" y="162822"/>
                  </a:cubicBezTo>
                  <a:cubicBezTo>
                    <a:pt x="1346538" y="132019"/>
                    <a:pt x="1325259" y="95509"/>
                    <a:pt x="1286719" y="83259"/>
                  </a:cubicBezTo>
                  <a:cubicBezTo>
                    <a:pt x="1244147" y="69740"/>
                    <a:pt x="1202247" y="92865"/>
                    <a:pt x="1183328" y="131511"/>
                  </a:cubicBezTo>
                  <a:cubicBezTo>
                    <a:pt x="1165633" y="167632"/>
                    <a:pt x="1155584" y="208429"/>
                    <a:pt x="1142921" y="246537"/>
                  </a:cubicBezTo>
                  <a:cubicBezTo>
                    <a:pt x="1130154" y="284929"/>
                    <a:pt x="1117163" y="323247"/>
                    <a:pt x="1104635" y="361728"/>
                  </a:cubicBezTo>
                  <a:cubicBezTo>
                    <a:pt x="1102978" y="361489"/>
                    <a:pt x="1100529" y="360832"/>
                    <a:pt x="1100633" y="361026"/>
                  </a:cubicBezTo>
                  <a:cubicBezTo>
                    <a:pt x="1099618" y="360608"/>
                    <a:pt x="1098752" y="360264"/>
                    <a:pt x="1098826" y="360324"/>
                  </a:cubicBezTo>
                  <a:cubicBezTo>
                    <a:pt x="1102619" y="363775"/>
                    <a:pt x="1095332" y="357635"/>
                    <a:pt x="1094735" y="357157"/>
                  </a:cubicBezTo>
                  <a:cubicBezTo>
                    <a:pt x="1072785" y="339291"/>
                    <a:pt x="1058718" y="308278"/>
                    <a:pt x="1043726" y="284003"/>
                  </a:cubicBezTo>
                  <a:cubicBezTo>
                    <a:pt x="1023030" y="250466"/>
                    <a:pt x="1002349" y="216914"/>
                    <a:pt x="981638" y="183377"/>
                  </a:cubicBezTo>
                  <a:cubicBezTo>
                    <a:pt x="961449" y="150722"/>
                    <a:pt x="938528" y="115422"/>
                    <a:pt x="899212" y="104278"/>
                  </a:cubicBezTo>
                  <a:cubicBezTo>
                    <a:pt x="862195" y="93791"/>
                    <a:pt x="818159" y="104875"/>
                    <a:pt x="796567" y="138562"/>
                  </a:cubicBezTo>
                  <a:cubicBezTo>
                    <a:pt x="786115" y="154860"/>
                    <a:pt x="779798" y="175445"/>
                    <a:pt x="772183" y="193207"/>
                  </a:cubicBezTo>
                  <a:cubicBezTo>
                    <a:pt x="763895" y="212522"/>
                    <a:pt x="755608" y="231853"/>
                    <a:pt x="747335" y="251168"/>
                  </a:cubicBezTo>
                  <a:cubicBezTo>
                    <a:pt x="735046" y="279820"/>
                    <a:pt x="722563" y="314747"/>
                    <a:pt x="709169" y="339410"/>
                  </a:cubicBezTo>
                  <a:cubicBezTo>
                    <a:pt x="704256" y="331986"/>
                    <a:pt x="699119" y="323784"/>
                    <a:pt x="697417" y="321215"/>
                  </a:cubicBezTo>
                  <a:cubicBezTo>
                    <a:pt x="652889" y="254037"/>
                    <a:pt x="608361" y="186858"/>
                    <a:pt x="563848" y="119679"/>
                  </a:cubicBezTo>
                  <a:cubicBezTo>
                    <a:pt x="541210" y="85515"/>
                    <a:pt x="517916" y="54055"/>
                    <a:pt x="472582" y="54323"/>
                  </a:cubicBezTo>
                  <a:cubicBezTo>
                    <a:pt x="432832" y="54562"/>
                    <a:pt x="398189" y="75312"/>
                    <a:pt x="377149" y="108789"/>
                  </a:cubicBezTo>
                  <a:cubicBezTo>
                    <a:pt x="357648" y="139832"/>
                    <a:pt x="350122" y="177910"/>
                    <a:pt x="340132" y="212687"/>
                  </a:cubicBezTo>
                  <a:cubicBezTo>
                    <a:pt x="330635" y="245790"/>
                    <a:pt x="321153" y="278894"/>
                    <a:pt x="311656" y="311998"/>
                  </a:cubicBezTo>
                  <a:cubicBezTo>
                    <a:pt x="297008" y="280507"/>
                    <a:pt x="282404" y="249002"/>
                    <a:pt x="267666" y="217571"/>
                  </a:cubicBezTo>
                  <a:cubicBezTo>
                    <a:pt x="238593" y="155577"/>
                    <a:pt x="209415" y="69083"/>
                    <a:pt x="126556" y="70636"/>
                  </a:cubicBezTo>
                  <a:cubicBezTo>
                    <a:pt x="41711" y="72235"/>
                    <a:pt x="25420" y="175789"/>
                    <a:pt x="12727" y="241533"/>
                  </a:cubicBezTo>
                  <a:cubicBezTo>
                    <a:pt x="-2205" y="318900"/>
                    <a:pt x="-4161" y="397894"/>
                    <a:pt x="7725" y="475784"/>
                  </a:cubicBezTo>
                  <a:cubicBezTo>
                    <a:pt x="13548" y="513967"/>
                    <a:pt x="73113" y="506154"/>
                    <a:pt x="74203" y="468897"/>
                  </a:cubicBezTo>
                  <a:cubicBezTo>
                    <a:pt x="75980" y="408291"/>
                    <a:pt x="82386" y="348791"/>
                    <a:pt x="96691" y="289859"/>
                  </a:cubicBezTo>
                  <a:cubicBezTo>
                    <a:pt x="103784" y="260669"/>
                    <a:pt x="112146" y="232181"/>
                    <a:pt x="122226" y="203873"/>
                  </a:cubicBezTo>
                  <a:cubicBezTo>
                    <a:pt x="122987" y="201737"/>
                    <a:pt x="127989" y="187261"/>
                    <a:pt x="132096" y="176207"/>
                  </a:cubicBezTo>
                  <a:cubicBezTo>
                    <a:pt x="138800" y="187067"/>
                    <a:pt x="149671" y="208638"/>
                    <a:pt x="155733" y="221948"/>
                  </a:cubicBezTo>
                  <a:cubicBezTo>
                    <a:pt x="168859" y="250735"/>
                    <a:pt x="181984" y="279507"/>
                    <a:pt x="195110" y="308293"/>
                  </a:cubicBezTo>
                  <a:cubicBezTo>
                    <a:pt x="222600" y="368585"/>
                    <a:pt x="250763" y="428638"/>
                    <a:pt x="277372" y="489333"/>
                  </a:cubicBezTo>
                  <a:cubicBezTo>
                    <a:pt x="296410" y="532774"/>
                    <a:pt x="362710" y="521107"/>
                    <a:pt x="375537" y="479623"/>
                  </a:cubicBezTo>
                  <a:cubicBezTo>
                    <a:pt x="397831" y="407545"/>
                    <a:pt x="417915" y="334719"/>
                    <a:pt x="438820" y="262223"/>
                  </a:cubicBezTo>
                  <a:cubicBezTo>
                    <a:pt x="447047" y="233660"/>
                    <a:pt x="451960" y="199346"/>
                    <a:pt x="465623" y="172831"/>
                  </a:cubicBezTo>
                  <a:cubicBezTo>
                    <a:pt x="466071" y="171949"/>
                    <a:pt x="466370" y="171352"/>
                    <a:pt x="466728" y="170635"/>
                  </a:cubicBezTo>
                  <a:cubicBezTo>
                    <a:pt x="469640" y="174534"/>
                    <a:pt x="472343" y="177999"/>
                    <a:pt x="473089" y="179135"/>
                  </a:cubicBezTo>
                  <a:cubicBezTo>
                    <a:pt x="514213" y="241398"/>
                    <a:pt x="555351" y="303647"/>
                    <a:pt x="596475" y="365911"/>
                  </a:cubicBezTo>
                  <a:cubicBezTo>
                    <a:pt x="615006" y="393965"/>
                    <a:pt x="632327" y="427114"/>
                    <a:pt x="661520" y="445638"/>
                  </a:cubicBezTo>
                  <a:cubicBezTo>
                    <a:pt x="696506" y="467837"/>
                    <a:pt x="741527" y="463579"/>
                    <a:pt x="772302" y="436047"/>
                  </a:cubicBezTo>
                  <a:cubicBezTo>
                    <a:pt x="796985" y="413968"/>
                    <a:pt x="808946" y="383643"/>
                    <a:pt x="821624" y="353930"/>
                  </a:cubicBezTo>
                  <a:cubicBezTo>
                    <a:pt x="836944" y="318033"/>
                    <a:pt x="852265" y="282136"/>
                    <a:pt x="867600" y="246239"/>
                  </a:cubicBezTo>
                  <a:cubicBezTo>
                    <a:pt x="868675" y="243714"/>
                    <a:pt x="873633" y="234064"/>
                    <a:pt x="878516" y="223920"/>
                  </a:cubicBezTo>
                  <a:cubicBezTo>
                    <a:pt x="892552" y="244416"/>
                    <a:pt x="904557" y="266943"/>
                    <a:pt x="917354" y="288007"/>
                  </a:cubicBezTo>
                  <a:cubicBezTo>
                    <a:pt x="951654" y="344414"/>
                    <a:pt x="983489" y="419197"/>
                    <a:pt x="1041546" y="455198"/>
                  </a:cubicBezTo>
                  <a:cubicBezTo>
                    <a:pt x="1101425" y="492336"/>
                    <a:pt x="1183224" y="471287"/>
                    <a:pt x="1209221" y="404094"/>
                  </a:cubicBezTo>
                  <a:cubicBezTo>
                    <a:pt x="1232411" y="344160"/>
                    <a:pt x="1248806" y="281598"/>
                    <a:pt x="1269891" y="220858"/>
                  </a:cubicBezTo>
                  <a:cubicBezTo>
                    <a:pt x="1270398" y="221530"/>
                    <a:pt x="1270876" y="222158"/>
                    <a:pt x="1270981" y="222292"/>
                  </a:cubicBezTo>
                  <a:cubicBezTo>
                    <a:pt x="1293827" y="255007"/>
                    <a:pt x="1316688" y="287693"/>
                    <a:pt x="1339535" y="320408"/>
                  </a:cubicBezTo>
                  <a:cubicBezTo>
                    <a:pt x="1358141" y="347044"/>
                    <a:pt x="1375477" y="381193"/>
                    <a:pt x="1403609" y="398925"/>
                  </a:cubicBezTo>
                  <a:cubicBezTo>
                    <a:pt x="1432996" y="417464"/>
                    <a:pt x="1471193" y="420198"/>
                    <a:pt x="1503715" y="409233"/>
                  </a:cubicBezTo>
                  <a:cubicBezTo>
                    <a:pt x="1576839" y="384569"/>
                    <a:pt x="1601581" y="308293"/>
                    <a:pt x="1629445" y="243953"/>
                  </a:cubicBezTo>
                  <a:cubicBezTo>
                    <a:pt x="1643825" y="210745"/>
                    <a:pt x="1658204" y="177521"/>
                    <a:pt x="1672599" y="144313"/>
                  </a:cubicBezTo>
                  <a:cubicBezTo>
                    <a:pt x="1673092" y="143178"/>
                    <a:pt x="1673585" y="142042"/>
                    <a:pt x="1674078" y="140922"/>
                  </a:cubicBezTo>
                  <a:cubicBezTo>
                    <a:pt x="1676541" y="145448"/>
                    <a:pt x="1679020" y="149960"/>
                    <a:pt x="1681499" y="154471"/>
                  </a:cubicBezTo>
                  <a:cubicBezTo>
                    <a:pt x="1690070" y="170187"/>
                    <a:pt x="1698656" y="185902"/>
                    <a:pt x="1707227" y="201617"/>
                  </a:cubicBezTo>
                  <a:cubicBezTo>
                    <a:pt x="1725818" y="235662"/>
                    <a:pt x="1744394" y="269722"/>
                    <a:pt x="1762984" y="303767"/>
                  </a:cubicBezTo>
                  <a:cubicBezTo>
                    <a:pt x="1779425" y="333883"/>
                    <a:pt x="1793342" y="365717"/>
                    <a:pt x="1824789" y="382971"/>
                  </a:cubicBezTo>
                  <a:cubicBezTo>
                    <a:pt x="1858700" y="401569"/>
                    <a:pt x="1899764" y="400613"/>
                    <a:pt x="1934586" y="385047"/>
                  </a:cubicBezTo>
                  <a:cubicBezTo>
                    <a:pt x="2001199" y="355260"/>
                    <a:pt x="2022149" y="275906"/>
                    <a:pt x="2046130" y="213702"/>
                  </a:cubicBezTo>
                  <a:cubicBezTo>
                    <a:pt x="2049385" y="205247"/>
                    <a:pt x="2052641" y="196807"/>
                    <a:pt x="2055911" y="188352"/>
                  </a:cubicBezTo>
                  <a:cubicBezTo>
                    <a:pt x="2065557" y="204904"/>
                    <a:pt x="2075188" y="221456"/>
                    <a:pt x="2084835" y="238007"/>
                  </a:cubicBezTo>
                  <a:cubicBezTo>
                    <a:pt x="2123121" y="303722"/>
                    <a:pt x="2161258" y="402451"/>
                    <a:pt x="2252853" y="396669"/>
                  </a:cubicBezTo>
                  <a:cubicBezTo>
                    <a:pt x="2292438" y="394175"/>
                    <a:pt x="2328962" y="374247"/>
                    <a:pt x="2355079" y="344653"/>
                  </a:cubicBezTo>
                  <a:cubicBezTo>
                    <a:pt x="2379389" y="317107"/>
                    <a:pt x="2392395" y="283973"/>
                    <a:pt x="2404356" y="249958"/>
                  </a:cubicBezTo>
                  <a:cubicBezTo>
                    <a:pt x="2408627" y="258697"/>
                    <a:pt x="2412912" y="267436"/>
                    <a:pt x="2417183" y="276175"/>
                  </a:cubicBezTo>
                  <a:cubicBezTo>
                    <a:pt x="2420602" y="283181"/>
                    <a:pt x="2423977" y="290218"/>
                    <a:pt x="2427471" y="297194"/>
                  </a:cubicBezTo>
                  <a:cubicBezTo>
                    <a:pt x="2427366" y="298299"/>
                    <a:pt x="2427112" y="299375"/>
                    <a:pt x="2427068" y="300495"/>
                  </a:cubicBezTo>
                  <a:cubicBezTo>
                    <a:pt x="2425052" y="352750"/>
                    <a:pt x="2486498" y="388543"/>
                    <a:pt x="2529294" y="355678"/>
                  </a:cubicBezTo>
                  <a:cubicBezTo>
                    <a:pt x="2575510" y="320154"/>
                    <a:pt x="2549094" y="266943"/>
                    <a:pt x="2528756" y="225429"/>
                  </a:cubicBezTo>
                  <a:close/>
                </a:path>
              </a:pathLst>
            </a:custGeom>
            <a:solidFill>
              <a:schemeClr val="dk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nvGrpSpPr>
            <p:cNvPr id="87" name="Google Shape;861;p15">
              <a:extLst>
                <a:ext uri="{FF2B5EF4-FFF2-40B4-BE49-F238E27FC236}">
                  <a16:creationId xmlns:a16="http://schemas.microsoft.com/office/drawing/2014/main" id="{96755AC2-826F-4ADB-983E-86102E91E137}"/>
                </a:ext>
              </a:extLst>
            </p:cNvPr>
            <p:cNvGrpSpPr/>
            <p:nvPr/>
          </p:nvGrpSpPr>
          <p:grpSpPr>
            <a:xfrm rot="-155436">
              <a:off x="6637334" y="2657274"/>
              <a:ext cx="1365211" cy="296952"/>
              <a:chOff x="13240303" y="5332892"/>
              <a:chExt cx="2730362" cy="593891"/>
            </a:xfrm>
          </p:grpSpPr>
          <p:sp>
            <p:nvSpPr>
              <p:cNvPr id="120" name="Google Shape;862;p15">
                <a:extLst>
                  <a:ext uri="{FF2B5EF4-FFF2-40B4-BE49-F238E27FC236}">
                    <a16:creationId xmlns:a16="http://schemas.microsoft.com/office/drawing/2014/main" id="{E5AE80D3-6EFC-44C0-B3A1-B1850FA627D3}"/>
                  </a:ext>
                </a:extLst>
              </p:cNvPr>
              <p:cNvSpPr/>
              <p:nvPr/>
            </p:nvSpPr>
            <p:spPr>
              <a:xfrm>
                <a:off x="15615502" y="5684820"/>
                <a:ext cx="298" cy="89"/>
              </a:xfrm>
              <a:custGeom>
                <a:avLst/>
                <a:gdLst/>
                <a:ahLst/>
                <a:cxnLst/>
                <a:rect l="l" t="t" r="r" b="b"/>
                <a:pathLst>
                  <a:path w="298" h="89" extrusionOk="0">
                    <a:moveTo>
                      <a:pt x="298" y="90"/>
                    </a:moveTo>
                    <a:cubicBezTo>
                      <a:pt x="164" y="45"/>
                      <a:pt x="134" y="45"/>
                      <a:pt x="0" y="0"/>
                    </a:cubicBezTo>
                    <a:cubicBezTo>
                      <a:pt x="0" y="0"/>
                      <a:pt x="0" y="0"/>
                      <a:pt x="0" y="0"/>
                    </a:cubicBezTo>
                    <a:cubicBezTo>
                      <a:pt x="104" y="30"/>
                      <a:pt x="194" y="60"/>
                      <a:pt x="298" y="90"/>
                    </a:cubicBezTo>
                    <a:cubicBezTo>
                      <a:pt x="298" y="90"/>
                      <a:pt x="298" y="90"/>
                      <a:pt x="298" y="90"/>
                    </a:cubicBezTo>
                    <a:close/>
                  </a:path>
                </a:pathLst>
              </a:custGeom>
              <a:solidFill>
                <a:schemeClr val="dk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21" name="Google Shape;863;p15">
                <a:extLst>
                  <a:ext uri="{FF2B5EF4-FFF2-40B4-BE49-F238E27FC236}">
                    <a16:creationId xmlns:a16="http://schemas.microsoft.com/office/drawing/2014/main" id="{E780BF2E-E725-4E39-BBB3-DAD867510BA0}"/>
                  </a:ext>
                </a:extLst>
              </p:cNvPr>
              <p:cNvSpPr/>
              <p:nvPr/>
            </p:nvSpPr>
            <p:spPr>
              <a:xfrm>
                <a:off x="13830602" y="5531820"/>
                <a:ext cx="1567" cy="478"/>
              </a:xfrm>
              <a:custGeom>
                <a:avLst/>
                <a:gdLst/>
                <a:ahLst/>
                <a:cxnLst/>
                <a:rect l="l" t="t" r="r" b="b"/>
                <a:pathLst>
                  <a:path w="1567" h="478" extrusionOk="0">
                    <a:moveTo>
                      <a:pt x="0" y="478"/>
                    </a:moveTo>
                    <a:cubicBezTo>
                      <a:pt x="314" y="388"/>
                      <a:pt x="836" y="224"/>
                      <a:pt x="1568" y="0"/>
                    </a:cubicBezTo>
                    <a:cubicBezTo>
                      <a:pt x="1030" y="134"/>
                      <a:pt x="552" y="269"/>
                      <a:pt x="194" y="374"/>
                    </a:cubicBezTo>
                    <a:cubicBezTo>
                      <a:pt x="119" y="403"/>
                      <a:pt x="60" y="434"/>
                      <a:pt x="0" y="478"/>
                    </a:cubicBezTo>
                    <a:close/>
                  </a:path>
                </a:pathLst>
              </a:custGeom>
              <a:solidFill>
                <a:schemeClr val="dk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22" name="Google Shape;864;p15">
                <a:extLst>
                  <a:ext uri="{FF2B5EF4-FFF2-40B4-BE49-F238E27FC236}">
                    <a16:creationId xmlns:a16="http://schemas.microsoft.com/office/drawing/2014/main" id="{E70D2448-1378-41C7-9725-614601621F54}"/>
                  </a:ext>
                </a:extLst>
              </p:cNvPr>
              <p:cNvSpPr/>
              <p:nvPr/>
            </p:nvSpPr>
            <p:spPr>
              <a:xfrm>
                <a:off x="13240303" y="5332892"/>
                <a:ext cx="2730362" cy="593891"/>
              </a:xfrm>
              <a:custGeom>
                <a:avLst/>
                <a:gdLst/>
                <a:ahLst/>
                <a:cxnLst/>
                <a:rect l="l" t="t" r="r" b="b"/>
                <a:pathLst>
                  <a:path w="2730362" h="593891" extrusionOk="0">
                    <a:moveTo>
                      <a:pt x="2729855" y="235632"/>
                    </a:moveTo>
                    <a:cubicBezTo>
                      <a:pt x="2728526" y="223562"/>
                      <a:pt x="2727182" y="211491"/>
                      <a:pt x="2725853" y="199421"/>
                    </a:cubicBezTo>
                    <a:cubicBezTo>
                      <a:pt x="2723135" y="174832"/>
                      <a:pt x="2695675" y="158534"/>
                      <a:pt x="2672709" y="158624"/>
                    </a:cubicBezTo>
                    <a:cubicBezTo>
                      <a:pt x="2657881" y="142341"/>
                      <a:pt x="2642710" y="126342"/>
                      <a:pt x="2627823" y="110119"/>
                    </a:cubicBezTo>
                    <a:cubicBezTo>
                      <a:pt x="2592433" y="71548"/>
                      <a:pt x="2548427" y="25298"/>
                      <a:pt x="2491103" y="53756"/>
                    </a:cubicBezTo>
                    <a:cubicBezTo>
                      <a:pt x="2451278" y="73519"/>
                      <a:pt x="2436226" y="122443"/>
                      <a:pt x="2424863" y="162299"/>
                    </a:cubicBezTo>
                    <a:cubicBezTo>
                      <a:pt x="2413425" y="202394"/>
                      <a:pt x="2406914" y="243714"/>
                      <a:pt x="2395177" y="283719"/>
                    </a:cubicBezTo>
                    <a:cubicBezTo>
                      <a:pt x="2390101" y="301033"/>
                      <a:pt x="2384008" y="319019"/>
                      <a:pt x="2375989" y="333554"/>
                    </a:cubicBezTo>
                    <a:cubicBezTo>
                      <a:pt x="2374914" y="335511"/>
                      <a:pt x="2371659" y="340680"/>
                      <a:pt x="2368957" y="344862"/>
                    </a:cubicBezTo>
                    <a:cubicBezTo>
                      <a:pt x="2366926" y="342397"/>
                      <a:pt x="2365029" y="340127"/>
                      <a:pt x="2364970" y="340247"/>
                    </a:cubicBezTo>
                    <a:cubicBezTo>
                      <a:pt x="2353487" y="323710"/>
                      <a:pt x="2345319" y="304424"/>
                      <a:pt x="2336180" y="286587"/>
                    </a:cubicBezTo>
                    <a:cubicBezTo>
                      <a:pt x="2292563" y="201393"/>
                      <a:pt x="2248946" y="116198"/>
                      <a:pt x="2205329" y="31004"/>
                    </a:cubicBezTo>
                    <a:cubicBezTo>
                      <a:pt x="2182184" y="-14185"/>
                      <a:pt x="2105372" y="-9554"/>
                      <a:pt x="2092874" y="42134"/>
                    </a:cubicBezTo>
                    <a:cubicBezTo>
                      <a:pt x="2071879" y="128986"/>
                      <a:pt x="2050899" y="215854"/>
                      <a:pt x="2029904" y="302706"/>
                    </a:cubicBezTo>
                    <a:cubicBezTo>
                      <a:pt x="2028082" y="310250"/>
                      <a:pt x="2026306" y="317809"/>
                      <a:pt x="2024245" y="325278"/>
                    </a:cubicBezTo>
                    <a:cubicBezTo>
                      <a:pt x="2021228" y="321618"/>
                      <a:pt x="2016734" y="316136"/>
                      <a:pt x="2016390" y="315867"/>
                    </a:cubicBezTo>
                    <a:cubicBezTo>
                      <a:pt x="2005609" y="301242"/>
                      <a:pt x="1996605" y="285019"/>
                      <a:pt x="1988183" y="268960"/>
                    </a:cubicBezTo>
                    <a:cubicBezTo>
                      <a:pt x="1956049" y="207742"/>
                      <a:pt x="1934830" y="140996"/>
                      <a:pt x="1897276" y="82602"/>
                    </a:cubicBezTo>
                    <a:cubicBezTo>
                      <a:pt x="1870099" y="40341"/>
                      <a:pt x="1831917" y="-949"/>
                      <a:pt x="1776817" y="20129"/>
                    </a:cubicBezTo>
                    <a:cubicBezTo>
                      <a:pt x="1733468" y="36711"/>
                      <a:pt x="1716237" y="82826"/>
                      <a:pt x="1700797" y="122846"/>
                    </a:cubicBezTo>
                    <a:cubicBezTo>
                      <a:pt x="1674844" y="190114"/>
                      <a:pt x="1661361" y="264404"/>
                      <a:pt x="1623880" y="324651"/>
                    </a:cubicBezTo>
                    <a:cubicBezTo>
                      <a:pt x="1621686" y="321917"/>
                      <a:pt x="1620162" y="319826"/>
                      <a:pt x="1617908" y="316016"/>
                    </a:cubicBezTo>
                    <a:cubicBezTo>
                      <a:pt x="1595434" y="278312"/>
                      <a:pt x="1575455" y="238889"/>
                      <a:pt x="1554341" y="200407"/>
                    </a:cubicBezTo>
                    <a:cubicBezTo>
                      <a:pt x="1533958" y="163270"/>
                      <a:pt x="1515233" y="124385"/>
                      <a:pt x="1492417" y="88682"/>
                    </a:cubicBezTo>
                    <a:cubicBezTo>
                      <a:pt x="1467868" y="50275"/>
                      <a:pt x="1433882" y="16992"/>
                      <a:pt x="1385964" y="13736"/>
                    </a:cubicBezTo>
                    <a:cubicBezTo>
                      <a:pt x="1306779" y="8342"/>
                      <a:pt x="1263356" y="82916"/>
                      <a:pt x="1245377" y="149347"/>
                    </a:cubicBezTo>
                    <a:cubicBezTo>
                      <a:pt x="1233551" y="193042"/>
                      <a:pt x="1222307" y="236020"/>
                      <a:pt x="1204806" y="277938"/>
                    </a:cubicBezTo>
                    <a:cubicBezTo>
                      <a:pt x="1200730" y="287708"/>
                      <a:pt x="1196444" y="297493"/>
                      <a:pt x="1191546" y="306934"/>
                    </a:cubicBezTo>
                    <a:cubicBezTo>
                      <a:pt x="1183438" y="295312"/>
                      <a:pt x="1172717" y="280074"/>
                      <a:pt x="1164653" y="268303"/>
                    </a:cubicBezTo>
                    <a:cubicBezTo>
                      <a:pt x="1150064" y="247015"/>
                      <a:pt x="1135460" y="225713"/>
                      <a:pt x="1120872" y="204425"/>
                    </a:cubicBezTo>
                    <a:cubicBezTo>
                      <a:pt x="1091679" y="161836"/>
                      <a:pt x="1062487" y="119261"/>
                      <a:pt x="1033309" y="76671"/>
                    </a:cubicBezTo>
                    <a:cubicBezTo>
                      <a:pt x="1007192" y="38563"/>
                      <a:pt x="955945" y="33260"/>
                      <a:pt x="928051" y="73370"/>
                    </a:cubicBezTo>
                    <a:cubicBezTo>
                      <a:pt x="889660" y="128568"/>
                      <a:pt x="878207" y="194954"/>
                      <a:pt x="872832" y="260639"/>
                    </a:cubicBezTo>
                    <a:cubicBezTo>
                      <a:pt x="870368" y="290651"/>
                      <a:pt x="869054" y="320767"/>
                      <a:pt x="865709" y="350703"/>
                    </a:cubicBezTo>
                    <a:cubicBezTo>
                      <a:pt x="857869" y="338648"/>
                      <a:pt x="850030" y="326593"/>
                      <a:pt x="842176" y="314522"/>
                    </a:cubicBezTo>
                    <a:cubicBezTo>
                      <a:pt x="817776" y="277012"/>
                      <a:pt x="793690" y="239277"/>
                      <a:pt x="768978" y="201976"/>
                    </a:cubicBezTo>
                    <a:cubicBezTo>
                      <a:pt x="724390" y="134692"/>
                      <a:pt x="657269" y="60314"/>
                      <a:pt x="567317" y="79151"/>
                    </a:cubicBezTo>
                    <a:cubicBezTo>
                      <a:pt x="483428" y="96734"/>
                      <a:pt x="442543" y="188411"/>
                      <a:pt x="415381" y="260535"/>
                    </a:cubicBezTo>
                    <a:cubicBezTo>
                      <a:pt x="406168" y="285004"/>
                      <a:pt x="397955" y="309862"/>
                      <a:pt x="388817" y="334376"/>
                    </a:cubicBezTo>
                    <a:cubicBezTo>
                      <a:pt x="372466" y="286766"/>
                      <a:pt x="356145" y="239158"/>
                      <a:pt x="339719" y="191564"/>
                    </a:cubicBezTo>
                    <a:cubicBezTo>
                      <a:pt x="325414" y="150109"/>
                      <a:pt x="313080" y="106862"/>
                      <a:pt x="285067" y="72219"/>
                    </a:cubicBezTo>
                    <a:cubicBezTo>
                      <a:pt x="255516" y="35665"/>
                      <a:pt x="206180" y="16753"/>
                      <a:pt x="159935" y="28435"/>
                    </a:cubicBezTo>
                    <a:cubicBezTo>
                      <a:pt x="111017" y="40789"/>
                      <a:pt x="75060" y="76985"/>
                      <a:pt x="55259" y="122219"/>
                    </a:cubicBezTo>
                    <a:cubicBezTo>
                      <a:pt x="36699" y="164629"/>
                      <a:pt x="33503" y="212238"/>
                      <a:pt x="27246" y="257651"/>
                    </a:cubicBezTo>
                    <a:cubicBezTo>
                      <a:pt x="20602" y="305993"/>
                      <a:pt x="13539" y="354513"/>
                      <a:pt x="9104" y="403108"/>
                    </a:cubicBezTo>
                    <a:cubicBezTo>
                      <a:pt x="4684" y="451583"/>
                      <a:pt x="3624" y="500253"/>
                      <a:pt x="115" y="548848"/>
                    </a:cubicBezTo>
                    <a:cubicBezTo>
                      <a:pt x="-3424" y="597921"/>
                      <a:pt x="76165" y="612875"/>
                      <a:pt x="86901" y="563383"/>
                    </a:cubicBezTo>
                    <a:cubicBezTo>
                      <a:pt x="95890" y="521973"/>
                      <a:pt x="107761" y="481012"/>
                      <a:pt x="115765" y="439468"/>
                    </a:cubicBezTo>
                    <a:cubicBezTo>
                      <a:pt x="123679" y="398387"/>
                      <a:pt x="130324" y="357187"/>
                      <a:pt x="136894" y="315867"/>
                    </a:cubicBezTo>
                    <a:cubicBezTo>
                      <a:pt x="142509" y="280642"/>
                      <a:pt x="146839" y="244087"/>
                      <a:pt x="153499" y="209729"/>
                    </a:cubicBezTo>
                    <a:cubicBezTo>
                      <a:pt x="156530" y="194118"/>
                      <a:pt x="160637" y="178955"/>
                      <a:pt x="167057" y="165062"/>
                    </a:cubicBezTo>
                    <a:cubicBezTo>
                      <a:pt x="171179" y="156159"/>
                      <a:pt x="168222" y="160820"/>
                      <a:pt x="174509" y="154546"/>
                    </a:cubicBezTo>
                    <a:cubicBezTo>
                      <a:pt x="177839" y="151229"/>
                      <a:pt x="181691" y="148675"/>
                      <a:pt x="183125" y="147794"/>
                    </a:cubicBezTo>
                    <a:cubicBezTo>
                      <a:pt x="179974" y="148481"/>
                      <a:pt x="181631" y="148018"/>
                      <a:pt x="187858" y="146449"/>
                    </a:cubicBezTo>
                    <a:cubicBezTo>
                      <a:pt x="188246" y="146464"/>
                      <a:pt x="188859" y="146464"/>
                      <a:pt x="189336" y="146479"/>
                    </a:cubicBezTo>
                    <a:cubicBezTo>
                      <a:pt x="189874" y="147151"/>
                      <a:pt x="190695" y="148152"/>
                      <a:pt x="191367" y="148959"/>
                    </a:cubicBezTo>
                    <a:cubicBezTo>
                      <a:pt x="196265" y="155517"/>
                      <a:pt x="199565" y="163464"/>
                      <a:pt x="203149" y="170739"/>
                    </a:cubicBezTo>
                    <a:cubicBezTo>
                      <a:pt x="206479" y="177462"/>
                      <a:pt x="210227" y="189636"/>
                      <a:pt x="214900" y="203350"/>
                    </a:cubicBezTo>
                    <a:cubicBezTo>
                      <a:pt x="221680" y="223233"/>
                      <a:pt x="228534" y="243101"/>
                      <a:pt x="235373" y="262970"/>
                    </a:cubicBezTo>
                    <a:cubicBezTo>
                      <a:pt x="261743" y="339619"/>
                      <a:pt x="288113" y="416253"/>
                      <a:pt x="314484" y="492903"/>
                    </a:cubicBezTo>
                    <a:cubicBezTo>
                      <a:pt x="328625" y="533999"/>
                      <a:pt x="380768" y="558423"/>
                      <a:pt x="415799" y="523094"/>
                    </a:cubicBezTo>
                    <a:cubicBezTo>
                      <a:pt x="476350" y="462025"/>
                      <a:pt x="500689" y="381865"/>
                      <a:pt x="529718" y="303244"/>
                    </a:cubicBezTo>
                    <a:cubicBezTo>
                      <a:pt x="541873" y="270304"/>
                      <a:pt x="553774" y="238590"/>
                      <a:pt x="574141" y="213927"/>
                    </a:cubicBezTo>
                    <a:cubicBezTo>
                      <a:pt x="577068" y="210386"/>
                      <a:pt x="580682" y="206696"/>
                      <a:pt x="584101" y="203738"/>
                    </a:cubicBezTo>
                    <a:cubicBezTo>
                      <a:pt x="600601" y="189502"/>
                      <a:pt x="589133" y="200048"/>
                      <a:pt x="588432" y="200452"/>
                    </a:cubicBezTo>
                    <a:cubicBezTo>
                      <a:pt x="589193" y="200004"/>
                      <a:pt x="589626" y="199764"/>
                      <a:pt x="590268" y="199391"/>
                    </a:cubicBezTo>
                    <a:cubicBezTo>
                      <a:pt x="589566" y="199585"/>
                      <a:pt x="589731" y="199496"/>
                      <a:pt x="590462" y="199287"/>
                    </a:cubicBezTo>
                    <a:cubicBezTo>
                      <a:pt x="602542" y="192355"/>
                      <a:pt x="594225" y="198152"/>
                      <a:pt x="592866" y="198585"/>
                    </a:cubicBezTo>
                    <a:cubicBezTo>
                      <a:pt x="592418" y="198734"/>
                      <a:pt x="592179" y="198808"/>
                      <a:pt x="591836" y="198913"/>
                    </a:cubicBezTo>
                    <a:cubicBezTo>
                      <a:pt x="592986" y="198629"/>
                      <a:pt x="594359" y="198346"/>
                      <a:pt x="595435" y="198331"/>
                    </a:cubicBezTo>
                    <a:cubicBezTo>
                      <a:pt x="607575" y="198181"/>
                      <a:pt x="600601" y="198868"/>
                      <a:pt x="597585" y="198540"/>
                    </a:cubicBezTo>
                    <a:cubicBezTo>
                      <a:pt x="599108" y="198704"/>
                      <a:pt x="600273" y="198928"/>
                      <a:pt x="601213" y="199137"/>
                    </a:cubicBezTo>
                    <a:cubicBezTo>
                      <a:pt x="610770" y="203425"/>
                      <a:pt x="616489" y="208115"/>
                      <a:pt x="621596" y="212627"/>
                    </a:cubicBezTo>
                    <a:cubicBezTo>
                      <a:pt x="654104" y="241354"/>
                      <a:pt x="671634" y="275697"/>
                      <a:pt x="695780" y="312804"/>
                    </a:cubicBezTo>
                    <a:cubicBezTo>
                      <a:pt x="723449" y="355305"/>
                      <a:pt x="751134" y="397820"/>
                      <a:pt x="778803" y="440320"/>
                    </a:cubicBezTo>
                    <a:cubicBezTo>
                      <a:pt x="807563" y="484478"/>
                      <a:pt x="843953" y="535762"/>
                      <a:pt x="904876" y="519957"/>
                    </a:cubicBezTo>
                    <a:cubicBezTo>
                      <a:pt x="960902" y="505422"/>
                      <a:pt x="973968" y="441351"/>
                      <a:pt x="982166" y="392247"/>
                    </a:cubicBezTo>
                    <a:cubicBezTo>
                      <a:pt x="990035" y="345101"/>
                      <a:pt x="991319" y="297508"/>
                      <a:pt x="995918" y="250033"/>
                    </a:cubicBezTo>
                    <a:cubicBezTo>
                      <a:pt x="996277" y="246373"/>
                      <a:pt x="996710" y="242773"/>
                      <a:pt x="997143" y="239158"/>
                    </a:cubicBezTo>
                    <a:cubicBezTo>
                      <a:pt x="1028172" y="284720"/>
                      <a:pt x="1059276" y="330238"/>
                      <a:pt x="1090843" y="375427"/>
                    </a:cubicBezTo>
                    <a:cubicBezTo>
                      <a:pt x="1118020" y="414342"/>
                      <a:pt x="1152349" y="449059"/>
                      <a:pt x="1204074" y="443083"/>
                    </a:cubicBezTo>
                    <a:cubicBezTo>
                      <a:pt x="1249887" y="437795"/>
                      <a:pt x="1280498" y="402002"/>
                      <a:pt x="1299492" y="362669"/>
                    </a:cubicBezTo>
                    <a:cubicBezTo>
                      <a:pt x="1319919" y="320364"/>
                      <a:pt x="1337479" y="276773"/>
                      <a:pt x="1350246" y="231524"/>
                    </a:cubicBezTo>
                    <a:cubicBezTo>
                      <a:pt x="1355085" y="214404"/>
                      <a:pt x="1358668" y="196956"/>
                      <a:pt x="1363611" y="179867"/>
                    </a:cubicBezTo>
                    <a:cubicBezTo>
                      <a:pt x="1365821" y="172233"/>
                      <a:pt x="1368344" y="164749"/>
                      <a:pt x="1371047" y="157279"/>
                    </a:cubicBezTo>
                    <a:cubicBezTo>
                      <a:pt x="1371301" y="156592"/>
                      <a:pt x="1372660" y="153381"/>
                      <a:pt x="1373571" y="151155"/>
                    </a:cubicBezTo>
                    <a:cubicBezTo>
                      <a:pt x="1374959" y="148735"/>
                      <a:pt x="1378200" y="142565"/>
                      <a:pt x="1378110" y="142714"/>
                    </a:cubicBezTo>
                    <a:cubicBezTo>
                      <a:pt x="1378633" y="141863"/>
                      <a:pt x="1379245" y="141056"/>
                      <a:pt x="1379768" y="140205"/>
                    </a:cubicBezTo>
                    <a:cubicBezTo>
                      <a:pt x="1381097" y="141579"/>
                      <a:pt x="1382127" y="142625"/>
                      <a:pt x="1381754" y="142147"/>
                    </a:cubicBezTo>
                    <a:cubicBezTo>
                      <a:pt x="1404973" y="171860"/>
                      <a:pt x="1424983" y="218811"/>
                      <a:pt x="1444738" y="254828"/>
                    </a:cubicBezTo>
                    <a:cubicBezTo>
                      <a:pt x="1466554" y="294610"/>
                      <a:pt x="1487101" y="335466"/>
                      <a:pt x="1510425" y="374381"/>
                    </a:cubicBezTo>
                    <a:cubicBezTo>
                      <a:pt x="1534197" y="414043"/>
                      <a:pt x="1570274" y="453182"/>
                      <a:pt x="1619147" y="457305"/>
                    </a:cubicBezTo>
                    <a:cubicBezTo>
                      <a:pt x="1714893" y="465372"/>
                      <a:pt x="1756987" y="340844"/>
                      <a:pt x="1781102" y="268512"/>
                    </a:cubicBezTo>
                    <a:cubicBezTo>
                      <a:pt x="1791152" y="238381"/>
                      <a:pt x="1800141" y="207891"/>
                      <a:pt x="1810758" y="177954"/>
                    </a:cubicBezTo>
                    <a:cubicBezTo>
                      <a:pt x="1843609" y="241010"/>
                      <a:pt x="1865231" y="309936"/>
                      <a:pt x="1905175" y="369197"/>
                    </a:cubicBezTo>
                    <a:cubicBezTo>
                      <a:pt x="1932471" y="409711"/>
                      <a:pt x="1967413" y="456617"/>
                      <a:pt x="2019332" y="463459"/>
                    </a:cubicBezTo>
                    <a:cubicBezTo>
                      <a:pt x="2076373" y="470974"/>
                      <a:pt x="2116257" y="429071"/>
                      <a:pt x="2135460" y="379639"/>
                    </a:cubicBezTo>
                    <a:cubicBezTo>
                      <a:pt x="2153170" y="334047"/>
                      <a:pt x="2160621" y="282674"/>
                      <a:pt x="2172089" y="235169"/>
                    </a:cubicBezTo>
                    <a:cubicBezTo>
                      <a:pt x="2190859" y="271828"/>
                      <a:pt x="2209614" y="308487"/>
                      <a:pt x="2228384" y="345146"/>
                    </a:cubicBezTo>
                    <a:cubicBezTo>
                      <a:pt x="2248557" y="384554"/>
                      <a:pt x="2268253" y="425814"/>
                      <a:pt x="2305255" y="452375"/>
                    </a:cubicBezTo>
                    <a:cubicBezTo>
                      <a:pt x="2347200" y="482476"/>
                      <a:pt x="2401195" y="478980"/>
                      <a:pt x="2440915" y="446952"/>
                    </a:cubicBezTo>
                    <a:cubicBezTo>
                      <a:pt x="2508260" y="392636"/>
                      <a:pt x="2517846" y="291696"/>
                      <a:pt x="2537945" y="213687"/>
                    </a:cubicBezTo>
                    <a:cubicBezTo>
                      <a:pt x="2539214" y="208743"/>
                      <a:pt x="2540797" y="203798"/>
                      <a:pt x="2542514" y="198868"/>
                    </a:cubicBezTo>
                    <a:cubicBezTo>
                      <a:pt x="2570408" y="230075"/>
                      <a:pt x="2597749" y="263059"/>
                      <a:pt x="2629510" y="289904"/>
                    </a:cubicBezTo>
                    <a:cubicBezTo>
                      <a:pt x="2676293" y="329431"/>
                      <a:pt x="2736515" y="295700"/>
                      <a:pt x="2729855" y="235632"/>
                    </a:cubicBezTo>
                    <a:close/>
                  </a:path>
                </a:pathLst>
              </a:custGeom>
              <a:solidFill>
                <a:schemeClr val="dk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grpSp>
          <p:nvGrpSpPr>
            <p:cNvPr id="88" name="Google Shape;865;p15">
              <a:extLst>
                <a:ext uri="{FF2B5EF4-FFF2-40B4-BE49-F238E27FC236}">
                  <a16:creationId xmlns:a16="http://schemas.microsoft.com/office/drawing/2014/main" id="{2E7D967E-BDC8-4FE7-8F46-621C742D5768}"/>
                </a:ext>
              </a:extLst>
            </p:cNvPr>
            <p:cNvGrpSpPr/>
            <p:nvPr/>
          </p:nvGrpSpPr>
          <p:grpSpPr>
            <a:xfrm rot="-155436">
              <a:off x="6690789" y="3197968"/>
              <a:ext cx="1267463" cy="281065"/>
              <a:chOff x="13299044" y="6413583"/>
              <a:chExt cx="2534871" cy="562117"/>
            </a:xfrm>
          </p:grpSpPr>
          <p:sp>
            <p:nvSpPr>
              <p:cNvPr id="117" name="Google Shape;866;p15">
                <a:extLst>
                  <a:ext uri="{FF2B5EF4-FFF2-40B4-BE49-F238E27FC236}">
                    <a16:creationId xmlns:a16="http://schemas.microsoft.com/office/drawing/2014/main" id="{420828BB-86F2-4322-871D-E59BBBD3F9CC}"/>
                  </a:ext>
                </a:extLst>
              </p:cNvPr>
              <p:cNvSpPr/>
              <p:nvPr/>
            </p:nvSpPr>
            <p:spPr>
              <a:xfrm>
                <a:off x="13299044" y="6413583"/>
                <a:ext cx="2534871" cy="562117"/>
              </a:xfrm>
              <a:custGeom>
                <a:avLst/>
                <a:gdLst/>
                <a:ahLst/>
                <a:cxnLst/>
                <a:rect l="l" t="t" r="r" b="b"/>
                <a:pathLst>
                  <a:path w="2534871" h="562117" extrusionOk="0">
                    <a:moveTo>
                      <a:pt x="2513324" y="179290"/>
                    </a:moveTo>
                    <a:cubicBezTo>
                      <a:pt x="2496466" y="168698"/>
                      <a:pt x="2469722" y="169535"/>
                      <a:pt x="2455686" y="184892"/>
                    </a:cubicBezTo>
                    <a:cubicBezTo>
                      <a:pt x="2436274" y="206119"/>
                      <a:pt x="2417220" y="225510"/>
                      <a:pt x="2400466" y="249038"/>
                    </a:cubicBezTo>
                    <a:cubicBezTo>
                      <a:pt x="2386564" y="268563"/>
                      <a:pt x="2372170" y="287938"/>
                      <a:pt x="2356162" y="305774"/>
                    </a:cubicBezTo>
                    <a:cubicBezTo>
                      <a:pt x="2354296" y="307851"/>
                      <a:pt x="2346815" y="315275"/>
                      <a:pt x="2341514" y="320579"/>
                    </a:cubicBezTo>
                    <a:cubicBezTo>
                      <a:pt x="2337691" y="317247"/>
                      <a:pt x="2333256" y="313617"/>
                      <a:pt x="2328075" y="307910"/>
                    </a:cubicBezTo>
                    <a:cubicBezTo>
                      <a:pt x="2320026" y="299067"/>
                      <a:pt x="2316965" y="295198"/>
                      <a:pt x="2312814" y="289073"/>
                    </a:cubicBezTo>
                    <a:cubicBezTo>
                      <a:pt x="2287324" y="251443"/>
                      <a:pt x="2270690" y="208480"/>
                      <a:pt x="2252039" y="167280"/>
                    </a:cubicBezTo>
                    <a:cubicBezTo>
                      <a:pt x="2232747" y="124660"/>
                      <a:pt x="2209931" y="69342"/>
                      <a:pt x="2168852" y="43588"/>
                    </a:cubicBezTo>
                    <a:cubicBezTo>
                      <a:pt x="2138375" y="24482"/>
                      <a:pt x="2097057" y="26095"/>
                      <a:pt x="2069925" y="50654"/>
                    </a:cubicBezTo>
                    <a:cubicBezTo>
                      <a:pt x="2049886" y="68790"/>
                      <a:pt x="2040673" y="93229"/>
                      <a:pt x="2035163" y="118998"/>
                    </a:cubicBezTo>
                    <a:cubicBezTo>
                      <a:pt x="2023202" y="174793"/>
                      <a:pt x="2009629" y="230200"/>
                      <a:pt x="1993950" y="285069"/>
                    </a:cubicBezTo>
                    <a:cubicBezTo>
                      <a:pt x="1986320" y="311794"/>
                      <a:pt x="1978226" y="338385"/>
                      <a:pt x="1969685" y="364841"/>
                    </a:cubicBezTo>
                    <a:cubicBezTo>
                      <a:pt x="1969103" y="366679"/>
                      <a:pt x="1968535" y="368576"/>
                      <a:pt x="1967968" y="370443"/>
                    </a:cubicBezTo>
                    <a:cubicBezTo>
                      <a:pt x="1966430" y="367993"/>
                      <a:pt x="1964832" y="365573"/>
                      <a:pt x="1963339" y="363093"/>
                    </a:cubicBezTo>
                    <a:cubicBezTo>
                      <a:pt x="1951184" y="342717"/>
                      <a:pt x="1941090" y="321176"/>
                      <a:pt x="1932190" y="299186"/>
                    </a:cubicBezTo>
                    <a:cubicBezTo>
                      <a:pt x="1926337" y="284726"/>
                      <a:pt x="1917153" y="257478"/>
                      <a:pt x="1910090" y="236370"/>
                    </a:cubicBezTo>
                    <a:cubicBezTo>
                      <a:pt x="1902445" y="213529"/>
                      <a:pt x="1894829" y="190673"/>
                      <a:pt x="1886333" y="168131"/>
                    </a:cubicBezTo>
                    <a:cubicBezTo>
                      <a:pt x="1865995" y="114143"/>
                      <a:pt x="1841865" y="64398"/>
                      <a:pt x="1804922" y="19612"/>
                    </a:cubicBezTo>
                    <a:cubicBezTo>
                      <a:pt x="1774251" y="-17555"/>
                      <a:pt x="1715896" y="2433"/>
                      <a:pt x="1701636" y="43454"/>
                    </a:cubicBezTo>
                    <a:cubicBezTo>
                      <a:pt x="1679820" y="106270"/>
                      <a:pt x="1658004" y="169087"/>
                      <a:pt x="1636187" y="231903"/>
                    </a:cubicBezTo>
                    <a:cubicBezTo>
                      <a:pt x="1625615" y="262318"/>
                      <a:pt x="1615551" y="292972"/>
                      <a:pt x="1604441" y="323193"/>
                    </a:cubicBezTo>
                    <a:cubicBezTo>
                      <a:pt x="1602679" y="327988"/>
                      <a:pt x="1600858" y="332753"/>
                      <a:pt x="1598901" y="337474"/>
                    </a:cubicBezTo>
                    <a:cubicBezTo>
                      <a:pt x="1598304" y="338908"/>
                      <a:pt x="1598050" y="339640"/>
                      <a:pt x="1597946" y="340028"/>
                    </a:cubicBezTo>
                    <a:cubicBezTo>
                      <a:pt x="1597453" y="340880"/>
                      <a:pt x="1597080" y="341522"/>
                      <a:pt x="1596378" y="342762"/>
                    </a:cubicBezTo>
                    <a:cubicBezTo>
                      <a:pt x="1593362" y="348125"/>
                      <a:pt x="1590136" y="353294"/>
                      <a:pt x="1587015" y="358567"/>
                    </a:cubicBezTo>
                    <a:cubicBezTo>
                      <a:pt x="1586134" y="360061"/>
                      <a:pt x="1585567" y="361092"/>
                      <a:pt x="1585179" y="361854"/>
                    </a:cubicBezTo>
                    <a:cubicBezTo>
                      <a:pt x="1584537" y="362302"/>
                      <a:pt x="1583626" y="363004"/>
                      <a:pt x="1582028" y="364468"/>
                    </a:cubicBezTo>
                    <a:cubicBezTo>
                      <a:pt x="1581505" y="364946"/>
                      <a:pt x="1580968" y="365409"/>
                      <a:pt x="1580445" y="365887"/>
                    </a:cubicBezTo>
                    <a:cubicBezTo>
                      <a:pt x="1580221" y="366006"/>
                      <a:pt x="1580072" y="366066"/>
                      <a:pt x="1579758" y="366245"/>
                    </a:cubicBezTo>
                    <a:cubicBezTo>
                      <a:pt x="1579818" y="366275"/>
                      <a:pt x="1579878" y="366320"/>
                      <a:pt x="1579938" y="366350"/>
                    </a:cubicBezTo>
                    <a:cubicBezTo>
                      <a:pt x="1579908" y="366380"/>
                      <a:pt x="1579863" y="366410"/>
                      <a:pt x="1579833" y="366439"/>
                    </a:cubicBezTo>
                    <a:cubicBezTo>
                      <a:pt x="1579594" y="366500"/>
                      <a:pt x="1579385" y="366544"/>
                      <a:pt x="1579146" y="366589"/>
                    </a:cubicBezTo>
                    <a:cubicBezTo>
                      <a:pt x="1579116" y="366604"/>
                      <a:pt x="1579072" y="366634"/>
                      <a:pt x="1579041" y="366649"/>
                    </a:cubicBezTo>
                    <a:cubicBezTo>
                      <a:pt x="1579027" y="366634"/>
                      <a:pt x="1579012" y="366634"/>
                      <a:pt x="1578997" y="366619"/>
                    </a:cubicBezTo>
                    <a:cubicBezTo>
                      <a:pt x="1574875" y="367545"/>
                      <a:pt x="1574189" y="367650"/>
                      <a:pt x="1577384" y="366798"/>
                    </a:cubicBezTo>
                    <a:cubicBezTo>
                      <a:pt x="1577205" y="366126"/>
                      <a:pt x="1577339" y="365812"/>
                      <a:pt x="1577608" y="365663"/>
                    </a:cubicBezTo>
                    <a:cubicBezTo>
                      <a:pt x="1576996" y="365229"/>
                      <a:pt x="1576682" y="365035"/>
                      <a:pt x="1575966" y="364512"/>
                    </a:cubicBezTo>
                    <a:cubicBezTo>
                      <a:pt x="1576876" y="365170"/>
                      <a:pt x="1577369" y="365498"/>
                      <a:pt x="1577608" y="365648"/>
                    </a:cubicBezTo>
                    <a:cubicBezTo>
                      <a:pt x="1577638" y="365633"/>
                      <a:pt x="1577653" y="365603"/>
                      <a:pt x="1577683" y="365588"/>
                    </a:cubicBezTo>
                    <a:cubicBezTo>
                      <a:pt x="1576847" y="364752"/>
                      <a:pt x="1572217" y="361077"/>
                      <a:pt x="1572427" y="361495"/>
                    </a:cubicBezTo>
                    <a:cubicBezTo>
                      <a:pt x="1554194" y="344600"/>
                      <a:pt x="1540680" y="326061"/>
                      <a:pt x="1527794" y="305102"/>
                    </a:cubicBezTo>
                    <a:cubicBezTo>
                      <a:pt x="1498138" y="256896"/>
                      <a:pt x="1476442" y="204432"/>
                      <a:pt x="1451699" y="153670"/>
                    </a:cubicBezTo>
                    <a:cubicBezTo>
                      <a:pt x="1424985" y="98846"/>
                      <a:pt x="1387983" y="14817"/>
                      <a:pt x="1311978" y="35746"/>
                    </a:cubicBezTo>
                    <a:cubicBezTo>
                      <a:pt x="1244529" y="54329"/>
                      <a:pt x="1229104" y="139001"/>
                      <a:pt x="1209393" y="195842"/>
                    </a:cubicBezTo>
                    <a:cubicBezTo>
                      <a:pt x="1198955" y="225913"/>
                      <a:pt x="1188533" y="255984"/>
                      <a:pt x="1178095" y="286071"/>
                    </a:cubicBezTo>
                    <a:cubicBezTo>
                      <a:pt x="1168703" y="313154"/>
                      <a:pt x="1161386" y="343644"/>
                      <a:pt x="1146902" y="367500"/>
                    </a:cubicBezTo>
                    <a:cubicBezTo>
                      <a:pt x="1141048" y="377135"/>
                      <a:pt x="1145319" y="371444"/>
                      <a:pt x="1140973" y="376493"/>
                    </a:cubicBezTo>
                    <a:cubicBezTo>
                      <a:pt x="1139883" y="377763"/>
                      <a:pt x="1130013" y="387279"/>
                      <a:pt x="1135628" y="381946"/>
                    </a:cubicBezTo>
                    <a:cubicBezTo>
                      <a:pt x="1131178" y="386173"/>
                      <a:pt x="1132253" y="385860"/>
                      <a:pt x="1128923" y="386009"/>
                    </a:cubicBezTo>
                    <a:cubicBezTo>
                      <a:pt x="1128893" y="385994"/>
                      <a:pt x="1128863" y="385964"/>
                      <a:pt x="1128833" y="385949"/>
                    </a:cubicBezTo>
                    <a:cubicBezTo>
                      <a:pt x="1128639" y="385964"/>
                      <a:pt x="1128430" y="385979"/>
                      <a:pt x="1128191" y="385994"/>
                    </a:cubicBezTo>
                    <a:cubicBezTo>
                      <a:pt x="1128370" y="385979"/>
                      <a:pt x="1128669" y="385949"/>
                      <a:pt x="1128803" y="385935"/>
                    </a:cubicBezTo>
                    <a:cubicBezTo>
                      <a:pt x="1127952" y="385352"/>
                      <a:pt x="1126683" y="384530"/>
                      <a:pt x="1124563" y="383290"/>
                    </a:cubicBezTo>
                    <a:cubicBezTo>
                      <a:pt x="1123338" y="381617"/>
                      <a:pt x="1121561" y="379212"/>
                      <a:pt x="1120158" y="377300"/>
                    </a:cubicBezTo>
                    <a:cubicBezTo>
                      <a:pt x="1119949" y="376971"/>
                      <a:pt x="1118859" y="375358"/>
                      <a:pt x="1115872" y="370921"/>
                    </a:cubicBezTo>
                    <a:cubicBezTo>
                      <a:pt x="1109839" y="361943"/>
                      <a:pt x="1104404" y="352487"/>
                      <a:pt x="1099044" y="343091"/>
                    </a:cubicBezTo>
                    <a:cubicBezTo>
                      <a:pt x="1069448" y="291135"/>
                      <a:pt x="1047064" y="235548"/>
                      <a:pt x="1020948" y="181844"/>
                    </a:cubicBezTo>
                    <a:cubicBezTo>
                      <a:pt x="996100" y="130740"/>
                      <a:pt x="965638" y="58228"/>
                      <a:pt x="905357" y="41901"/>
                    </a:cubicBezTo>
                    <a:cubicBezTo>
                      <a:pt x="828411" y="21061"/>
                      <a:pt x="787765" y="93588"/>
                      <a:pt x="762619" y="152132"/>
                    </a:cubicBezTo>
                    <a:cubicBezTo>
                      <a:pt x="741968" y="200174"/>
                      <a:pt x="727782" y="250696"/>
                      <a:pt x="707579" y="298917"/>
                    </a:cubicBezTo>
                    <a:cubicBezTo>
                      <a:pt x="700411" y="316037"/>
                      <a:pt x="688839" y="338116"/>
                      <a:pt x="675803" y="356924"/>
                    </a:cubicBezTo>
                    <a:cubicBezTo>
                      <a:pt x="669337" y="366275"/>
                      <a:pt x="666903" y="369890"/>
                      <a:pt x="658855" y="377748"/>
                    </a:cubicBezTo>
                    <a:cubicBezTo>
                      <a:pt x="658392" y="378196"/>
                      <a:pt x="657167" y="379705"/>
                      <a:pt x="655809" y="381229"/>
                    </a:cubicBezTo>
                    <a:cubicBezTo>
                      <a:pt x="654868" y="380900"/>
                      <a:pt x="653882" y="380721"/>
                      <a:pt x="652942" y="380333"/>
                    </a:cubicBezTo>
                    <a:cubicBezTo>
                      <a:pt x="651852" y="379929"/>
                      <a:pt x="651284" y="379750"/>
                      <a:pt x="650732" y="379585"/>
                    </a:cubicBezTo>
                    <a:cubicBezTo>
                      <a:pt x="649776" y="379003"/>
                      <a:pt x="648432" y="378211"/>
                      <a:pt x="646506" y="377135"/>
                    </a:cubicBezTo>
                    <a:cubicBezTo>
                      <a:pt x="641294" y="374208"/>
                      <a:pt x="636232" y="371041"/>
                      <a:pt x="631305" y="367664"/>
                    </a:cubicBezTo>
                    <a:cubicBezTo>
                      <a:pt x="629095" y="366141"/>
                      <a:pt x="626945" y="364512"/>
                      <a:pt x="624779" y="362899"/>
                    </a:cubicBezTo>
                    <a:cubicBezTo>
                      <a:pt x="624526" y="362451"/>
                      <a:pt x="616133" y="355460"/>
                      <a:pt x="615820" y="355176"/>
                    </a:cubicBezTo>
                    <a:cubicBezTo>
                      <a:pt x="599678" y="339939"/>
                      <a:pt x="585702" y="322715"/>
                      <a:pt x="572352" y="305042"/>
                    </a:cubicBezTo>
                    <a:cubicBezTo>
                      <a:pt x="571202" y="303533"/>
                      <a:pt x="570560" y="302682"/>
                      <a:pt x="569903" y="301846"/>
                    </a:cubicBezTo>
                    <a:cubicBezTo>
                      <a:pt x="569291" y="300919"/>
                      <a:pt x="568440" y="299665"/>
                      <a:pt x="567111" y="297737"/>
                    </a:cubicBezTo>
                    <a:cubicBezTo>
                      <a:pt x="563587" y="292629"/>
                      <a:pt x="560018" y="287549"/>
                      <a:pt x="556509" y="282425"/>
                    </a:cubicBezTo>
                    <a:cubicBezTo>
                      <a:pt x="550626" y="273881"/>
                      <a:pt x="544802" y="265291"/>
                      <a:pt x="538889" y="256761"/>
                    </a:cubicBezTo>
                    <a:cubicBezTo>
                      <a:pt x="524181" y="235548"/>
                      <a:pt x="509293" y="214336"/>
                      <a:pt x="492793" y="194467"/>
                    </a:cubicBezTo>
                    <a:cubicBezTo>
                      <a:pt x="457986" y="152550"/>
                      <a:pt x="402587" y="98652"/>
                      <a:pt x="343231" y="110573"/>
                    </a:cubicBezTo>
                    <a:cubicBezTo>
                      <a:pt x="304124" y="118430"/>
                      <a:pt x="281561" y="150249"/>
                      <a:pt x="264239" y="183248"/>
                    </a:cubicBezTo>
                    <a:cubicBezTo>
                      <a:pt x="248247" y="213723"/>
                      <a:pt x="234360" y="245333"/>
                      <a:pt x="220742" y="276928"/>
                    </a:cubicBezTo>
                    <a:cubicBezTo>
                      <a:pt x="199896" y="325239"/>
                      <a:pt x="180589" y="372116"/>
                      <a:pt x="151307" y="416050"/>
                    </a:cubicBezTo>
                    <a:cubicBezTo>
                      <a:pt x="142034" y="389923"/>
                      <a:pt x="135060" y="362496"/>
                      <a:pt x="128714" y="335846"/>
                    </a:cubicBezTo>
                    <a:cubicBezTo>
                      <a:pt x="112348" y="267143"/>
                      <a:pt x="100686" y="197411"/>
                      <a:pt x="87068" y="128170"/>
                    </a:cubicBezTo>
                    <a:cubicBezTo>
                      <a:pt x="79841" y="91436"/>
                      <a:pt x="19320" y="87418"/>
                      <a:pt x="11197" y="125795"/>
                    </a:cubicBezTo>
                    <a:cubicBezTo>
                      <a:pt x="-3392" y="194692"/>
                      <a:pt x="-2839" y="260391"/>
                      <a:pt x="7748" y="329960"/>
                    </a:cubicBezTo>
                    <a:cubicBezTo>
                      <a:pt x="12675" y="362377"/>
                      <a:pt x="20589" y="394404"/>
                      <a:pt x="29758" y="425865"/>
                    </a:cubicBezTo>
                    <a:cubicBezTo>
                      <a:pt x="38269" y="455055"/>
                      <a:pt x="46437" y="486919"/>
                      <a:pt x="63221" y="512568"/>
                    </a:cubicBezTo>
                    <a:cubicBezTo>
                      <a:pt x="83917" y="544178"/>
                      <a:pt x="116335" y="565958"/>
                      <a:pt x="155294" y="561551"/>
                    </a:cubicBezTo>
                    <a:cubicBezTo>
                      <a:pt x="193864" y="557189"/>
                      <a:pt x="217800" y="530375"/>
                      <a:pt x="240094" y="501215"/>
                    </a:cubicBezTo>
                    <a:cubicBezTo>
                      <a:pt x="276977" y="452993"/>
                      <a:pt x="301406" y="396436"/>
                      <a:pt x="325387" y="341089"/>
                    </a:cubicBezTo>
                    <a:cubicBezTo>
                      <a:pt x="336198" y="316127"/>
                      <a:pt x="346307" y="291747"/>
                      <a:pt x="357596" y="268622"/>
                    </a:cubicBezTo>
                    <a:cubicBezTo>
                      <a:pt x="361658" y="260302"/>
                      <a:pt x="365884" y="252025"/>
                      <a:pt x="370273" y="243839"/>
                    </a:cubicBezTo>
                    <a:cubicBezTo>
                      <a:pt x="373126" y="246409"/>
                      <a:pt x="376023" y="248918"/>
                      <a:pt x="378740" y="251563"/>
                    </a:cubicBezTo>
                    <a:cubicBezTo>
                      <a:pt x="386729" y="259346"/>
                      <a:pt x="394225" y="267592"/>
                      <a:pt x="401407" y="276106"/>
                    </a:cubicBezTo>
                    <a:cubicBezTo>
                      <a:pt x="408231" y="284188"/>
                      <a:pt x="414697" y="292583"/>
                      <a:pt x="420983" y="301083"/>
                    </a:cubicBezTo>
                    <a:cubicBezTo>
                      <a:pt x="422760" y="303608"/>
                      <a:pt x="427584" y="310301"/>
                      <a:pt x="427524" y="310211"/>
                    </a:cubicBezTo>
                    <a:cubicBezTo>
                      <a:pt x="431093" y="315320"/>
                      <a:pt x="434617" y="320444"/>
                      <a:pt x="438141" y="325583"/>
                    </a:cubicBezTo>
                    <a:cubicBezTo>
                      <a:pt x="466184" y="366454"/>
                      <a:pt x="493674" y="409761"/>
                      <a:pt x="530751" y="443193"/>
                    </a:cubicBezTo>
                    <a:cubicBezTo>
                      <a:pt x="577280" y="485171"/>
                      <a:pt x="645864" y="526237"/>
                      <a:pt x="708609" y="492655"/>
                    </a:cubicBezTo>
                    <a:cubicBezTo>
                      <a:pt x="763455" y="463316"/>
                      <a:pt x="796501" y="399857"/>
                      <a:pt x="820422" y="345167"/>
                    </a:cubicBezTo>
                    <a:cubicBezTo>
                      <a:pt x="842835" y="293943"/>
                      <a:pt x="857365" y="239686"/>
                      <a:pt x="879718" y="188447"/>
                    </a:cubicBezTo>
                    <a:cubicBezTo>
                      <a:pt x="880465" y="186714"/>
                      <a:pt x="881540" y="184623"/>
                      <a:pt x="882406" y="182741"/>
                    </a:cubicBezTo>
                    <a:cubicBezTo>
                      <a:pt x="889290" y="194527"/>
                      <a:pt x="895979" y="206433"/>
                      <a:pt x="902221" y="218563"/>
                    </a:cubicBezTo>
                    <a:cubicBezTo>
                      <a:pt x="930772" y="274119"/>
                      <a:pt x="953633" y="332454"/>
                      <a:pt x="983333" y="387443"/>
                    </a:cubicBezTo>
                    <a:cubicBezTo>
                      <a:pt x="1014258" y="444687"/>
                      <a:pt x="1053201" y="506876"/>
                      <a:pt x="1125832" y="508684"/>
                    </a:cubicBezTo>
                    <a:cubicBezTo>
                      <a:pt x="1201553" y="510566"/>
                      <a:pt x="1249382" y="446510"/>
                      <a:pt x="1273856" y="383126"/>
                    </a:cubicBezTo>
                    <a:cubicBezTo>
                      <a:pt x="1296941" y="323342"/>
                      <a:pt x="1316472" y="261915"/>
                      <a:pt x="1337288" y="201265"/>
                    </a:cubicBezTo>
                    <a:cubicBezTo>
                      <a:pt x="1341977" y="209540"/>
                      <a:pt x="1346561" y="217831"/>
                      <a:pt x="1350548" y="226197"/>
                    </a:cubicBezTo>
                    <a:cubicBezTo>
                      <a:pt x="1380517" y="289103"/>
                      <a:pt x="1408590" y="351964"/>
                      <a:pt x="1450415" y="408148"/>
                    </a:cubicBezTo>
                    <a:cubicBezTo>
                      <a:pt x="1494525" y="467409"/>
                      <a:pt x="1566887" y="513838"/>
                      <a:pt x="1639905" y="473280"/>
                    </a:cubicBezTo>
                    <a:cubicBezTo>
                      <a:pt x="1700904" y="439399"/>
                      <a:pt x="1720196" y="363422"/>
                      <a:pt x="1741370" y="302458"/>
                    </a:cubicBezTo>
                    <a:cubicBezTo>
                      <a:pt x="1751808" y="272417"/>
                      <a:pt x="1762246" y="242375"/>
                      <a:pt x="1772668" y="212319"/>
                    </a:cubicBezTo>
                    <a:cubicBezTo>
                      <a:pt x="1772758" y="212558"/>
                      <a:pt x="1772863" y="212827"/>
                      <a:pt x="1772952" y="213066"/>
                    </a:cubicBezTo>
                    <a:cubicBezTo>
                      <a:pt x="1790288" y="261258"/>
                      <a:pt x="1805072" y="310226"/>
                      <a:pt x="1824319" y="357731"/>
                    </a:cubicBezTo>
                    <a:cubicBezTo>
                      <a:pt x="1842790" y="403323"/>
                      <a:pt x="1867712" y="452949"/>
                      <a:pt x="1904849" y="486142"/>
                    </a:cubicBezTo>
                    <a:cubicBezTo>
                      <a:pt x="1931488" y="509954"/>
                      <a:pt x="1965817" y="522562"/>
                      <a:pt x="2001416" y="513166"/>
                    </a:cubicBezTo>
                    <a:cubicBezTo>
                      <a:pt x="2036343" y="503949"/>
                      <a:pt x="2058413" y="474475"/>
                      <a:pt x="2071986" y="442910"/>
                    </a:cubicBezTo>
                    <a:cubicBezTo>
                      <a:pt x="2094907" y="389639"/>
                      <a:pt x="2109003" y="330796"/>
                      <a:pt x="2123801" y="274822"/>
                    </a:cubicBezTo>
                    <a:cubicBezTo>
                      <a:pt x="2129117" y="254715"/>
                      <a:pt x="2133865" y="234458"/>
                      <a:pt x="2138659" y="214216"/>
                    </a:cubicBezTo>
                    <a:cubicBezTo>
                      <a:pt x="2147230" y="232695"/>
                      <a:pt x="2155383" y="251353"/>
                      <a:pt x="2163775" y="269907"/>
                    </a:cubicBezTo>
                    <a:cubicBezTo>
                      <a:pt x="2184307" y="315305"/>
                      <a:pt x="2208168" y="360643"/>
                      <a:pt x="2243140" y="396765"/>
                    </a:cubicBezTo>
                    <a:cubicBezTo>
                      <a:pt x="2267017" y="421428"/>
                      <a:pt x="2295746" y="443522"/>
                      <a:pt x="2330927" y="447137"/>
                    </a:cubicBezTo>
                    <a:cubicBezTo>
                      <a:pt x="2369258" y="451081"/>
                      <a:pt x="2403274" y="432931"/>
                      <a:pt x="2429778" y="406281"/>
                    </a:cubicBezTo>
                    <a:cubicBezTo>
                      <a:pt x="2453580" y="382349"/>
                      <a:pt x="2475606" y="354907"/>
                      <a:pt x="2494346" y="326852"/>
                    </a:cubicBezTo>
                    <a:cubicBezTo>
                      <a:pt x="2514235" y="297065"/>
                      <a:pt x="2525464" y="268294"/>
                      <a:pt x="2533304" y="233502"/>
                    </a:cubicBezTo>
                    <a:cubicBezTo>
                      <a:pt x="2538082" y="212752"/>
                      <a:pt x="2532080" y="191076"/>
                      <a:pt x="2513324" y="179290"/>
                    </a:cubicBezTo>
                    <a:close/>
                  </a:path>
                </a:pathLst>
              </a:custGeom>
              <a:solidFill>
                <a:schemeClr val="dk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18" name="Google Shape;867;p15">
                <a:extLst>
                  <a:ext uri="{FF2B5EF4-FFF2-40B4-BE49-F238E27FC236}">
                    <a16:creationId xmlns:a16="http://schemas.microsoft.com/office/drawing/2014/main" id="{71F07EF0-6A28-482A-A78B-335A13CAAE64}"/>
                  </a:ext>
                </a:extLst>
              </p:cNvPr>
              <p:cNvSpPr/>
              <p:nvPr/>
            </p:nvSpPr>
            <p:spPr>
              <a:xfrm>
                <a:off x="14427863" y="6799400"/>
                <a:ext cx="1198" cy="117"/>
              </a:xfrm>
              <a:custGeom>
                <a:avLst/>
                <a:gdLst/>
                <a:ahLst/>
                <a:cxnLst/>
                <a:rect l="l" t="t" r="r" b="b"/>
                <a:pathLst>
                  <a:path w="1198" h="117" extrusionOk="0">
                    <a:moveTo>
                      <a:pt x="0" y="102"/>
                    </a:moveTo>
                    <a:cubicBezTo>
                      <a:pt x="15" y="102"/>
                      <a:pt x="15" y="117"/>
                      <a:pt x="30" y="117"/>
                    </a:cubicBezTo>
                    <a:cubicBezTo>
                      <a:pt x="1314" y="13"/>
                      <a:pt x="1851" y="-77"/>
                      <a:pt x="0" y="102"/>
                    </a:cubicBezTo>
                    <a:close/>
                  </a:path>
                </a:pathLst>
              </a:custGeom>
              <a:solidFill>
                <a:schemeClr val="dk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19" name="Google Shape;868;p15">
                <a:extLst>
                  <a:ext uri="{FF2B5EF4-FFF2-40B4-BE49-F238E27FC236}">
                    <a16:creationId xmlns:a16="http://schemas.microsoft.com/office/drawing/2014/main" id="{86E102AE-7A54-4FAB-8FCB-5B1AD5069B3E}"/>
                  </a:ext>
                </a:extLst>
              </p:cNvPr>
              <p:cNvSpPr/>
              <p:nvPr/>
            </p:nvSpPr>
            <p:spPr>
              <a:xfrm>
                <a:off x="14876652" y="6779131"/>
                <a:ext cx="2150" cy="1056"/>
              </a:xfrm>
              <a:custGeom>
                <a:avLst/>
                <a:gdLst/>
                <a:ahLst/>
                <a:cxnLst/>
                <a:rect l="l" t="t" r="r" b="b"/>
                <a:pathLst>
                  <a:path w="2150" h="1056" extrusionOk="0">
                    <a:moveTo>
                      <a:pt x="0" y="85"/>
                    </a:moveTo>
                    <a:cubicBezTo>
                      <a:pt x="0" y="100"/>
                      <a:pt x="0" y="100"/>
                      <a:pt x="0" y="85"/>
                    </a:cubicBezTo>
                    <a:cubicBezTo>
                      <a:pt x="508" y="459"/>
                      <a:pt x="941" y="758"/>
                      <a:pt x="1389" y="1056"/>
                    </a:cubicBezTo>
                    <a:cubicBezTo>
                      <a:pt x="1433" y="1041"/>
                      <a:pt x="1493" y="1026"/>
                      <a:pt x="1538" y="1026"/>
                    </a:cubicBezTo>
                    <a:cubicBezTo>
                      <a:pt x="1717" y="922"/>
                      <a:pt x="2001" y="758"/>
                      <a:pt x="2150" y="683"/>
                    </a:cubicBezTo>
                    <a:cubicBezTo>
                      <a:pt x="1299" y="220"/>
                      <a:pt x="523" y="-94"/>
                      <a:pt x="90" y="26"/>
                    </a:cubicBezTo>
                    <a:cubicBezTo>
                      <a:pt x="239" y="205"/>
                      <a:pt x="224" y="220"/>
                      <a:pt x="0" y="85"/>
                    </a:cubicBezTo>
                    <a:close/>
                  </a:path>
                </a:pathLst>
              </a:custGeom>
              <a:solidFill>
                <a:schemeClr val="dk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grpSp>
          <p:nvGrpSpPr>
            <p:cNvPr id="89" name="Google Shape;869;p15">
              <a:extLst>
                <a:ext uri="{FF2B5EF4-FFF2-40B4-BE49-F238E27FC236}">
                  <a16:creationId xmlns:a16="http://schemas.microsoft.com/office/drawing/2014/main" id="{1F0B1BF6-DFAD-45E9-BAC1-8E6B01562890}"/>
                </a:ext>
              </a:extLst>
            </p:cNvPr>
            <p:cNvGrpSpPr/>
            <p:nvPr/>
          </p:nvGrpSpPr>
          <p:grpSpPr>
            <a:xfrm rot="-155436">
              <a:off x="5912934" y="814206"/>
              <a:ext cx="2152333" cy="142517"/>
              <a:chOff x="11965798" y="1620857"/>
              <a:chExt cx="4304572" cy="285027"/>
            </a:xfrm>
          </p:grpSpPr>
          <p:sp>
            <p:nvSpPr>
              <p:cNvPr id="104" name="Google Shape;870;p15">
                <a:extLst>
                  <a:ext uri="{FF2B5EF4-FFF2-40B4-BE49-F238E27FC236}">
                    <a16:creationId xmlns:a16="http://schemas.microsoft.com/office/drawing/2014/main" id="{B3DBB5E4-F09C-4F21-A3EE-D7FC5DB2B066}"/>
                  </a:ext>
                </a:extLst>
              </p:cNvPr>
              <p:cNvSpPr/>
              <p:nvPr/>
            </p:nvSpPr>
            <p:spPr>
              <a:xfrm>
                <a:off x="16108744" y="1744190"/>
                <a:ext cx="161626" cy="161694"/>
              </a:xfrm>
              <a:custGeom>
                <a:avLst/>
                <a:gdLst/>
                <a:ahLst/>
                <a:cxnLst/>
                <a:rect l="l" t="t" r="r" b="b"/>
                <a:pathLst>
                  <a:path w="161626" h="161694" extrusionOk="0">
                    <a:moveTo>
                      <a:pt x="161627" y="80847"/>
                    </a:moveTo>
                    <a:cubicBezTo>
                      <a:pt x="161627" y="125498"/>
                      <a:pt x="125446" y="161694"/>
                      <a:pt x="80814" y="161694"/>
                    </a:cubicBezTo>
                    <a:cubicBezTo>
                      <a:pt x="36182" y="161694"/>
                      <a:pt x="0" y="125498"/>
                      <a:pt x="0" y="80847"/>
                    </a:cubicBezTo>
                    <a:cubicBezTo>
                      <a:pt x="0" y="36197"/>
                      <a:pt x="36182" y="0"/>
                      <a:pt x="80814" y="0"/>
                    </a:cubicBezTo>
                    <a:cubicBezTo>
                      <a:pt x="125446" y="0"/>
                      <a:pt x="161627" y="36197"/>
                      <a:pt x="161627" y="80847"/>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05" name="Google Shape;871;p15">
                <a:extLst>
                  <a:ext uri="{FF2B5EF4-FFF2-40B4-BE49-F238E27FC236}">
                    <a16:creationId xmlns:a16="http://schemas.microsoft.com/office/drawing/2014/main" id="{0E1BE8BF-68DA-4AB8-8E50-F1D5BECDF75D}"/>
                  </a:ext>
                </a:extLst>
              </p:cNvPr>
              <p:cNvSpPr/>
              <p:nvPr/>
            </p:nvSpPr>
            <p:spPr>
              <a:xfrm>
                <a:off x="15763509" y="1733912"/>
                <a:ext cx="161626" cy="161694"/>
              </a:xfrm>
              <a:custGeom>
                <a:avLst/>
                <a:gdLst/>
                <a:ahLst/>
                <a:cxnLst/>
                <a:rect l="l" t="t" r="r" b="b"/>
                <a:pathLst>
                  <a:path w="161626" h="161694" extrusionOk="0">
                    <a:moveTo>
                      <a:pt x="161627" y="80847"/>
                    </a:moveTo>
                    <a:cubicBezTo>
                      <a:pt x="161627" y="125498"/>
                      <a:pt x="125446" y="161694"/>
                      <a:pt x="80814" y="161694"/>
                    </a:cubicBezTo>
                    <a:cubicBezTo>
                      <a:pt x="36182" y="161694"/>
                      <a:pt x="0" y="125498"/>
                      <a:pt x="0" y="80847"/>
                    </a:cubicBezTo>
                    <a:cubicBezTo>
                      <a:pt x="0" y="36197"/>
                      <a:pt x="36182" y="0"/>
                      <a:pt x="80814" y="0"/>
                    </a:cubicBezTo>
                    <a:cubicBezTo>
                      <a:pt x="125446" y="0"/>
                      <a:pt x="161627" y="36197"/>
                      <a:pt x="161627" y="80847"/>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06" name="Google Shape;872;p15">
                <a:extLst>
                  <a:ext uri="{FF2B5EF4-FFF2-40B4-BE49-F238E27FC236}">
                    <a16:creationId xmlns:a16="http://schemas.microsoft.com/office/drawing/2014/main" id="{E17AB366-47E8-48CA-866B-8AF23978472A}"/>
                  </a:ext>
                </a:extLst>
              </p:cNvPr>
              <p:cNvSpPr/>
              <p:nvPr/>
            </p:nvSpPr>
            <p:spPr>
              <a:xfrm>
                <a:off x="15418261" y="1723634"/>
                <a:ext cx="161626" cy="161694"/>
              </a:xfrm>
              <a:custGeom>
                <a:avLst/>
                <a:gdLst/>
                <a:ahLst/>
                <a:cxnLst/>
                <a:rect l="l" t="t" r="r" b="b"/>
                <a:pathLst>
                  <a:path w="161626" h="161694" extrusionOk="0">
                    <a:moveTo>
                      <a:pt x="161627" y="80847"/>
                    </a:moveTo>
                    <a:cubicBezTo>
                      <a:pt x="161627" y="125498"/>
                      <a:pt x="125446" y="161694"/>
                      <a:pt x="80814" y="161694"/>
                    </a:cubicBezTo>
                    <a:cubicBezTo>
                      <a:pt x="36182" y="161694"/>
                      <a:pt x="0" y="125498"/>
                      <a:pt x="0" y="80847"/>
                    </a:cubicBezTo>
                    <a:cubicBezTo>
                      <a:pt x="0" y="36197"/>
                      <a:pt x="36182" y="0"/>
                      <a:pt x="80814" y="0"/>
                    </a:cubicBezTo>
                    <a:cubicBezTo>
                      <a:pt x="125446" y="0"/>
                      <a:pt x="161627" y="36197"/>
                      <a:pt x="161627" y="80847"/>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07" name="Google Shape;873;p15">
                <a:extLst>
                  <a:ext uri="{FF2B5EF4-FFF2-40B4-BE49-F238E27FC236}">
                    <a16:creationId xmlns:a16="http://schemas.microsoft.com/office/drawing/2014/main" id="{58E2825F-D0B3-46A3-93DA-679A8F590F5E}"/>
                  </a:ext>
                </a:extLst>
              </p:cNvPr>
              <p:cNvSpPr/>
              <p:nvPr/>
            </p:nvSpPr>
            <p:spPr>
              <a:xfrm>
                <a:off x="15073013" y="1713357"/>
                <a:ext cx="161626" cy="161694"/>
              </a:xfrm>
              <a:custGeom>
                <a:avLst/>
                <a:gdLst/>
                <a:ahLst/>
                <a:cxnLst/>
                <a:rect l="l" t="t" r="r" b="b"/>
                <a:pathLst>
                  <a:path w="161626" h="161694" extrusionOk="0">
                    <a:moveTo>
                      <a:pt x="161627" y="80847"/>
                    </a:moveTo>
                    <a:cubicBezTo>
                      <a:pt x="161627" y="125498"/>
                      <a:pt x="125446" y="161694"/>
                      <a:pt x="80813" y="161694"/>
                    </a:cubicBezTo>
                    <a:cubicBezTo>
                      <a:pt x="36181" y="161694"/>
                      <a:pt x="0" y="125498"/>
                      <a:pt x="0" y="80847"/>
                    </a:cubicBezTo>
                    <a:cubicBezTo>
                      <a:pt x="0" y="36197"/>
                      <a:pt x="36181" y="0"/>
                      <a:pt x="80813" y="0"/>
                    </a:cubicBezTo>
                    <a:cubicBezTo>
                      <a:pt x="125446" y="0"/>
                      <a:pt x="161627" y="36197"/>
                      <a:pt x="161627" y="80847"/>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08" name="Google Shape;874;p15">
                <a:extLst>
                  <a:ext uri="{FF2B5EF4-FFF2-40B4-BE49-F238E27FC236}">
                    <a16:creationId xmlns:a16="http://schemas.microsoft.com/office/drawing/2014/main" id="{B7E970F9-0A0D-45B1-94A4-B69E662B86D7}"/>
                  </a:ext>
                </a:extLst>
              </p:cNvPr>
              <p:cNvSpPr/>
              <p:nvPr/>
            </p:nvSpPr>
            <p:spPr>
              <a:xfrm>
                <a:off x="14727763" y="1703079"/>
                <a:ext cx="161626" cy="161694"/>
              </a:xfrm>
              <a:custGeom>
                <a:avLst/>
                <a:gdLst/>
                <a:ahLst/>
                <a:cxnLst/>
                <a:rect l="l" t="t" r="r" b="b"/>
                <a:pathLst>
                  <a:path w="161626" h="161694" extrusionOk="0">
                    <a:moveTo>
                      <a:pt x="161627" y="80847"/>
                    </a:moveTo>
                    <a:cubicBezTo>
                      <a:pt x="161627" y="125498"/>
                      <a:pt x="125446" y="161694"/>
                      <a:pt x="80813" y="161694"/>
                    </a:cubicBezTo>
                    <a:cubicBezTo>
                      <a:pt x="36181" y="161694"/>
                      <a:pt x="0" y="125498"/>
                      <a:pt x="0" y="80847"/>
                    </a:cubicBezTo>
                    <a:cubicBezTo>
                      <a:pt x="0" y="36197"/>
                      <a:pt x="36181" y="0"/>
                      <a:pt x="80813" y="0"/>
                    </a:cubicBezTo>
                    <a:cubicBezTo>
                      <a:pt x="125446" y="0"/>
                      <a:pt x="161627" y="36197"/>
                      <a:pt x="161627" y="80847"/>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09" name="Google Shape;875;p15">
                <a:extLst>
                  <a:ext uri="{FF2B5EF4-FFF2-40B4-BE49-F238E27FC236}">
                    <a16:creationId xmlns:a16="http://schemas.microsoft.com/office/drawing/2014/main" id="{40569A76-299B-4DAA-ABA4-6239A942140E}"/>
                  </a:ext>
                </a:extLst>
              </p:cNvPr>
              <p:cNvSpPr/>
              <p:nvPr/>
            </p:nvSpPr>
            <p:spPr>
              <a:xfrm>
                <a:off x="14382528" y="1692801"/>
                <a:ext cx="161626" cy="161694"/>
              </a:xfrm>
              <a:custGeom>
                <a:avLst/>
                <a:gdLst/>
                <a:ahLst/>
                <a:cxnLst/>
                <a:rect l="l" t="t" r="r" b="b"/>
                <a:pathLst>
                  <a:path w="161626" h="161694" extrusionOk="0">
                    <a:moveTo>
                      <a:pt x="161627" y="80847"/>
                    </a:moveTo>
                    <a:cubicBezTo>
                      <a:pt x="161627" y="125498"/>
                      <a:pt x="125446" y="161694"/>
                      <a:pt x="80813" y="161694"/>
                    </a:cubicBezTo>
                    <a:cubicBezTo>
                      <a:pt x="36181" y="161694"/>
                      <a:pt x="0" y="125498"/>
                      <a:pt x="0" y="80847"/>
                    </a:cubicBezTo>
                    <a:cubicBezTo>
                      <a:pt x="0" y="36197"/>
                      <a:pt x="36181" y="0"/>
                      <a:pt x="80813" y="0"/>
                    </a:cubicBezTo>
                    <a:cubicBezTo>
                      <a:pt x="125446" y="0"/>
                      <a:pt x="161627" y="36197"/>
                      <a:pt x="161627" y="80847"/>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10" name="Google Shape;876;p15">
                <a:extLst>
                  <a:ext uri="{FF2B5EF4-FFF2-40B4-BE49-F238E27FC236}">
                    <a16:creationId xmlns:a16="http://schemas.microsoft.com/office/drawing/2014/main" id="{11CFAAF8-9AE3-4595-8FF1-5B46367E02E4}"/>
                  </a:ext>
                </a:extLst>
              </p:cNvPr>
              <p:cNvSpPr/>
              <p:nvPr/>
            </p:nvSpPr>
            <p:spPr>
              <a:xfrm>
                <a:off x="14037280" y="1682523"/>
                <a:ext cx="161626" cy="161694"/>
              </a:xfrm>
              <a:custGeom>
                <a:avLst/>
                <a:gdLst/>
                <a:ahLst/>
                <a:cxnLst/>
                <a:rect l="l" t="t" r="r" b="b"/>
                <a:pathLst>
                  <a:path w="161626" h="161694" extrusionOk="0">
                    <a:moveTo>
                      <a:pt x="161627" y="80847"/>
                    </a:moveTo>
                    <a:cubicBezTo>
                      <a:pt x="161627" y="125498"/>
                      <a:pt x="125446" y="161694"/>
                      <a:pt x="80813" y="161694"/>
                    </a:cubicBezTo>
                    <a:cubicBezTo>
                      <a:pt x="36181" y="161694"/>
                      <a:pt x="0" y="125498"/>
                      <a:pt x="0" y="80847"/>
                    </a:cubicBezTo>
                    <a:cubicBezTo>
                      <a:pt x="0" y="36197"/>
                      <a:pt x="36181" y="0"/>
                      <a:pt x="80813" y="0"/>
                    </a:cubicBezTo>
                    <a:cubicBezTo>
                      <a:pt x="125446" y="0"/>
                      <a:pt x="161627" y="36197"/>
                      <a:pt x="161627" y="80847"/>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11" name="Google Shape;877;p15">
                <a:extLst>
                  <a:ext uri="{FF2B5EF4-FFF2-40B4-BE49-F238E27FC236}">
                    <a16:creationId xmlns:a16="http://schemas.microsoft.com/office/drawing/2014/main" id="{572CA3D0-8C2B-4F36-B9FD-790A85E2C555}"/>
                  </a:ext>
                </a:extLst>
              </p:cNvPr>
              <p:cNvSpPr/>
              <p:nvPr/>
            </p:nvSpPr>
            <p:spPr>
              <a:xfrm>
                <a:off x="13692030" y="1672246"/>
                <a:ext cx="161626" cy="161694"/>
              </a:xfrm>
              <a:custGeom>
                <a:avLst/>
                <a:gdLst/>
                <a:ahLst/>
                <a:cxnLst/>
                <a:rect l="l" t="t" r="r" b="b"/>
                <a:pathLst>
                  <a:path w="161626" h="161694" extrusionOk="0">
                    <a:moveTo>
                      <a:pt x="161627" y="80847"/>
                    </a:moveTo>
                    <a:cubicBezTo>
                      <a:pt x="161627" y="125498"/>
                      <a:pt x="125446" y="161694"/>
                      <a:pt x="80813" y="161694"/>
                    </a:cubicBezTo>
                    <a:cubicBezTo>
                      <a:pt x="36181" y="161694"/>
                      <a:pt x="0" y="125498"/>
                      <a:pt x="0" y="80847"/>
                    </a:cubicBezTo>
                    <a:cubicBezTo>
                      <a:pt x="0" y="36197"/>
                      <a:pt x="36181" y="0"/>
                      <a:pt x="80813" y="0"/>
                    </a:cubicBezTo>
                    <a:cubicBezTo>
                      <a:pt x="125446" y="0"/>
                      <a:pt x="161627" y="36197"/>
                      <a:pt x="161627" y="80847"/>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12" name="Google Shape;878;p15">
                <a:extLst>
                  <a:ext uri="{FF2B5EF4-FFF2-40B4-BE49-F238E27FC236}">
                    <a16:creationId xmlns:a16="http://schemas.microsoft.com/office/drawing/2014/main" id="{ACBAB9CB-3668-43C5-B912-675E015F3196}"/>
                  </a:ext>
                </a:extLst>
              </p:cNvPr>
              <p:cNvSpPr/>
              <p:nvPr/>
            </p:nvSpPr>
            <p:spPr>
              <a:xfrm>
                <a:off x="13346780" y="1661968"/>
                <a:ext cx="161626" cy="161694"/>
              </a:xfrm>
              <a:custGeom>
                <a:avLst/>
                <a:gdLst/>
                <a:ahLst/>
                <a:cxnLst/>
                <a:rect l="l" t="t" r="r" b="b"/>
                <a:pathLst>
                  <a:path w="161626" h="161694" extrusionOk="0">
                    <a:moveTo>
                      <a:pt x="161627" y="80847"/>
                    </a:moveTo>
                    <a:cubicBezTo>
                      <a:pt x="161627" y="125498"/>
                      <a:pt x="125446" y="161694"/>
                      <a:pt x="80814" y="161694"/>
                    </a:cubicBezTo>
                    <a:cubicBezTo>
                      <a:pt x="36181" y="161694"/>
                      <a:pt x="0" y="125498"/>
                      <a:pt x="0" y="80847"/>
                    </a:cubicBezTo>
                    <a:cubicBezTo>
                      <a:pt x="0" y="36197"/>
                      <a:pt x="36181" y="0"/>
                      <a:pt x="80814" y="0"/>
                    </a:cubicBezTo>
                    <a:cubicBezTo>
                      <a:pt x="125446" y="0"/>
                      <a:pt x="161627" y="36197"/>
                      <a:pt x="161627" y="80847"/>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13" name="Google Shape;879;p15">
                <a:extLst>
                  <a:ext uri="{FF2B5EF4-FFF2-40B4-BE49-F238E27FC236}">
                    <a16:creationId xmlns:a16="http://schemas.microsoft.com/office/drawing/2014/main" id="{44478C59-A4ED-4CC9-8561-1C9B516456B6}"/>
                  </a:ext>
                </a:extLst>
              </p:cNvPr>
              <p:cNvSpPr/>
              <p:nvPr/>
            </p:nvSpPr>
            <p:spPr>
              <a:xfrm>
                <a:off x="13001531" y="1651690"/>
                <a:ext cx="161626" cy="161694"/>
              </a:xfrm>
              <a:custGeom>
                <a:avLst/>
                <a:gdLst/>
                <a:ahLst/>
                <a:cxnLst/>
                <a:rect l="l" t="t" r="r" b="b"/>
                <a:pathLst>
                  <a:path w="161626" h="161694" extrusionOk="0">
                    <a:moveTo>
                      <a:pt x="161627" y="80847"/>
                    </a:moveTo>
                    <a:cubicBezTo>
                      <a:pt x="161627" y="125498"/>
                      <a:pt x="125446" y="161695"/>
                      <a:pt x="80813" y="161695"/>
                    </a:cubicBezTo>
                    <a:cubicBezTo>
                      <a:pt x="36181" y="161695"/>
                      <a:pt x="0" y="125498"/>
                      <a:pt x="0" y="80847"/>
                    </a:cubicBezTo>
                    <a:cubicBezTo>
                      <a:pt x="0" y="36197"/>
                      <a:pt x="36181" y="0"/>
                      <a:pt x="80813" y="0"/>
                    </a:cubicBezTo>
                    <a:cubicBezTo>
                      <a:pt x="125446" y="0"/>
                      <a:pt x="161627" y="36197"/>
                      <a:pt x="161627" y="80847"/>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14" name="Google Shape;880;p15">
                <a:extLst>
                  <a:ext uri="{FF2B5EF4-FFF2-40B4-BE49-F238E27FC236}">
                    <a16:creationId xmlns:a16="http://schemas.microsoft.com/office/drawing/2014/main" id="{0C9D63C2-9CF0-4AB3-854F-D86441600C57}"/>
                  </a:ext>
                </a:extLst>
              </p:cNvPr>
              <p:cNvSpPr/>
              <p:nvPr/>
            </p:nvSpPr>
            <p:spPr>
              <a:xfrm>
                <a:off x="12656297" y="1641413"/>
                <a:ext cx="161626" cy="161694"/>
              </a:xfrm>
              <a:custGeom>
                <a:avLst/>
                <a:gdLst/>
                <a:ahLst/>
                <a:cxnLst/>
                <a:rect l="l" t="t" r="r" b="b"/>
                <a:pathLst>
                  <a:path w="161626" h="161694" extrusionOk="0">
                    <a:moveTo>
                      <a:pt x="161627" y="80847"/>
                    </a:moveTo>
                    <a:cubicBezTo>
                      <a:pt x="161627" y="125498"/>
                      <a:pt x="125446" y="161694"/>
                      <a:pt x="80813" y="161694"/>
                    </a:cubicBezTo>
                    <a:cubicBezTo>
                      <a:pt x="36181" y="161694"/>
                      <a:pt x="0" y="125498"/>
                      <a:pt x="0" y="80847"/>
                    </a:cubicBezTo>
                    <a:cubicBezTo>
                      <a:pt x="0" y="36197"/>
                      <a:pt x="36181" y="0"/>
                      <a:pt x="80813" y="0"/>
                    </a:cubicBezTo>
                    <a:cubicBezTo>
                      <a:pt x="125446" y="0"/>
                      <a:pt x="161627" y="36197"/>
                      <a:pt x="161627" y="80847"/>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15" name="Google Shape;881;p15">
                <a:extLst>
                  <a:ext uri="{FF2B5EF4-FFF2-40B4-BE49-F238E27FC236}">
                    <a16:creationId xmlns:a16="http://schemas.microsoft.com/office/drawing/2014/main" id="{B150D58C-6B9B-47C7-9C1A-4DBFF0AF1C73}"/>
                  </a:ext>
                </a:extLst>
              </p:cNvPr>
              <p:cNvSpPr/>
              <p:nvPr/>
            </p:nvSpPr>
            <p:spPr>
              <a:xfrm>
                <a:off x="12311048" y="1631135"/>
                <a:ext cx="161626" cy="161694"/>
              </a:xfrm>
              <a:custGeom>
                <a:avLst/>
                <a:gdLst/>
                <a:ahLst/>
                <a:cxnLst/>
                <a:rect l="l" t="t" r="r" b="b"/>
                <a:pathLst>
                  <a:path w="161626" h="161694" extrusionOk="0">
                    <a:moveTo>
                      <a:pt x="161627" y="80847"/>
                    </a:moveTo>
                    <a:cubicBezTo>
                      <a:pt x="161627" y="125498"/>
                      <a:pt x="125446" y="161694"/>
                      <a:pt x="80814" y="161694"/>
                    </a:cubicBezTo>
                    <a:cubicBezTo>
                      <a:pt x="36181" y="161694"/>
                      <a:pt x="0" y="125498"/>
                      <a:pt x="0" y="80847"/>
                    </a:cubicBezTo>
                    <a:cubicBezTo>
                      <a:pt x="0" y="36197"/>
                      <a:pt x="36181" y="0"/>
                      <a:pt x="80814" y="0"/>
                    </a:cubicBezTo>
                    <a:cubicBezTo>
                      <a:pt x="125446" y="0"/>
                      <a:pt x="161627" y="36197"/>
                      <a:pt x="161627" y="80847"/>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16" name="Google Shape;882;p15">
                <a:extLst>
                  <a:ext uri="{FF2B5EF4-FFF2-40B4-BE49-F238E27FC236}">
                    <a16:creationId xmlns:a16="http://schemas.microsoft.com/office/drawing/2014/main" id="{AF93BD20-7002-4087-9E13-842F758D5A55}"/>
                  </a:ext>
                </a:extLst>
              </p:cNvPr>
              <p:cNvSpPr/>
              <p:nvPr/>
            </p:nvSpPr>
            <p:spPr>
              <a:xfrm>
                <a:off x="11965798" y="1620857"/>
                <a:ext cx="161626" cy="161694"/>
              </a:xfrm>
              <a:custGeom>
                <a:avLst/>
                <a:gdLst/>
                <a:ahLst/>
                <a:cxnLst/>
                <a:rect l="l" t="t" r="r" b="b"/>
                <a:pathLst>
                  <a:path w="161626" h="161694" extrusionOk="0">
                    <a:moveTo>
                      <a:pt x="161627" y="80847"/>
                    </a:moveTo>
                    <a:cubicBezTo>
                      <a:pt x="161627" y="125498"/>
                      <a:pt x="125446" y="161694"/>
                      <a:pt x="80813" y="161694"/>
                    </a:cubicBezTo>
                    <a:cubicBezTo>
                      <a:pt x="36181" y="161694"/>
                      <a:pt x="0" y="125498"/>
                      <a:pt x="0" y="80847"/>
                    </a:cubicBezTo>
                    <a:cubicBezTo>
                      <a:pt x="0" y="36197"/>
                      <a:pt x="36181" y="0"/>
                      <a:pt x="80813" y="0"/>
                    </a:cubicBezTo>
                    <a:cubicBezTo>
                      <a:pt x="125446" y="0"/>
                      <a:pt x="161627" y="36197"/>
                      <a:pt x="161627" y="80847"/>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grpSp>
          <p:nvGrpSpPr>
            <p:cNvPr id="90" name="Google Shape;883;p15">
              <a:extLst>
                <a:ext uri="{FF2B5EF4-FFF2-40B4-BE49-F238E27FC236}">
                  <a16:creationId xmlns:a16="http://schemas.microsoft.com/office/drawing/2014/main" id="{7B5CA479-4A46-46E5-9030-D1BA8796502B}"/>
                </a:ext>
              </a:extLst>
            </p:cNvPr>
            <p:cNvGrpSpPr/>
            <p:nvPr/>
          </p:nvGrpSpPr>
          <p:grpSpPr>
            <a:xfrm rot="-155436">
              <a:off x="5808829" y="575290"/>
              <a:ext cx="2308507" cy="352843"/>
              <a:chOff x="11769737" y="1140957"/>
              <a:chExt cx="4616912" cy="705670"/>
            </a:xfrm>
          </p:grpSpPr>
          <p:sp>
            <p:nvSpPr>
              <p:cNvPr id="91" name="Google Shape;884;p15">
                <a:extLst>
                  <a:ext uri="{FF2B5EF4-FFF2-40B4-BE49-F238E27FC236}">
                    <a16:creationId xmlns:a16="http://schemas.microsoft.com/office/drawing/2014/main" id="{30E93251-DB77-4CE9-8C12-8E08E19DAE97}"/>
                  </a:ext>
                </a:extLst>
              </p:cNvPr>
              <p:cNvSpPr/>
              <p:nvPr/>
            </p:nvSpPr>
            <p:spPr>
              <a:xfrm>
                <a:off x="15914123" y="1259425"/>
                <a:ext cx="472525" cy="587202"/>
              </a:xfrm>
              <a:custGeom>
                <a:avLst/>
                <a:gdLst/>
                <a:ahLst/>
                <a:cxnLst/>
                <a:rect l="l" t="t" r="r" b="b"/>
                <a:pathLst>
                  <a:path w="472525" h="587202" extrusionOk="0">
                    <a:moveTo>
                      <a:pt x="376168" y="37730"/>
                    </a:moveTo>
                    <a:cubicBezTo>
                      <a:pt x="307001" y="-8953"/>
                      <a:pt x="214495" y="-12060"/>
                      <a:pt x="141477" y="26989"/>
                    </a:cubicBezTo>
                    <a:cubicBezTo>
                      <a:pt x="-8025" y="106955"/>
                      <a:pt x="-40309" y="318888"/>
                      <a:pt x="50674" y="454305"/>
                    </a:cubicBezTo>
                    <a:cubicBezTo>
                      <a:pt x="101354" y="529760"/>
                      <a:pt x="185691" y="580506"/>
                      <a:pt x="276659" y="587124"/>
                    </a:cubicBezTo>
                    <a:cubicBezTo>
                      <a:pt x="297220" y="588617"/>
                      <a:pt x="314781" y="568525"/>
                      <a:pt x="314781" y="548986"/>
                    </a:cubicBezTo>
                    <a:cubicBezTo>
                      <a:pt x="314781" y="526772"/>
                      <a:pt x="297250" y="512760"/>
                      <a:pt x="276659" y="510847"/>
                    </a:cubicBezTo>
                    <a:cubicBezTo>
                      <a:pt x="153422" y="499390"/>
                      <a:pt x="60245" y="384318"/>
                      <a:pt x="77836" y="260478"/>
                    </a:cubicBezTo>
                    <a:cubicBezTo>
                      <a:pt x="93260" y="151875"/>
                      <a:pt x="192590" y="47275"/>
                      <a:pt x="308420" y="93062"/>
                    </a:cubicBezTo>
                    <a:cubicBezTo>
                      <a:pt x="369941" y="117382"/>
                      <a:pt x="405405" y="183276"/>
                      <a:pt x="407465" y="247347"/>
                    </a:cubicBezTo>
                    <a:cubicBezTo>
                      <a:pt x="408541" y="280944"/>
                      <a:pt x="461789" y="291565"/>
                      <a:pt x="468673" y="255638"/>
                    </a:cubicBezTo>
                    <a:cubicBezTo>
                      <a:pt x="485054" y="169951"/>
                      <a:pt x="448260" y="86384"/>
                      <a:pt x="376168" y="37730"/>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92" name="Google Shape;885;p15">
                <a:extLst>
                  <a:ext uri="{FF2B5EF4-FFF2-40B4-BE49-F238E27FC236}">
                    <a16:creationId xmlns:a16="http://schemas.microsoft.com/office/drawing/2014/main" id="{E43C832A-37B2-4F44-A06D-0D8863088242}"/>
                  </a:ext>
                </a:extLst>
              </p:cNvPr>
              <p:cNvSpPr/>
              <p:nvPr/>
            </p:nvSpPr>
            <p:spPr>
              <a:xfrm>
                <a:off x="15568755" y="1249551"/>
                <a:ext cx="472525" cy="587201"/>
              </a:xfrm>
              <a:custGeom>
                <a:avLst/>
                <a:gdLst/>
                <a:ahLst/>
                <a:cxnLst/>
                <a:rect l="l" t="t" r="r" b="b"/>
                <a:pathLst>
                  <a:path w="472525" h="587201" extrusionOk="0">
                    <a:moveTo>
                      <a:pt x="376167" y="37730"/>
                    </a:moveTo>
                    <a:cubicBezTo>
                      <a:pt x="307001" y="-8953"/>
                      <a:pt x="214495" y="-12060"/>
                      <a:pt x="141477" y="26989"/>
                    </a:cubicBezTo>
                    <a:cubicBezTo>
                      <a:pt x="-8025" y="106955"/>
                      <a:pt x="-40309" y="318888"/>
                      <a:pt x="50674" y="454305"/>
                    </a:cubicBezTo>
                    <a:cubicBezTo>
                      <a:pt x="101354" y="529760"/>
                      <a:pt x="185691" y="580506"/>
                      <a:pt x="276659" y="587124"/>
                    </a:cubicBezTo>
                    <a:cubicBezTo>
                      <a:pt x="297220" y="588617"/>
                      <a:pt x="314781" y="568525"/>
                      <a:pt x="314781" y="548986"/>
                    </a:cubicBezTo>
                    <a:cubicBezTo>
                      <a:pt x="314781" y="526772"/>
                      <a:pt x="297250" y="512760"/>
                      <a:pt x="276659" y="510847"/>
                    </a:cubicBezTo>
                    <a:cubicBezTo>
                      <a:pt x="153422" y="499390"/>
                      <a:pt x="60245" y="384318"/>
                      <a:pt x="77836" y="260478"/>
                    </a:cubicBezTo>
                    <a:cubicBezTo>
                      <a:pt x="93260" y="151875"/>
                      <a:pt x="192590" y="47275"/>
                      <a:pt x="308420" y="93062"/>
                    </a:cubicBezTo>
                    <a:cubicBezTo>
                      <a:pt x="369941" y="117382"/>
                      <a:pt x="405405" y="183276"/>
                      <a:pt x="407465" y="247347"/>
                    </a:cubicBezTo>
                    <a:cubicBezTo>
                      <a:pt x="408541" y="280944"/>
                      <a:pt x="461789" y="291565"/>
                      <a:pt x="468673" y="255638"/>
                    </a:cubicBezTo>
                    <a:cubicBezTo>
                      <a:pt x="485054" y="169951"/>
                      <a:pt x="448260" y="86399"/>
                      <a:pt x="376167" y="37730"/>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93" name="Google Shape;886;p15">
                <a:extLst>
                  <a:ext uri="{FF2B5EF4-FFF2-40B4-BE49-F238E27FC236}">
                    <a16:creationId xmlns:a16="http://schemas.microsoft.com/office/drawing/2014/main" id="{C51C54CA-3080-4161-A571-D40EBFD1D152}"/>
                  </a:ext>
                </a:extLst>
              </p:cNvPr>
              <p:cNvSpPr/>
              <p:nvPr/>
            </p:nvSpPr>
            <p:spPr>
              <a:xfrm>
                <a:off x="15223386" y="1239676"/>
                <a:ext cx="472526" cy="587201"/>
              </a:xfrm>
              <a:custGeom>
                <a:avLst/>
                <a:gdLst/>
                <a:ahLst/>
                <a:cxnLst/>
                <a:rect l="l" t="t" r="r" b="b"/>
                <a:pathLst>
                  <a:path w="472526" h="587201" extrusionOk="0">
                    <a:moveTo>
                      <a:pt x="376167" y="37730"/>
                    </a:moveTo>
                    <a:cubicBezTo>
                      <a:pt x="307001" y="-8953"/>
                      <a:pt x="214496" y="-12060"/>
                      <a:pt x="141477" y="26989"/>
                    </a:cubicBezTo>
                    <a:cubicBezTo>
                      <a:pt x="-8025" y="106955"/>
                      <a:pt x="-40309" y="318888"/>
                      <a:pt x="50674" y="454305"/>
                    </a:cubicBezTo>
                    <a:cubicBezTo>
                      <a:pt x="101354" y="529760"/>
                      <a:pt x="185691" y="580506"/>
                      <a:pt x="276659" y="587124"/>
                    </a:cubicBezTo>
                    <a:cubicBezTo>
                      <a:pt x="297221" y="588617"/>
                      <a:pt x="314781" y="568525"/>
                      <a:pt x="314781" y="548986"/>
                    </a:cubicBezTo>
                    <a:cubicBezTo>
                      <a:pt x="314781" y="526772"/>
                      <a:pt x="297251" y="512760"/>
                      <a:pt x="276659" y="510847"/>
                    </a:cubicBezTo>
                    <a:cubicBezTo>
                      <a:pt x="153423" y="499390"/>
                      <a:pt x="60245" y="384318"/>
                      <a:pt x="77835" y="260478"/>
                    </a:cubicBezTo>
                    <a:cubicBezTo>
                      <a:pt x="93261" y="151875"/>
                      <a:pt x="192590" y="47275"/>
                      <a:pt x="308420" y="93062"/>
                    </a:cubicBezTo>
                    <a:cubicBezTo>
                      <a:pt x="369941" y="117382"/>
                      <a:pt x="405405" y="183276"/>
                      <a:pt x="407465" y="247347"/>
                    </a:cubicBezTo>
                    <a:cubicBezTo>
                      <a:pt x="408540" y="280944"/>
                      <a:pt x="461789" y="291565"/>
                      <a:pt x="468673" y="255638"/>
                    </a:cubicBezTo>
                    <a:cubicBezTo>
                      <a:pt x="485054" y="169965"/>
                      <a:pt x="448275" y="86399"/>
                      <a:pt x="376167" y="37730"/>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94" name="Google Shape;887;p15">
                <a:extLst>
                  <a:ext uri="{FF2B5EF4-FFF2-40B4-BE49-F238E27FC236}">
                    <a16:creationId xmlns:a16="http://schemas.microsoft.com/office/drawing/2014/main" id="{07A7F822-E048-4AF1-AF37-532086F3FD68}"/>
                  </a:ext>
                </a:extLst>
              </p:cNvPr>
              <p:cNvSpPr/>
              <p:nvPr/>
            </p:nvSpPr>
            <p:spPr>
              <a:xfrm>
                <a:off x="14878017" y="1229802"/>
                <a:ext cx="472531" cy="587201"/>
              </a:xfrm>
              <a:custGeom>
                <a:avLst/>
                <a:gdLst/>
                <a:ahLst/>
                <a:cxnLst/>
                <a:rect l="l" t="t" r="r" b="b"/>
                <a:pathLst>
                  <a:path w="472531" h="587201" extrusionOk="0">
                    <a:moveTo>
                      <a:pt x="376168" y="37730"/>
                    </a:moveTo>
                    <a:cubicBezTo>
                      <a:pt x="307001" y="-8953"/>
                      <a:pt x="214496" y="-12060"/>
                      <a:pt x="141477" y="26989"/>
                    </a:cubicBezTo>
                    <a:cubicBezTo>
                      <a:pt x="-8025" y="106955"/>
                      <a:pt x="-40309" y="318888"/>
                      <a:pt x="50674" y="454305"/>
                    </a:cubicBezTo>
                    <a:cubicBezTo>
                      <a:pt x="101354" y="529760"/>
                      <a:pt x="185691" y="580506"/>
                      <a:pt x="276659" y="587124"/>
                    </a:cubicBezTo>
                    <a:cubicBezTo>
                      <a:pt x="297221" y="588617"/>
                      <a:pt x="314781" y="568525"/>
                      <a:pt x="314781" y="548985"/>
                    </a:cubicBezTo>
                    <a:cubicBezTo>
                      <a:pt x="314781" y="526772"/>
                      <a:pt x="297250" y="512760"/>
                      <a:pt x="276659" y="510847"/>
                    </a:cubicBezTo>
                    <a:cubicBezTo>
                      <a:pt x="153423" y="499390"/>
                      <a:pt x="60245" y="384318"/>
                      <a:pt x="77835" y="260478"/>
                    </a:cubicBezTo>
                    <a:cubicBezTo>
                      <a:pt x="93261" y="151875"/>
                      <a:pt x="192590" y="47275"/>
                      <a:pt x="308420" y="93062"/>
                    </a:cubicBezTo>
                    <a:cubicBezTo>
                      <a:pt x="369941" y="117382"/>
                      <a:pt x="405405" y="183276"/>
                      <a:pt x="407465" y="247347"/>
                    </a:cubicBezTo>
                    <a:cubicBezTo>
                      <a:pt x="408541" y="280944"/>
                      <a:pt x="461789" y="291565"/>
                      <a:pt x="468673" y="255638"/>
                    </a:cubicBezTo>
                    <a:cubicBezTo>
                      <a:pt x="485069" y="169965"/>
                      <a:pt x="448275" y="86399"/>
                      <a:pt x="376168" y="37730"/>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95" name="Google Shape;888;p15">
                <a:extLst>
                  <a:ext uri="{FF2B5EF4-FFF2-40B4-BE49-F238E27FC236}">
                    <a16:creationId xmlns:a16="http://schemas.microsoft.com/office/drawing/2014/main" id="{2F51AC2E-78C8-4A50-97CD-B42B387C1BD4}"/>
                  </a:ext>
                </a:extLst>
              </p:cNvPr>
              <p:cNvSpPr/>
              <p:nvPr/>
            </p:nvSpPr>
            <p:spPr>
              <a:xfrm>
                <a:off x="14532664" y="1219927"/>
                <a:ext cx="472525" cy="587201"/>
              </a:xfrm>
              <a:custGeom>
                <a:avLst/>
                <a:gdLst/>
                <a:ahLst/>
                <a:cxnLst/>
                <a:rect l="l" t="t" r="r" b="b"/>
                <a:pathLst>
                  <a:path w="472525" h="587201" extrusionOk="0">
                    <a:moveTo>
                      <a:pt x="376168" y="37730"/>
                    </a:moveTo>
                    <a:cubicBezTo>
                      <a:pt x="307001" y="-8953"/>
                      <a:pt x="214496" y="-12060"/>
                      <a:pt x="141477" y="26989"/>
                    </a:cubicBezTo>
                    <a:cubicBezTo>
                      <a:pt x="-8025" y="106955"/>
                      <a:pt x="-40309" y="318888"/>
                      <a:pt x="50674" y="454305"/>
                    </a:cubicBezTo>
                    <a:cubicBezTo>
                      <a:pt x="101354" y="529760"/>
                      <a:pt x="185691" y="580506"/>
                      <a:pt x="276659" y="587124"/>
                    </a:cubicBezTo>
                    <a:cubicBezTo>
                      <a:pt x="297221" y="588617"/>
                      <a:pt x="314781" y="568525"/>
                      <a:pt x="314781" y="548986"/>
                    </a:cubicBezTo>
                    <a:cubicBezTo>
                      <a:pt x="314781" y="526772"/>
                      <a:pt x="297250" y="512760"/>
                      <a:pt x="276659" y="510847"/>
                    </a:cubicBezTo>
                    <a:cubicBezTo>
                      <a:pt x="153423" y="499390"/>
                      <a:pt x="60245" y="384318"/>
                      <a:pt x="77835" y="260478"/>
                    </a:cubicBezTo>
                    <a:cubicBezTo>
                      <a:pt x="93261" y="151875"/>
                      <a:pt x="192590" y="47275"/>
                      <a:pt x="308420" y="93062"/>
                    </a:cubicBezTo>
                    <a:cubicBezTo>
                      <a:pt x="369941" y="117382"/>
                      <a:pt x="405405" y="183276"/>
                      <a:pt x="407466" y="247347"/>
                    </a:cubicBezTo>
                    <a:cubicBezTo>
                      <a:pt x="408541" y="280944"/>
                      <a:pt x="461789" y="291565"/>
                      <a:pt x="468673" y="255638"/>
                    </a:cubicBezTo>
                    <a:cubicBezTo>
                      <a:pt x="485054" y="169965"/>
                      <a:pt x="448261" y="86399"/>
                      <a:pt x="376168" y="37730"/>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96" name="Google Shape;889;p15">
                <a:extLst>
                  <a:ext uri="{FF2B5EF4-FFF2-40B4-BE49-F238E27FC236}">
                    <a16:creationId xmlns:a16="http://schemas.microsoft.com/office/drawing/2014/main" id="{9B67527A-AFAA-4B6D-8673-A6A81B1DB7AA}"/>
                  </a:ext>
                </a:extLst>
              </p:cNvPr>
              <p:cNvSpPr/>
              <p:nvPr/>
            </p:nvSpPr>
            <p:spPr>
              <a:xfrm>
                <a:off x="14187295" y="1210053"/>
                <a:ext cx="472525" cy="587202"/>
              </a:xfrm>
              <a:custGeom>
                <a:avLst/>
                <a:gdLst/>
                <a:ahLst/>
                <a:cxnLst/>
                <a:rect l="l" t="t" r="r" b="b"/>
                <a:pathLst>
                  <a:path w="472525" h="587202" extrusionOk="0">
                    <a:moveTo>
                      <a:pt x="376168" y="37730"/>
                    </a:moveTo>
                    <a:cubicBezTo>
                      <a:pt x="307001" y="-8953"/>
                      <a:pt x="214496" y="-12060"/>
                      <a:pt x="141477" y="26989"/>
                    </a:cubicBezTo>
                    <a:cubicBezTo>
                      <a:pt x="-8025" y="106955"/>
                      <a:pt x="-40309" y="318888"/>
                      <a:pt x="50674" y="454305"/>
                    </a:cubicBezTo>
                    <a:cubicBezTo>
                      <a:pt x="101354" y="529760"/>
                      <a:pt x="185691" y="580506"/>
                      <a:pt x="276659" y="587124"/>
                    </a:cubicBezTo>
                    <a:cubicBezTo>
                      <a:pt x="297221" y="588617"/>
                      <a:pt x="314781" y="568525"/>
                      <a:pt x="314781" y="548986"/>
                    </a:cubicBezTo>
                    <a:cubicBezTo>
                      <a:pt x="314781" y="526772"/>
                      <a:pt x="297250" y="512760"/>
                      <a:pt x="276659" y="510847"/>
                    </a:cubicBezTo>
                    <a:cubicBezTo>
                      <a:pt x="153423" y="499390"/>
                      <a:pt x="60245" y="384318"/>
                      <a:pt x="77835" y="260478"/>
                    </a:cubicBezTo>
                    <a:cubicBezTo>
                      <a:pt x="93261" y="151875"/>
                      <a:pt x="192590" y="47275"/>
                      <a:pt x="308420" y="93062"/>
                    </a:cubicBezTo>
                    <a:cubicBezTo>
                      <a:pt x="369941" y="117382"/>
                      <a:pt x="405405" y="183276"/>
                      <a:pt x="407465" y="247347"/>
                    </a:cubicBezTo>
                    <a:cubicBezTo>
                      <a:pt x="408541" y="280944"/>
                      <a:pt x="461789" y="291565"/>
                      <a:pt x="468673" y="255638"/>
                    </a:cubicBezTo>
                    <a:cubicBezTo>
                      <a:pt x="485054" y="169965"/>
                      <a:pt x="448261" y="86399"/>
                      <a:pt x="376168" y="37730"/>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97" name="Google Shape;890;p15">
                <a:extLst>
                  <a:ext uri="{FF2B5EF4-FFF2-40B4-BE49-F238E27FC236}">
                    <a16:creationId xmlns:a16="http://schemas.microsoft.com/office/drawing/2014/main" id="{A988DBEB-13DE-4524-82EC-FF4998E768EE}"/>
                  </a:ext>
                </a:extLst>
              </p:cNvPr>
              <p:cNvSpPr/>
              <p:nvPr/>
            </p:nvSpPr>
            <p:spPr>
              <a:xfrm>
                <a:off x="13841927" y="1200194"/>
                <a:ext cx="472525" cy="587202"/>
              </a:xfrm>
              <a:custGeom>
                <a:avLst/>
                <a:gdLst/>
                <a:ahLst/>
                <a:cxnLst/>
                <a:rect l="l" t="t" r="r" b="b"/>
                <a:pathLst>
                  <a:path w="472525" h="587202" extrusionOk="0">
                    <a:moveTo>
                      <a:pt x="376168" y="37730"/>
                    </a:moveTo>
                    <a:cubicBezTo>
                      <a:pt x="307001" y="-8953"/>
                      <a:pt x="214496" y="-12060"/>
                      <a:pt x="141477" y="26989"/>
                    </a:cubicBezTo>
                    <a:cubicBezTo>
                      <a:pt x="-8025" y="106955"/>
                      <a:pt x="-40309" y="318888"/>
                      <a:pt x="50674" y="454305"/>
                    </a:cubicBezTo>
                    <a:cubicBezTo>
                      <a:pt x="101354" y="529760"/>
                      <a:pt x="185691" y="580506"/>
                      <a:pt x="276659" y="587124"/>
                    </a:cubicBezTo>
                    <a:cubicBezTo>
                      <a:pt x="297221" y="588617"/>
                      <a:pt x="314781" y="568525"/>
                      <a:pt x="314781" y="548986"/>
                    </a:cubicBezTo>
                    <a:cubicBezTo>
                      <a:pt x="314781" y="526772"/>
                      <a:pt x="297250" y="512760"/>
                      <a:pt x="276659" y="510847"/>
                    </a:cubicBezTo>
                    <a:cubicBezTo>
                      <a:pt x="153423" y="499390"/>
                      <a:pt x="60245" y="384318"/>
                      <a:pt x="77835" y="260478"/>
                    </a:cubicBezTo>
                    <a:cubicBezTo>
                      <a:pt x="93261" y="151875"/>
                      <a:pt x="192590" y="47275"/>
                      <a:pt x="308420" y="93062"/>
                    </a:cubicBezTo>
                    <a:cubicBezTo>
                      <a:pt x="369941" y="117382"/>
                      <a:pt x="405405" y="183276"/>
                      <a:pt x="407465" y="247347"/>
                    </a:cubicBezTo>
                    <a:cubicBezTo>
                      <a:pt x="408541" y="280944"/>
                      <a:pt x="461789" y="291565"/>
                      <a:pt x="468673" y="255638"/>
                    </a:cubicBezTo>
                    <a:cubicBezTo>
                      <a:pt x="485054" y="169951"/>
                      <a:pt x="448261" y="86384"/>
                      <a:pt x="376168" y="37730"/>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98" name="Google Shape;891;p15">
                <a:extLst>
                  <a:ext uri="{FF2B5EF4-FFF2-40B4-BE49-F238E27FC236}">
                    <a16:creationId xmlns:a16="http://schemas.microsoft.com/office/drawing/2014/main" id="{F0EED72A-E3B3-411B-884D-54685D29BE8A}"/>
                  </a:ext>
                </a:extLst>
              </p:cNvPr>
              <p:cNvSpPr/>
              <p:nvPr/>
            </p:nvSpPr>
            <p:spPr>
              <a:xfrm>
                <a:off x="13496558" y="1190319"/>
                <a:ext cx="472531" cy="587201"/>
              </a:xfrm>
              <a:custGeom>
                <a:avLst/>
                <a:gdLst/>
                <a:ahLst/>
                <a:cxnLst/>
                <a:rect l="l" t="t" r="r" b="b"/>
                <a:pathLst>
                  <a:path w="472531" h="587201" extrusionOk="0">
                    <a:moveTo>
                      <a:pt x="376168" y="37730"/>
                    </a:moveTo>
                    <a:cubicBezTo>
                      <a:pt x="307001" y="-8953"/>
                      <a:pt x="214496" y="-12060"/>
                      <a:pt x="141477" y="26989"/>
                    </a:cubicBezTo>
                    <a:cubicBezTo>
                      <a:pt x="-8025" y="106955"/>
                      <a:pt x="-40309" y="318888"/>
                      <a:pt x="50674" y="454305"/>
                    </a:cubicBezTo>
                    <a:cubicBezTo>
                      <a:pt x="101354" y="529760"/>
                      <a:pt x="185691" y="580506"/>
                      <a:pt x="276659" y="587124"/>
                    </a:cubicBezTo>
                    <a:cubicBezTo>
                      <a:pt x="297221" y="588617"/>
                      <a:pt x="314781" y="568525"/>
                      <a:pt x="314781" y="548986"/>
                    </a:cubicBezTo>
                    <a:cubicBezTo>
                      <a:pt x="314781" y="526772"/>
                      <a:pt x="297250" y="512760"/>
                      <a:pt x="276659" y="510847"/>
                    </a:cubicBezTo>
                    <a:cubicBezTo>
                      <a:pt x="153423" y="499390"/>
                      <a:pt x="60245" y="384318"/>
                      <a:pt x="77835" y="260478"/>
                    </a:cubicBezTo>
                    <a:cubicBezTo>
                      <a:pt x="93261" y="151875"/>
                      <a:pt x="192590" y="47275"/>
                      <a:pt x="308420" y="93062"/>
                    </a:cubicBezTo>
                    <a:cubicBezTo>
                      <a:pt x="369941" y="117382"/>
                      <a:pt x="405405" y="183276"/>
                      <a:pt x="407465" y="247347"/>
                    </a:cubicBezTo>
                    <a:cubicBezTo>
                      <a:pt x="408541" y="280944"/>
                      <a:pt x="461789" y="291565"/>
                      <a:pt x="468673" y="255638"/>
                    </a:cubicBezTo>
                    <a:cubicBezTo>
                      <a:pt x="485069" y="169951"/>
                      <a:pt x="448275" y="86399"/>
                      <a:pt x="376168" y="37730"/>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99" name="Google Shape;892;p15">
                <a:extLst>
                  <a:ext uri="{FF2B5EF4-FFF2-40B4-BE49-F238E27FC236}">
                    <a16:creationId xmlns:a16="http://schemas.microsoft.com/office/drawing/2014/main" id="{24A861AF-FBF4-4C93-935E-229C69D33D1A}"/>
                  </a:ext>
                </a:extLst>
              </p:cNvPr>
              <p:cNvSpPr/>
              <p:nvPr/>
            </p:nvSpPr>
            <p:spPr>
              <a:xfrm>
                <a:off x="13151200" y="1180445"/>
                <a:ext cx="472521" cy="587216"/>
              </a:xfrm>
              <a:custGeom>
                <a:avLst/>
                <a:gdLst/>
                <a:ahLst/>
                <a:cxnLst/>
                <a:rect l="l" t="t" r="r" b="b"/>
                <a:pathLst>
                  <a:path w="472521" h="587216" extrusionOk="0">
                    <a:moveTo>
                      <a:pt x="376157" y="37730"/>
                    </a:moveTo>
                    <a:cubicBezTo>
                      <a:pt x="306991" y="-8953"/>
                      <a:pt x="214485" y="-12060"/>
                      <a:pt x="141466" y="26989"/>
                    </a:cubicBezTo>
                    <a:cubicBezTo>
                      <a:pt x="-8021" y="106955"/>
                      <a:pt x="-40304" y="318888"/>
                      <a:pt x="50663" y="454320"/>
                    </a:cubicBezTo>
                    <a:cubicBezTo>
                      <a:pt x="101343" y="529775"/>
                      <a:pt x="185681" y="580521"/>
                      <a:pt x="276648" y="587138"/>
                    </a:cubicBezTo>
                    <a:cubicBezTo>
                      <a:pt x="297210" y="588632"/>
                      <a:pt x="314770" y="568540"/>
                      <a:pt x="314770" y="549000"/>
                    </a:cubicBezTo>
                    <a:cubicBezTo>
                      <a:pt x="314770" y="526787"/>
                      <a:pt x="297240" y="512775"/>
                      <a:pt x="276648" y="510862"/>
                    </a:cubicBezTo>
                    <a:cubicBezTo>
                      <a:pt x="153412" y="499405"/>
                      <a:pt x="60235" y="384333"/>
                      <a:pt x="77825" y="260493"/>
                    </a:cubicBezTo>
                    <a:cubicBezTo>
                      <a:pt x="93250" y="151890"/>
                      <a:pt x="192580" y="47290"/>
                      <a:pt x="308409" y="93077"/>
                    </a:cubicBezTo>
                    <a:cubicBezTo>
                      <a:pt x="369930" y="117397"/>
                      <a:pt x="405394" y="183291"/>
                      <a:pt x="407455" y="247362"/>
                    </a:cubicBezTo>
                    <a:cubicBezTo>
                      <a:pt x="408530" y="280959"/>
                      <a:pt x="461779" y="291580"/>
                      <a:pt x="468662" y="255653"/>
                    </a:cubicBezTo>
                    <a:cubicBezTo>
                      <a:pt x="485058" y="169965"/>
                      <a:pt x="448265" y="86399"/>
                      <a:pt x="376157" y="37730"/>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00" name="Google Shape;893;p15">
                <a:extLst>
                  <a:ext uri="{FF2B5EF4-FFF2-40B4-BE49-F238E27FC236}">
                    <a16:creationId xmlns:a16="http://schemas.microsoft.com/office/drawing/2014/main" id="{E8D5579C-63B6-41CC-B989-23E070D04598}"/>
                  </a:ext>
                </a:extLst>
              </p:cNvPr>
              <p:cNvSpPr/>
              <p:nvPr/>
            </p:nvSpPr>
            <p:spPr>
              <a:xfrm>
                <a:off x="12805835" y="1170573"/>
                <a:ext cx="472525" cy="587214"/>
              </a:xfrm>
              <a:custGeom>
                <a:avLst/>
                <a:gdLst/>
                <a:ahLst/>
                <a:cxnLst/>
                <a:rect l="l" t="t" r="r" b="b"/>
                <a:pathLst>
                  <a:path w="472525" h="587214" extrusionOk="0">
                    <a:moveTo>
                      <a:pt x="376167" y="37727"/>
                    </a:moveTo>
                    <a:cubicBezTo>
                      <a:pt x="307001" y="-8955"/>
                      <a:pt x="214496" y="-12063"/>
                      <a:pt x="141477" y="27002"/>
                    </a:cubicBezTo>
                    <a:cubicBezTo>
                      <a:pt x="-8025" y="106967"/>
                      <a:pt x="-40309" y="318900"/>
                      <a:pt x="50674" y="454318"/>
                    </a:cubicBezTo>
                    <a:cubicBezTo>
                      <a:pt x="101354" y="529772"/>
                      <a:pt x="185691" y="580518"/>
                      <a:pt x="276659" y="587136"/>
                    </a:cubicBezTo>
                    <a:cubicBezTo>
                      <a:pt x="297220" y="588630"/>
                      <a:pt x="314781" y="568538"/>
                      <a:pt x="314781" y="548998"/>
                    </a:cubicBezTo>
                    <a:cubicBezTo>
                      <a:pt x="314781" y="526784"/>
                      <a:pt x="297250" y="512772"/>
                      <a:pt x="276659" y="510860"/>
                    </a:cubicBezTo>
                    <a:cubicBezTo>
                      <a:pt x="153423" y="499402"/>
                      <a:pt x="60245" y="384331"/>
                      <a:pt x="77835" y="260491"/>
                    </a:cubicBezTo>
                    <a:cubicBezTo>
                      <a:pt x="93261" y="151888"/>
                      <a:pt x="192590" y="47288"/>
                      <a:pt x="308420" y="93075"/>
                    </a:cubicBezTo>
                    <a:cubicBezTo>
                      <a:pt x="369941" y="117394"/>
                      <a:pt x="405405" y="183288"/>
                      <a:pt x="407466" y="247360"/>
                    </a:cubicBezTo>
                    <a:cubicBezTo>
                      <a:pt x="408541" y="280956"/>
                      <a:pt x="461789" y="291578"/>
                      <a:pt x="468673" y="255650"/>
                    </a:cubicBezTo>
                    <a:cubicBezTo>
                      <a:pt x="485054" y="169963"/>
                      <a:pt x="448260" y="86397"/>
                      <a:pt x="376167" y="37727"/>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01" name="Google Shape;894;p15">
                <a:extLst>
                  <a:ext uri="{FF2B5EF4-FFF2-40B4-BE49-F238E27FC236}">
                    <a16:creationId xmlns:a16="http://schemas.microsoft.com/office/drawing/2014/main" id="{755FCE07-BB6B-4652-A65F-B540E6A0A211}"/>
                  </a:ext>
                </a:extLst>
              </p:cNvPr>
              <p:cNvSpPr/>
              <p:nvPr/>
            </p:nvSpPr>
            <p:spPr>
              <a:xfrm>
                <a:off x="12460467" y="1160696"/>
                <a:ext cx="472525" cy="587201"/>
              </a:xfrm>
              <a:custGeom>
                <a:avLst/>
                <a:gdLst/>
                <a:ahLst/>
                <a:cxnLst/>
                <a:rect l="l" t="t" r="r" b="b"/>
                <a:pathLst>
                  <a:path w="472525" h="587201" extrusionOk="0">
                    <a:moveTo>
                      <a:pt x="376167" y="37730"/>
                    </a:moveTo>
                    <a:cubicBezTo>
                      <a:pt x="307001" y="-8953"/>
                      <a:pt x="214496" y="-12060"/>
                      <a:pt x="141477" y="26989"/>
                    </a:cubicBezTo>
                    <a:cubicBezTo>
                      <a:pt x="-8025" y="106955"/>
                      <a:pt x="-40309" y="318888"/>
                      <a:pt x="50674" y="454305"/>
                    </a:cubicBezTo>
                    <a:cubicBezTo>
                      <a:pt x="101354" y="529760"/>
                      <a:pt x="185691" y="580506"/>
                      <a:pt x="276659" y="587124"/>
                    </a:cubicBezTo>
                    <a:cubicBezTo>
                      <a:pt x="297221" y="588617"/>
                      <a:pt x="314781" y="568525"/>
                      <a:pt x="314781" y="548986"/>
                    </a:cubicBezTo>
                    <a:cubicBezTo>
                      <a:pt x="314781" y="526772"/>
                      <a:pt x="297250" y="512760"/>
                      <a:pt x="276659" y="510847"/>
                    </a:cubicBezTo>
                    <a:cubicBezTo>
                      <a:pt x="153423" y="499390"/>
                      <a:pt x="60245" y="384318"/>
                      <a:pt x="77835" y="260478"/>
                    </a:cubicBezTo>
                    <a:cubicBezTo>
                      <a:pt x="93260" y="151875"/>
                      <a:pt x="192590" y="47275"/>
                      <a:pt x="308420" y="93062"/>
                    </a:cubicBezTo>
                    <a:cubicBezTo>
                      <a:pt x="369941" y="117382"/>
                      <a:pt x="405405" y="183276"/>
                      <a:pt x="407465" y="247347"/>
                    </a:cubicBezTo>
                    <a:cubicBezTo>
                      <a:pt x="408541" y="280944"/>
                      <a:pt x="461789" y="291565"/>
                      <a:pt x="468673" y="255638"/>
                    </a:cubicBezTo>
                    <a:cubicBezTo>
                      <a:pt x="485054" y="169965"/>
                      <a:pt x="448260" y="86399"/>
                      <a:pt x="376167" y="37730"/>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02" name="Google Shape;895;p15">
                <a:extLst>
                  <a:ext uri="{FF2B5EF4-FFF2-40B4-BE49-F238E27FC236}">
                    <a16:creationId xmlns:a16="http://schemas.microsoft.com/office/drawing/2014/main" id="{9EA1544F-FF79-402D-8F82-2FE159B514E6}"/>
                  </a:ext>
                </a:extLst>
              </p:cNvPr>
              <p:cNvSpPr/>
              <p:nvPr/>
            </p:nvSpPr>
            <p:spPr>
              <a:xfrm>
                <a:off x="12115113" y="1150830"/>
                <a:ext cx="472525" cy="587208"/>
              </a:xfrm>
              <a:custGeom>
                <a:avLst/>
                <a:gdLst/>
                <a:ahLst/>
                <a:cxnLst/>
                <a:rect l="l" t="t" r="r" b="b"/>
                <a:pathLst>
                  <a:path w="472525" h="587208" extrusionOk="0">
                    <a:moveTo>
                      <a:pt x="376152" y="37721"/>
                    </a:moveTo>
                    <a:cubicBezTo>
                      <a:pt x="306986" y="-8961"/>
                      <a:pt x="214496" y="-12054"/>
                      <a:pt x="141477" y="26996"/>
                    </a:cubicBezTo>
                    <a:cubicBezTo>
                      <a:pt x="-8025" y="106961"/>
                      <a:pt x="-40309" y="318894"/>
                      <a:pt x="50674" y="454312"/>
                    </a:cubicBezTo>
                    <a:cubicBezTo>
                      <a:pt x="101354" y="529766"/>
                      <a:pt x="185691" y="580512"/>
                      <a:pt x="276659" y="587130"/>
                    </a:cubicBezTo>
                    <a:cubicBezTo>
                      <a:pt x="297220" y="588624"/>
                      <a:pt x="314781" y="568532"/>
                      <a:pt x="314781" y="548992"/>
                    </a:cubicBezTo>
                    <a:cubicBezTo>
                      <a:pt x="314781" y="526779"/>
                      <a:pt x="297250" y="512766"/>
                      <a:pt x="276659" y="510854"/>
                    </a:cubicBezTo>
                    <a:cubicBezTo>
                      <a:pt x="153423" y="499396"/>
                      <a:pt x="60245" y="384325"/>
                      <a:pt x="77835" y="260485"/>
                    </a:cubicBezTo>
                    <a:cubicBezTo>
                      <a:pt x="93260" y="151882"/>
                      <a:pt x="192590" y="47282"/>
                      <a:pt x="308420" y="93069"/>
                    </a:cubicBezTo>
                    <a:cubicBezTo>
                      <a:pt x="369941" y="117388"/>
                      <a:pt x="405405" y="183282"/>
                      <a:pt x="407465" y="247354"/>
                    </a:cubicBezTo>
                    <a:cubicBezTo>
                      <a:pt x="408541" y="280950"/>
                      <a:pt x="461789" y="291572"/>
                      <a:pt x="468673" y="255644"/>
                    </a:cubicBezTo>
                    <a:cubicBezTo>
                      <a:pt x="485054" y="169957"/>
                      <a:pt x="448261" y="86391"/>
                      <a:pt x="376152" y="37721"/>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03" name="Google Shape;896;p15">
                <a:extLst>
                  <a:ext uri="{FF2B5EF4-FFF2-40B4-BE49-F238E27FC236}">
                    <a16:creationId xmlns:a16="http://schemas.microsoft.com/office/drawing/2014/main" id="{883793C3-2BD7-4B10-8FD8-E068FF1F66A4}"/>
                  </a:ext>
                </a:extLst>
              </p:cNvPr>
              <p:cNvSpPr/>
              <p:nvPr/>
            </p:nvSpPr>
            <p:spPr>
              <a:xfrm>
                <a:off x="11769737" y="1140957"/>
                <a:ext cx="472524" cy="587207"/>
              </a:xfrm>
              <a:custGeom>
                <a:avLst/>
                <a:gdLst/>
                <a:ahLst/>
                <a:cxnLst/>
                <a:rect l="l" t="t" r="r" b="b"/>
                <a:pathLst>
                  <a:path w="472524" h="587207" extrusionOk="0">
                    <a:moveTo>
                      <a:pt x="376160" y="37735"/>
                    </a:moveTo>
                    <a:cubicBezTo>
                      <a:pt x="306994" y="-8963"/>
                      <a:pt x="214503" y="-12055"/>
                      <a:pt x="141484" y="26994"/>
                    </a:cubicBezTo>
                    <a:cubicBezTo>
                      <a:pt x="-8033" y="106960"/>
                      <a:pt x="-40301" y="318893"/>
                      <a:pt x="50666" y="454310"/>
                    </a:cubicBezTo>
                    <a:cubicBezTo>
                      <a:pt x="101346" y="529765"/>
                      <a:pt x="185684" y="580511"/>
                      <a:pt x="276651" y="587129"/>
                    </a:cubicBezTo>
                    <a:cubicBezTo>
                      <a:pt x="297213" y="588623"/>
                      <a:pt x="314774" y="568530"/>
                      <a:pt x="314774" y="548991"/>
                    </a:cubicBezTo>
                    <a:cubicBezTo>
                      <a:pt x="314774" y="526777"/>
                      <a:pt x="297243" y="512765"/>
                      <a:pt x="276651" y="510853"/>
                    </a:cubicBezTo>
                    <a:cubicBezTo>
                      <a:pt x="153415" y="499395"/>
                      <a:pt x="60238" y="384323"/>
                      <a:pt x="77828" y="260483"/>
                    </a:cubicBezTo>
                    <a:cubicBezTo>
                      <a:pt x="93253" y="151880"/>
                      <a:pt x="192583" y="47281"/>
                      <a:pt x="308412" y="93067"/>
                    </a:cubicBezTo>
                    <a:cubicBezTo>
                      <a:pt x="369933" y="117387"/>
                      <a:pt x="405398" y="183281"/>
                      <a:pt x="407458" y="247352"/>
                    </a:cubicBezTo>
                    <a:cubicBezTo>
                      <a:pt x="408533" y="280949"/>
                      <a:pt x="461782" y="291570"/>
                      <a:pt x="468666" y="255643"/>
                    </a:cubicBezTo>
                    <a:cubicBezTo>
                      <a:pt x="485061" y="169956"/>
                      <a:pt x="448268" y="86390"/>
                      <a:pt x="376160" y="37735"/>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grpSp>
      <p:grpSp>
        <p:nvGrpSpPr>
          <p:cNvPr id="123" name="Google Shape;905;p15">
            <a:extLst>
              <a:ext uri="{FF2B5EF4-FFF2-40B4-BE49-F238E27FC236}">
                <a16:creationId xmlns:a16="http://schemas.microsoft.com/office/drawing/2014/main" id="{1D9B7418-BA56-4F23-8094-A4CF00AE0B64}"/>
              </a:ext>
            </a:extLst>
          </p:cNvPr>
          <p:cNvGrpSpPr/>
          <p:nvPr/>
        </p:nvGrpSpPr>
        <p:grpSpPr>
          <a:xfrm>
            <a:off x="1831366" y="1481105"/>
            <a:ext cx="1254773" cy="402740"/>
            <a:chOff x="10951184" y="4119626"/>
            <a:chExt cx="2239085" cy="730787"/>
          </a:xfrm>
        </p:grpSpPr>
        <p:sp>
          <p:nvSpPr>
            <p:cNvPr id="124" name="Google Shape;906;p15">
              <a:extLst>
                <a:ext uri="{FF2B5EF4-FFF2-40B4-BE49-F238E27FC236}">
                  <a16:creationId xmlns:a16="http://schemas.microsoft.com/office/drawing/2014/main" id="{E0A89BE3-7549-445C-9CE5-EC3F9DFFCB3F}"/>
                </a:ext>
              </a:extLst>
            </p:cNvPr>
            <p:cNvSpPr/>
            <p:nvPr/>
          </p:nvSpPr>
          <p:spPr>
            <a:xfrm>
              <a:off x="10951184" y="4119626"/>
              <a:ext cx="2239085" cy="730787"/>
            </a:xfrm>
            <a:custGeom>
              <a:avLst/>
              <a:gdLst/>
              <a:ahLst/>
              <a:cxnLst/>
              <a:rect l="l" t="t" r="r" b="b"/>
              <a:pathLst>
                <a:path w="2239085" h="730787" extrusionOk="0">
                  <a:moveTo>
                    <a:pt x="2238073" y="703116"/>
                  </a:moveTo>
                  <a:cubicBezTo>
                    <a:pt x="2217323" y="661300"/>
                    <a:pt x="2182271" y="622877"/>
                    <a:pt x="2145271" y="504668"/>
                  </a:cubicBezTo>
                  <a:cubicBezTo>
                    <a:pt x="2092097" y="328759"/>
                    <a:pt x="2088615" y="388861"/>
                    <a:pt x="2148450" y="269082"/>
                  </a:cubicBezTo>
                  <a:cubicBezTo>
                    <a:pt x="2242716" y="78646"/>
                    <a:pt x="2231693" y="79655"/>
                    <a:pt x="2188792" y="72362"/>
                  </a:cubicBezTo>
                  <a:cubicBezTo>
                    <a:pt x="2061323" y="50936"/>
                    <a:pt x="1899674" y="49905"/>
                    <a:pt x="1774850" y="39771"/>
                  </a:cubicBezTo>
                  <a:cubicBezTo>
                    <a:pt x="799156" y="-45938"/>
                    <a:pt x="553890" y="34048"/>
                    <a:pt x="15165" y="30886"/>
                  </a:cubicBezTo>
                  <a:cubicBezTo>
                    <a:pt x="-16427" y="31456"/>
                    <a:pt x="3658" y="69476"/>
                    <a:pt x="53956" y="249239"/>
                  </a:cubicBezTo>
                  <a:cubicBezTo>
                    <a:pt x="107877" y="444231"/>
                    <a:pt x="85834" y="321258"/>
                    <a:pt x="18561" y="663688"/>
                  </a:cubicBezTo>
                  <a:cubicBezTo>
                    <a:pt x="15193" y="684599"/>
                    <a:pt x="-2383" y="722456"/>
                    <a:pt x="30548" y="726279"/>
                  </a:cubicBezTo>
                  <a:cubicBezTo>
                    <a:pt x="517283" y="688394"/>
                    <a:pt x="1006622" y="739258"/>
                    <a:pt x="1494320" y="729522"/>
                  </a:cubicBezTo>
                  <a:cubicBezTo>
                    <a:pt x="1735417" y="725360"/>
                    <a:pt x="1976786" y="717380"/>
                    <a:pt x="2217861" y="725971"/>
                  </a:cubicBezTo>
                  <a:cubicBezTo>
                    <a:pt x="2230657" y="728468"/>
                    <a:pt x="2242707" y="715579"/>
                    <a:pt x="2238073" y="703116"/>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25" name="Google Shape;907;p15">
              <a:extLst>
                <a:ext uri="{FF2B5EF4-FFF2-40B4-BE49-F238E27FC236}">
                  <a16:creationId xmlns:a16="http://schemas.microsoft.com/office/drawing/2014/main" id="{ADE616A7-9891-47D5-B111-70E7DD4AECED}"/>
                </a:ext>
              </a:extLst>
            </p:cNvPr>
            <p:cNvSpPr/>
            <p:nvPr/>
          </p:nvSpPr>
          <p:spPr>
            <a:xfrm>
              <a:off x="10951184" y="4119626"/>
              <a:ext cx="2239085" cy="730787"/>
            </a:xfrm>
            <a:custGeom>
              <a:avLst/>
              <a:gdLst/>
              <a:ahLst/>
              <a:cxnLst/>
              <a:rect l="l" t="t" r="r" b="b"/>
              <a:pathLst>
                <a:path w="2239085" h="730787" extrusionOk="0">
                  <a:moveTo>
                    <a:pt x="2238073" y="703116"/>
                  </a:moveTo>
                  <a:cubicBezTo>
                    <a:pt x="2217323" y="661300"/>
                    <a:pt x="2182271" y="622877"/>
                    <a:pt x="2145271" y="504668"/>
                  </a:cubicBezTo>
                  <a:cubicBezTo>
                    <a:pt x="2092097" y="328759"/>
                    <a:pt x="2088615" y="388861"/>
                    <a:pt x="2148450" y="269082"/>
                  </a:cubicBezTo>
                  <a:cubicBezTo>
                    <a:pt x="2242716" y="78646"/>
                    <a:pt x="2231693" y="79655"/>
                    <a:pt x="2188792" y="72362"/>
                  </a:cubicBezTo>
                  <a:cubicBezTo>
                    <a:pt x="2061323" y="50936"/>
                    <a:pt x="1899674" y="49905"/>
                    <a:pt x="1774850" y="39771"/>
                  </a:cubicBezTo>
                  <a:cubicBezTo>
                    <a:pt x="799156" y="-45938"/>
                    <a:pt x="553890" y="34048"/>
                    <a:pt x="15165" y="30886"/>
                  </a:cubicBezTo>
                  <a:cubicBezTo>
                    <a:pt x="-16427" y="31456"/>
                    <a:pt x="3658" y="69476"/>
                    <a:pt x="53956" y="249239"/>
                  </a:cubicBezTo>
                  <a:cubicBezTo>
                    <a:pt x="107877" y="444231"/>
                    <a:pt x="85834" y="321258"/>
                    <a:pt x="18561" y="663688"/>
                  </a:cubicBezTo>
                  <a:cubicBezTo>
                    <a:pt x="15193" y="684599"/>
                    <a:pt x="-2383" y="722456"/>
                    <a:pt x="30548" y="726279"/>
                  </a:cubicBezTo>
                  <a:cubicBezTo>
                    <a:pt x="517283" y="688394"/>
                    <a:pt x="1006622" y="739258"/>
                    <a:pt x="1494320" y="729522"/>
                  </a:cubicBezTo>
                  <a:cubicBezTo>
                    <a:pt x="1735417" y="725360"/>
                    <a:pt x="1976786" y="717380"/>
                    <a:pt x="2217861" y="725971"/>
                  </a:cubicBezTo>
                  <a:cubicBezTo>
                    <a:pt x="2230657" y="728468"/>
                    <a:pt x="2242707" y="715579"/>
                    <a:pt x="2238073" y="703116"/>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sp>
        <p:nvSpPr>
          <p:cNvPr id="850" name="Google Shape;850;p15"/>
          <p:cNvSpPr txBox="1"/>
          <p:nvPr/>
        </p:nvSpPr>
        <p:spPr>
          <a:xfrm>
            <a:off x="2539820" y="1671923"/>
            <a:ext cx="3390900" cy="2215991"/>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4800" dirty="0" err="1">
                <a:solidFill>
                  <a:schemeClr val="dk1"/>
                </a:solidFill>
                <a:latin typeface="Mali Light"/>
                <a:ea typeface="Mali Light"/>
                <a:cs typeface="Mali Light"/>
                <a:sym typeface="Mali Light"/>
              </a:rPr>
              <a:t>Silahkan</a:t>
            </a:r>
            <a:r>
              <a:rPr lang="en-US" sz="4800" dirty="0">
                <a:solidFill>
                  <a:schemeClr val="dk1"/>
                </a:solidFill>
                <a:latin typeface="Mali Light"/>
                <a:ea typeface="Mali Light"/>
                <a:cs typeface="Mali Light"/>
                <a:sym typeface="Mali Light"/>
              </a:rPr>
              <a:t> </a:t>
            </a:r>
            <a:r>
              <a:rPr lang="en-US" sz="4800" dirty="0" err="1">
                <a:solidFill>
                  <a:schemeClr val="dk1"/>
                </a:solidFill>
                <a:latin typeface="Mali Light"/>
                <a:ea typeface="Mali Light"/>
                <a:cs typeface="Mali Light"/>
                <a:sym typeface="Mali Light"/>
              </a:rPr>
              <a:t>Bentuk</a:t>
            </a:r>
            <a:r>
              <a:rPr lang="en-US" sz="4800" dirty="0">
                <a:solidFill>
                  <a:schemeClr val="dk1"/>
                </a:solidFill>
                <a:latin typeface="Mali Light"/>
                <a:ea typeface="Mali Light"/>
                <a:cs typeface="Mali Light"/>
                <a:sym typeface="Mali Light"/>
              </a:rPr>
              <a:t> 3 </a:t>
            </a:r>
            <a:r>
              <a:rPr lang="en-US" sz="4800" dirty="0" err="1">
                <a:solidFill>
                  <a:schemeClr val="dk1"/>
                </a:solidFill>
                <a:latin typeface="Mali Light"/>
                <a:ea typeface="Mali Light"/>
                <a:cs typeface="Mali Light"/>
                <a:sym typeface="Mali Light"/>
              </a:rPr>
              <a:t>Kelompok</a:t>
            </a:r>
            <a:endParaRPr sz="900" dirty="0">
              <a:solidFill>
                <a:schemeClr val="dk1"/>
              </a:solidFill>
              <a:latin typeface="Mali Light"/>
              <a:ea typeface="Mali Light"/>
              <a:cs typeface="Mali Light"/>
              <a:sym typeface="Mali Light"/>
            </a:endParaRPr>
          </a:p>
        </p:txBody>
      </p:sp>
      <p:grpSp>
        <p:nvGrpSpPr>
          <p:cNvPr id="126" name="Google Shape;1423;p20">
            <a:extLst>
              <a:ext uri="{FF2B5EF4-FFF2-40B4-BE49-F238E27FC236}">
                <a16:creationId xmlns:a16="http://schemas.microsoft.com/office/drawing/2014/main" id="{31CC1791-C680-4CBB-A002-F142FAF6BF22}"/>
              </a:ext>
            </a:extLst>
          </p:cNvPr>
          <p:cNvGrpSpPr/>
          <p:nvPr/>
        </p:nvGrpSpPr>
        <p:grpSpPr>
          <a:xfrm>
            <a:off x="5489819" y="2799408"/>
            <a:ext cx="1479143" cy="2295172"/>
            <a:chOff x="15333488" y="6481808"/>
            <a:chExt cx="2958286" cy="4590344"/>
          </a:xfrm>
        </p:grpSpPr>
        <p:sp>
          <p:nvSpPr>
            <p:cNvPr id="127" name="Google Shape;1424;p20">
              <a:extLst>
                <a:ext uri="{FF2B5EF4-FFF2-40B4-BE49-F238E27FC236}">
                  <a16:creationId xmlns:a16="http://schemas.microsoft.com/office/drawing/2014/main" id="{5B113A20-AC8B-4625-8494-7A0B1CD37FCE}"/>
                </a:ext>
              </a:extLst>
            </p:cNvPr>
            <p:cNvSpPr/>
            <p:nvPr/>
          </p:nvSpPr>
          <p:spPr>
            <a:xfrm>
              <a:off x="15333488" y="9020644"/>
              <a:ext cx="1290827" cy="2051489"/>
            </a:xfrm>
            <a:custGeom>
              <a:avLst/>
              <a:gdLst/>
              <a:ahLst/>
              <a:cxnLst/>
              <a:rect l="l" t="t" r="r" b="b"/>
              <a:pathLst>
                <a:path w="1290827" h="2051489" extrusionOk="0">
                  <a:moveTo>
                    <a:pt x="1161086" y="85436"/>
                  </a:moveTo>
                  <a:cubicBezTo>
                    <a:pt x="1080057" y="61098"/>
                    <a:pt x="1000873" y="31334"/>
                    <a:pt x="921504" y="2204"/>
                  </a:cubicBezTo>
                  <a:cubicBezTo>
                    <a:pt x="919256" y="1515"/>
                    <a:pt x="917008" y="790"/>
                    <a:pt x="914760" y="0"/>
                  </a:cubicBezTo>
                  <a:cubicBezTo>
                    <a:pt x="893611" y="44380"/>
                    <a:pt x="871975" y="88750"/>
                    <a:pt x="849211" y="132496"/>
                  </a:cubicBezTo>
                  <a:cubicBezTo>
                    <a:pt x="837337" y="155319"/>
                    <a:pt x="825180" y="177995"/>
                    <a:pt x="812674" y="200378"/>
                  </a:cubicBezTo>
                  <a:cubicBezTo>
                    <a:pt x="757823" y="314742"/>
                    <a:pt x="701797" y="428270"/>
                    <a:pt x="644551" y="541551"/>
                  </a:cubicBezTo>
                  <a:cubicBezTo>
                    <a:pt x="541244" y="744665"/>
                    <a:pt x="439937" y="949045"/>
                    <a:pt x="341273" y="1154702"/>
                  </a:cubicBezTo>
                  <a:cubicBezTo>
                    <a:pt x="234350" y="1343888"/>
                    <a:pt x="139402" y="1540548"/>
                    <a:pt x="46500" y="1737253"/>
                  </a:cubicBezTo>
                  <a:cubicBezTo>
                    <a:pt x="43619" y="1745121"/>
                    <a:pt x="39958" y="1753723"/>
                    <a:pt x="35903" y="1762812"/>
                  </a:cubicBezTo>
                  <a:cubicBezTo>
                    <a:pt x="34490" y="1766035"/>
                    <a:pt x="33021" y="1769358"/>
                    <a:pt x="31507" y="1772682"/>
                  </a:cubicBezTo>
                  <a:cubicBezTo>
                    <a:pt x="30241" y="1775518"/>
                    <a:pt x="28966" y="1778401"/>
                    <a:pt x="27645" y="1781330"/>
                  </a:cubicBezTo>
                  <a:cubicBezTo>
                    <a:pt x="27452" y="1781725"/>
                    <a:pt x="27305" y="1782064"/>
                    <a:pt x="27158" y="1782450"/>
                  </a:cubicBezTo>
                  <a:cubicBezTo>
                    <a:pt x="5082" y="1832255"/>
                    <a:pt x="-17774" y="1891241"/>
                    <a:pt x="20763" y="1928037"/>
                  </a:cubicBezTo>
                  <a:cubicBezTo>
                    <a:pt x="44014" y="1948905"/>
                    <a:pt x="71852" y="1963759"/>
                    <a:pt x="100131" y="1976667"/>
                  </a:cubicBezTo>
                  <a:cubicBezTo>
                    <a:pt x="159231" y="2003301"/>
                    <a:pt x="218532" y="2031944"/>
                    <a:pt x="282614" y="2044357"/>
                  </a:cubicBezTo>
                  <a:cubicBezTo>
                    <a:pt x="306011" y="2049094"/>
                    <a:pt x="325014" y="2051490"/>
                    <a:pt x="340832" y="2051490"/>
                  </a:cubicBezTo>
                  <a:cubicBezTo>
                    <a:pt x="392903" y="2051490"/>
                    <a:pt x="410777" y="2025536"/>
                    <a:pt x="440038" y="1972022"/>
                  </a:cubicBezTo>
                  <a:cubicBezTo>
                    <a:pt x="440864" y="1970461"/>
                    <a:pt x="441745" y="1968891"/>
                    <a:pt x="442625" y="1967285"/>
                  </a:cubicBezTo>
                  <a:cubicBezTo>
                    <a:pt x="444240" y="1964255"/>
                    <a:pt x="445947" y="1961180"/>
                    <a:pt x="447654" y="1958003"/>
                  </a:cubicBezTo>
                  <a:cubicBezTo>
                    <a:pt x="448681" y="1956149"/>
                    <a:pt x="449709" y="1954239"/>
                    <a:pt x="450727" y="1952329"/>
                  </a:cubicBezTo>
                  <a:cubicBezTo>
                    <a:pt x="452049" y="1949887"/>
                    <a:pt x="453361" y="1947445"/>
                    <a:pt x="454737" y="1944948"/>
                  </a:cubicBezTo>
                  <a:cubicBezTo>
                    <a:pt x="518232" y="1823791"/>
                    <a:pt x="586084" y="1704745"/>
                    <a:pt x="644110" y="1580805"/>
                  </a:cubicBezTo>
                  <a:cubicBezTo>
                    <a:pt x="818390" y="1218957"/>
                    <a:pt x="984999" y="853538"/>
                    <a:pt x="1138854" y="482546"/>
                  </a:cubicBezTo>
                  <a:cubicBezTo>
                    <a:pt x="1139634" y="482060"/>
                    <a:pt x="1140368" y="481518"/>
                    <a:pt x="1141056" y="480931"/>
                  </a:cubicBezTo>
                  <a:cubicBezTo>
                    <a:pt x="1141304" y="480389"/>
                    <a:pt x="1141542" y="479856"/>
                    <a:pt x="1141836" y="479315"/>
                  </a:cubicBezTo>
                  <a:cubicBezTo>
                    <a:pt x="1143396" y="475597"/>
                    <a:pt x="1144965" y="471842"/>
                    <a:pt x="1146525" y="468124"/>
                  </a:cubicBezTo>
                  <a:cubicBezTo>
                    <a:pt x="1152681" y="453655"/>
                    <a:pt x="1159031" y="439287"/>
                    <a:pt x="1165133" y="424828"/>
                  </a:cubicBezTo>
                  <a:cubicBezTo>
                    <a:pt x="1165178" y="424681"/>
                    <a:pt x="1165234" y="424534"/>
                    <a:pt x="1165279" y="424387"/>
                  </a:cubicBezTo>
                  <a:cubicBezTo>
                    <a:pt x="1165279" y="424387"/>
                    <a:pt x="1165279" y="424387"/>
                    <a:pt x="1165325" y="424387"/>
                  </a:cubicBezTo>
                  <a:cubicBezTo>
                    <a:pt x="1165573" y="423799"/>
                    <a:pt x="1165812" y="423212"/>
                    <a:pt x="1166059" y="422578"/>
                  </a:cubicBezTo>
                  <a:cubicBezTo>
                    <a:pt x="1166885" y="420577"/>
                    <a:pt x="1168206" y="418860"/>
                    <a:pt x="1169821" y="417547"/>
                  </a:cubicBezTo>
                  <a:cubicBezTo>
                    <a:pt x="1170069" y="417061"/>
                    <a:pt x="1170363" y="416620"/>
                    <a:pt x="1170702" y="416225"/>
                  </a:cubicBezTo>
                  <a:cubicBezTo>
                    <a:pt x="1202743" y="349959"/>
                    <a:pt x="1227168" y="280507"/>
                    <a:pt x="1253887" y="212083"/>
                  </a:cubicBezTo>
                  <a:lnTo>
                    <a:pt x="1253933" y="212083"/>
                  </a:lnTo>
                  <a:cubicBezTo>
                    <a:pt x="1258668" y="199965"/>
                    <a:pt x="1263457" y="187846"/>
                    <a:pt x="1268440" y="175819"/>
                  </a:cubicBezTo>
                  <a:cubicBezTo>
                    <a:pt x="1267513" y="175774"/>
                    <a:pt x="1266632" y="175774"/>
                    <a:pt x="1265705" y="175719"/>
                  </a:cubicBezTo>
                  <a:cubicBezTo>
                    <a:pt x="1271027" y="160864"/>
                    <a:pt x="1256667" y="148498"/>
                    <a:pt x="1242409" y="150793"/>
                  </a:cubicBezTo>
                  <a:cubicBezTo>
                    <a:pt x="1240996" y="150453"/>
                    <a:pt x="1237234" y="150206"/>
                    <a:pt x="1233518" y="149912"/>
                  </a:cubicBezTo>
                  <a:cubicBezTo>
                    <a:pt x="1233325" y="148737"/>
                    <a:pt x="1232976" y="147562"/>
                    <a:pt x="1232591" y="146487"/>
                  </a:cubicBezTo>
                  <a:cubicBezTo>
                    <a:pt x="1232444" y="146148"/>
                    <a:pt x="1232297" y="145799"/>
                    <a:pt x="1232150" y="145459"/>
                  </a:cubicBezTo>
                  <a:cubicBezTo>
                    <a:pt x="1232343" y="145211"/>
                    <a:pt x="1232490" y="145018"/>
                    <a:pt x="1232692" y="144770"/>
                  </a:cubicBezTo>
                  <a:cubicBezTo>
                    <a:pt x="1246804" y="149802"/>
                    <a:pt x="1261365" y="153859"/>
                    <a:pt x="1275826" y="158018"/>
                  </a:cubicBezTo>
                  <a:cubicBezTo>
                    <a:pt x="1278900" y="150692"/>
                    <a:pt x="1282074" y="143403"/>
                    <a:pt x="1285304" y="136168"/>
                  </a:cubicBezTo>
                  <a:cubicBezTo>
                    <a:pt x="1286965" y="131816"/>
                    <a:pt x="1288818" y="127520"/>
                    <a:pt x="1290828" y="123214"/>
                  </a:cubicBezTo>
                  <a:cubicBezTo>
                    <a:pt x="1248033" y="109379"/>
                    <a:pt x="1204073" y="98436"/>
                    <a:pt x="1161086" y="85436"/>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28" name="Google Shape;1425;p20">
              <a:extLst>
                <a:ext uri="{FF2B5EF4-FFF2-40B4-BE49-F238E27FC236}">
                  <a16:creationId xmlns:a16="http://schemas.microsoft.com/office/drawing/2014/main" id="{66178BF5-FF02-4831-987E-A0E3909F9204}"/>
                </a:ext>
              </a:extLst>
            </p:cNvPr>
            <p:cNvSpPr/>
            <p:nvPr/>
          </p:nvSpPr>
          <p:spPr>
            <a:xfrm>
              <a:off x="16182688" y="9020663"/>
              <a:ext cx="441617" cy="212110"/>
            </a:xfrm>
            <a:custGeom>
              <a:avLst/>
              <a:gdLst/>
              <a:ahLst/>
              <a:cxnLst/>
              <a:rect l="l" t="t" r="r" b="b"/>
              <a:pathLst>
                <a:path w="441617" h="212110" extrusionOk="0">
                  <a:moveTo>
                    <a:pt x="441617" y="123242"/>
                  </a:moveTo>
                  <a:cubicBezTo>
                    <a:pt x="439617" y="127538"/>
                    <a:pt x="437754" y="131844"/>
                    <a:pt x="436094" y="136195"/>
                  </a:cubicBezTo>
                  <a:cubicBezTo>
                    <a:pt x="432873" y="143430"/>
                    <a:pt x="429698" y="150710"/>
                    <a:pt x="426615" y="158046"/>
                  </a:cubicBezTo>
                  <a:cubicBezTo>
                    <a:pt x="412155" y="153896"/>
                    <a:pt x="397602" y="149838"/>
                    <a:pt x="383481" y="144798"/>
                  </a:cubicBezTo>
                  <a:cubicBezTo>
                    <a:pt x="383289" y="145046"/>
                    <a:pt x="383142" y="145239"/>
                    <a:pt x="382940" y="145487"/>
                  </a:cubicBezTo>
                  <a:cubicBezTo>
                    <a:pt x="383087" y="145826"/>
                    <a:pt x="383233" y="146175"/>
                    <a:pt x="383380" y="146515"/>
                  </a:cubicBezTo>
                  <a:cubicBezTo>
                    <a:pt x="383775" y="147589"/>
                    <a:pt x="384114" y="148764"/>
                    <a:pt x="384307" y="149939"/>
                  </a:cubicBezTo>
                  <a:cubicBezTo>
                    <a:pt x="388023" y="150233"/>
                    <a:pt x="391776" y="150481"/>
                    <a:pt x="393198" y="150820"/>
                  </a:cubicBezTo>
                  <a:cubicBezTo>
                    <a:pt x="407457" y="148525"/>
                    <a:pt x="421816" y="160892"/>
                    <a:pt x="416495" y="175746"/>
                  </a:cubicBezTo>
                  <a:cubicBezTo>
                    <a:pt x="417421" y="175792"/>
                    <a:pt x="418302" y="175792"/>
                    <a:pt x="419229" y="175847"/>
                  </a:cubicBezTo>
                  <a:cubicBezTo>
                    <a:pt x="414247" y="187874"/>
                    <a:pt x="409457" y="199992"/>
                    <a:pt x="404723" y="212111"/>
                  </a:cubicBezTo>
                  <a:lnTo>
                    <a:pt x="404677" y="212111"/>
                  </a:lnTo>
                  <a:cubicBezTo>
                    <a:pt x="282661" y="201847"/>
                    <a:pt x="160938" y="181952"/>
                    <a:pt x="43373" y="147010"/>
                  </a:cubicBezTo>
                  <a:cubicBezTo>
                    <a:pt x="30086" y="142319"/>
                    <a:pt x="14406" y="138114"/>
                    <a:pt x="0" y="132496"/>
                  </a:cubicBezTo>
                  <a:cubicBezTo>
                    <a:pt x="22764" y="88759"/>
                    <a:pt x="44400" y="44380"/>
                    <a:pt x="65550" y="0"/>
                  </a:cubicBezTo>
                  <a:cubicBezTo>
                    <a:pt x="67798" y="780"/>
                    <a:pt x="70046" y="1515"/>
                    <a:pt x="72294" y="2203"/>
                  </a:cubicBezTo>
                  <a:cubicBezTo>
                    <a:pt x="151662" y="31334"/>
                    <a:pt x="230847" y="61097"/>
                    <a:pt x="311876" y="85436"/>
                  </a:cubicBezTo>
                  <a:cubicBezTo>
                    <a:pt x="354872" y="98417"/>
                    <a:pt x="398832" y="109360"/>
                    <a:pt x="441617" y="123242"/>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29" name="Google Shape;1426;p20">
              <a:extLst>
                <a:ext uri="{FF2B5EF4-FFF2-40B4-BE49-F238E27FC236}">
                  <a16:creationId xmlns:a16="http://schemas.microsoft.com/office/drawing/2014/main" id="{0E0651C0-564F-45F0-8B08-A7D6D82EA636}"/>
                </a:ext>
              </a:extLst>
            </p:cNvPr>
            <p:cNvSpPr/>
            <p:nvPr/>
          </p:nvSpPr>
          <p:spPr>
            <a:xfrm>
              <a:off x="15333495" y="10783475"/>
              <a:ext cx="450727" cy="288677"/>
            </a:xfrm>
            <a:custGeom>
              <a:avLst/>
              <a:gdLst/>
              <a:ahLst/>
              <a:cxnLst/>
              <a:rect l="l" t="t" r="r" b="b"/>
              <a:pathLst>
                <a:path w="450727" h="288677" extrusionOk="0">
                  <a:moveTo>
                    <a:pt x="450727" y="189517"/>
                  </a:moveTo>
                  <a:cubicBezTo>
                    <a:pt x="449700" y="191427"/>
                    <a:pt x="448672" y="193327"/>
                    <a:pt x="447654" y="195182"/>
                  </a:cubicBezTo>
                  <a:cubicBezTo>
                    <a:pt x="445947" y="198358"/>
                    <a:pt x="444231" y="201434"/>
                    <a:pt x="442625" y="204463"/>
                  </a:cubicBezTo>
                  <a:cubicBezTo>
                    <a:pt x="441745" y="206079"/>
                    <a:pt x="440864" y="207640"/>
                    <a:pt x="440038" y="209200"/>
                  </a:cubicBezTo>
                  <a:cubicBezTo>
                    <a:pt x="410777" y="262724"/>
                    <a:pt x="392903" y="288678"/>
                    <a:pt x="340832" y="288678"/>
                  </a:cubicBezTo>
                  <a:cubicBezTo>
                    <a:pt x="325005" y="288678"/>
                    <a:pt x="306002" y="286282"/>
                    <a:pt x="282614" y="281544"/>
                  </a:cubicBezTo>
                  <a:cubicBezTo>
                    <a:pt x="218532" y="269132"/>
                    <a:pt x="159231" y="240488"/>
                    <a:pt x="100131" y="213855"/>
                  </a:cubicBezTo>
                  <a:cubicBezTo>
                    <a:pt x="71852" y="200956"/>
                    <a:pt x="44005" y="186093"/>
                    <a:pt x="20763" y="165225"/>
                  </a:cubicBezTo>
                  <a:cubicBezTo>
                    <a:pt x="-17774" y="128429"/>
                    <a:pt x="5082" y="69433"/>
                    <a:pt x="27158" y="19638"/>
                  </a:cubicBezTo>
                  <a:cubicBezTo>
                    <a:pt x="27305" y="19243"/>
                    <a:pt x="27452" y="18903"/>
                    <a:pt x="27645" y="18517"/>
                  </a:cubicBezTo>
                  <a:cubicBezTo>
                    <a:pt x="28966" y="15589"/>
                    <a:pt x="30232" y="12706"/>
                    <a:pt x="31507" y="9869"/>
                  </a:cubicBezTo>
                  <a:cubicBezTo>
                    <a:pt x="33021" y="6546"/>
                    <a:pt x="34490" y="3223"/>
                    <a:pt x="35903" y="0"/>
                  </a:cubicBezTo>
                  <a:cubicBezTo>
                    <a:pt x="148734" y="85335"/>
                    <a:pt x="280714" y="145349"/>
                    <a:pt x="417374" y="181025"/>
                  </a:cubicBezTo>
                  <a:cubicBezTo>
                    <a:pt x="428413" y="184284"/>
                    <a:pt x="439542" y="187075"/>
                    <a:pt x="450727" y="189517"/>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30" name="Google Shape;1427;p20">
              <a:extLst>
                <a:ext uri="{FF2B5EF4-FFF2-40B4-BE49-F238E27FC236}">
                  <a16:creationId xmlns:a16="http://schemas.microsoft.com/office/drawing/2014/main" id="{92E17BCD-5B6C-4AE9-9952-3C88B0FC8B95}"/>
                </a:ext>
              </a:extLst>
            </p:cNvPr>
            <p:cNvSpPr/>
            <p:nvPr/>
          </p:nvSpPr>
          <p:spPr>
            <a:xfrm>
              <a:off x="15779553" y="9277786"/>
              <a:ext cx="698788" cy="1544191"/>
            </a:xfrm>
            <a:custGeom>
              <a:avLst/>
              <a:gdLst/>
              <a:ahLst/>
              <a:cxnLst/>
              <a:rect l="l" t="t" r="r" b="b"/>
              <a:pathLst>
                <a:path w="698788" h="1544191" extrusionOk="0">
                  <a:moveTo>
                    <a:pt x="5964" y="1543165"/>
                  </a:moveTo>
                  <a:cubicBezTo>
                    <a:pt x="-2570" y="1538868"/>
                    <a:pt x="-569" y="1529091"/>
                    <a:pt x="3468" y="1522196"/>
                  </a:cubicBezTo>
                  <a:cubicBezTo>
                    <a:pt x="29462" y="1464257"/>
                    <a:pt x="55557" y="1406446"/>
                    <a:pt x="81909" y="1348653"/>
                  </a:cubicBezTo>
                  <a:cubicBezTo>
                    <a:pt x="150239" y="1200964"/>
                    <a:pt x="218423" y="1053145"/>
                    <a:pt x="284706" y="904501"/>
                  </a:cubicBezTo>
                  <a:cubicBezTo>
                    <a:pt x="412934" y="624021"/>
                    <a:pt x="520545" y="334297"/>
                    <a:pt x="655489" y="56958"/>
                  </a:cubicBezTo>
                  <a:cubicBezTo>
                    <a:pt x="664426" y="39514"/>
                    <a:pt x="674097" y="22457"/>
                    <a:pt x="682740" y="4912"/>
                  </a:cubicBezTo>
                  <a:cubicBezTo>
                    <a:pt x="684795" y="763"/>
                    <a:pt x="689631" y="-1193"/>
                    <a:pt x="693879" y="763"/>
                  </a:cubicBezTo>
                  <a:cubicBezTo>
                    <a:pt x="698026" y="2672"/>
                    <a:pt x="699981" y="7749"/>
                    <a:pt x="698026" y="11908"/>
                  </a:cubicBezTo>
                  <a:cubicBezTo>
                    <a:pt x="606776" y="195522"/>
                    <a:pt x="531775" y="386627"/>
                    <a:pt x="451609" y="575208"/>
                  </a:cubicBezTo>
                  <a:cubicBezTo>
                    <a:pt x="374223" y="760070"/>
                    <a:pt x="292588" y="943234"/>
                    <a:pt x="209293" y="1125507"/>
                  </a:cubicBezTo>
                  <a:cubicBezTo>
                    <a:pt x="154038" y="1246785"/>
                    <a:pt x="97113" y="1367437"/>
                    <a:pt x="42932" y="1489210"/>
                  </a:cubicBezTo>
                  <a:cubicBezTo>
                    <a:pt x="36775" y="1502770"/>
                    <a:pt x="30664" y="1516265"/>
                    <a:pt x="24324" y="1529724"/>
                  </a:cubicBezTo>
                  <a:cubicBezTo>
                    <a:pt x="21571" y="1537500"/>
                    <a:pt x="15534" y="1547434"/>
                    <a:pt x="5964" y="1543165"/>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31" name="Google Shape;1428;p20">
              <a:extLst>
                <a:ext uri="{FF2B5EF4-FFF2-40B4-BE49-F238E27FC236}">
                  <a16:creationId xmlns:a16="http://schemas.microsoft.com/office/drawing/2014/main" id="{E19F984C-EFDB-4BAC-A601-1D205ADB6B87}"/>
                </a:ext>
              </a:extLst>
            </p:cNvPr>
            <p:cNvSpPr/>
            <p:nvPr/>
          </p:nvSpPr>
          <p:spPr>
            <a:xfrm>
              <a:off x="15516784" y="9239154"/>
              <a:ext cx="743320" cy="1420469"/>
            </a:xfrm>
            <a:custGeom>
              <a:avLst/>
              <a:gdLst/>
              <a:ahLst/>
              <a:cxnLst/>
              <a:rect l="l" t="t" r="r" b="b"/>
              <a:pathLst>
                <a:path w="743320" h="1420469" extrusionOk="0">
                  <a:moveTo>
                    <a:pt x="6258" y="1419501"/>
                  </a:moveTo>
                  <a:cubicBezTo>
                    <a:pt x="-7597" y="1411761"/>
                    <a:pt x="5295" y="1396622"/>
                    <a:pt x="9332" y="1386514"/>
                  </a:cubicBezTo>
                  <a:cubicBezTo>
                    <a:pt x="32757" y="1338160"/>
                    <a:pt x="57035" y="1290172"/>
                    <a:pt x="82112" y="1242681"/>
                  </a:cubicBezTo>
                  <a:cubicBezTo>
                    <a:pt x="151993" y="1109359"/>
                    <a:pt x="224030" y="977184"/>
                    <a:pt x="292873" y="843293"/>
                  </a:cubicBezTo>
                  <a:cubicBezTo>
                    <a:pt x="439094" y="567505"/>
                    <a:pt x="565340" y="280480"/>
                    <a:pt x="723783" y="11440"/>
                  </a:cubicBezTo>
                  <a:cubicBezTo>
                    <a:pt x="726508" y="4774"/>
                    <a:pt x="732234" y="-4214"/>
                    <a:pt x="740244" y="2204"/>
                  </a:cubicBezTo>
                  <a:cubicBezTo>
                    <a:pt x="747960" y="9355"/>
                    <a:pt x="739115" y="20078"/>
                    <a:pt x="735940" y="27469"/>
                  </a:cubicBezTo>
                  <a:cubicBezTo>
                    <a:pt x="543035" y="378851"/>
                    <a:pt x="376985" y="744463"/>
                    <a:pt x="185015" y="1096423"/>
                  </a:cubicBezTo>
                  <a:cubicBezTo>
                    <a:pt x="135587" y="1189478"/>
                    <a:pt x="85158" y="1282167"/>
                    <a:pt x="38978" y="1376884"/>
                  </a:cubicBezTo>
                  <a:cubicBezTo>
                    <a:pt x="32601" y="1389562"/>
                    <a:pt x="26609" y="1402590"/>
                    <a:pt x="20269" y="1415296"/>
                  </a:cubicBezTo>
                  <a:cubicBezTo>
                    <a:pt x="17590" y="1420088"/>
                    <a:pt x="11112" y="1421704"/>
                    <a:pt x="6258" y="1419501"/>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32" name="Google Shape;1429;p20">
              <a:extLst>
                <a:ext uri="{FF2B5EF4-FFF2-40B4-BE49-F238E27FC236}">
                  <a16:creationId xmlns:a16="http://schemas.microsoft.com/office/drawing/2014/main" id="{B30A61A3-86F8-4F11-9CDA-7ABE92EBCC9A}"/>
                </a:ext>
              </a:extLst>
            </p:cNvPr>
            <p:cNvSpPr/>
            <p:nvPr/>
          </p:nvSpPr>
          <p:spPr>
            <a:xfrm>
              <a:off x="15583138" y="9543818"/>
              <a:ext cx="674450" cy="1321619"/>
            </a:xfrm>
            <a:custGeom>
              <a:avLst/>
              <a:gdLst/>
              <a:ahLst/>
              <a:cxnLst/>
              <a:rect l="l" t="t" r="r" b="b"/>
              <a:pathLst>
                <a:path w="674450" h="1321619" extrusionOk="0">
                  <a:moveTo>
                    <a:pt x="7620" y="1321135"/>
                  </a:moveTo>
                  <a:cubicBezTo>
                    <a:pt x="2051" y="1319428"/>
                    <a:pt x="-1317" y="1313221"/>
                    <a:pt x="491" y="1307594"/>
                  </a:cubicBezTo>
                  <a:cubicBezTo>
                    <a:pt x="7684" y="1287222"/>
                    <a:pt x="16300" y="1267410"/>
                    <a:pt x="25109" y="1247726"/>
                  </a:cubicBezTo>
                  <a:cubicBezTo>
                    <a:pt x="61563" y="1170765"/>
                    <a:pt x="101697" y="1095364"/>
                    <a:pt x="141555" y="1020376"/>
                  </a:cubicBezTo>
                  <a:cubicBezTo>
                    <a:pt x="141518" y="1020431"/>
                    <a:pt x="141482" y="1020495"/>
                    <a:pt x="141445" y="1020559"/>
                  </a:cubicBezTo>
                  <a:cubicBezTo>
                    <a:pt x="141390" y="1020651"/>
                    <a:pt x="141344" y="1020743"/>
                    <a:pt x="141289" y="1020835"/>
                  </a:cubicBezTo>
                  <a:cubicBezTo>
                    <a:pt x="312311" y="709077"/>
                    <a:pt x="467377" y="388983"/>
                    <a:pt x="624132" y="69862"/>
                  </a:cubicBezTo>
                  <a:cubicBezTo>
                    <a:pt x="635363" y="47580"/>
                    <a:pt x="647190" y="25583"/>
                    <a:pt x="659347" y="3788"/>
                  </a:cubicBezTo>
                  <a:cubicBezTo>
                    <a:pt x="661302" y="272"/>
                    <a:pt x="666091" y="-903"/>
                    <a:pt x="669651" y="713"/>
                  </a:cubicBezTo>
                  <a:cubicBezTo>
                    <a:pt x="673459" y="2476"/>
                    <a:pt x="675753" y="7608"/>
                    <a:pt x="673652" y="11509"/>
                  </a:cubicBezTo>
                  <a:cubicBezTo>
                    <a:pt x="593642" y="169206"/>
                    <a:pt x="521228" y="330704"/>
                    <a:pt x="442668" y="489135"/>
                  </a:cubicBezTo>
                  <a:cubicBezTo>
                    <a:pt x="353262" y="671977"/>
                    <a:pt x="256845" y="851313"/>
                    <a:pt x="161126" y="1030878"/>
                  </a:cubicBezTo>
                  <a:cubicBezTo>
                    <a:pt x="121818" y="1105178"/>
                    <a:pt x="82318" y="1179468"/>
                    <a:pt x="46240" y="1255401"/>
                  </a:cubicBezTo>
                  <a:cubicBezTo>
                    <a:pt x="36743" y="1274947"/>
                    <a:pt x="29742" y="1295604"/>
                    <a:pt x="20649" y="1315315"/>
                  </a:cubicBezTo>
                  <a:cubicBezTo>
                    <a:pt x="18374" y="1320199"/>
                    <a:pt x="12685" y="1322751"/>
                    <a:pt x="7620" y="1321135"/>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33" name="Google Shape;1430;p20">
              <a:extLst>
                <a:ext uri="{FF2B5EF4-FFF2-40B4-BE49-F238E27FC236}">
                  <a16:creationId xmlns:a16="http://schemas.microsoft.com/office/drawing/2014/main" id="{39796FE1-5D05-4545-90E9-778F6E2C5DEB}"/>
                </a:ext>
              </a:extLst>
            </p:cNvPr>
            <p:cNvSpPr/>
            <p:nvPr/>
          </p:nvSpPr>
          <p:spPr>
            <a:xfrm>
              <a:off x="15873869" y="6613256"/>
              <a:ext cx="2342994" cy="2271838"/>
            </a:xfrm>
            <a:custGeom>
              <a:avLst/>
              <a:gdLst/>
              <a:ahLst/>
              <a:cxnLst/>
              <a:rect l="l" t="t" r="r" b="b"/>
              <a:pathLst>
                <a:path w="2342994" h="2271838" extrusionOk="0">
                  <a:moveTo>
                    <a:pt x="2192984" y="1652864"/>
                  </a:moveTo>
                  <a:cubicBezTo>
                    <a:pt x="2113836" y="1771846"/>
                    <a:pt x="2036927" y="1894583"/>
                    <a:pt x="1930766" y="1991669"/>
                  </a:cubicBezTo>
                  <a:cubicBezTo>
                    <a:pt x="1856866" y="2058357"/>
                    <a:pt x="1765965" y="2099643"/>
                    <a:pt x="1679806" y="2147061"/>
                  </a:cubicBezTo>
                  <a:cubicBezTo>
                    <a:pt x="1501370" y="2242522"/>
                    <a:pt x="1294554" y="2280934"/>
                    <a:pt x="1093363" y="2270046"/>
                  </a:cubicBezTo>
                  <a:cubicBezTo>
                    <a:pt x="993332" y="2261535"/>
                    <a:pt x="896548" y="2232763"/>
                    <a:pt x="800013" y="2206616"/>
                  </a:cubicBezTo>
                  <a:cubicBezTo>
                    <a:pt x="705101" y="2175843"/>
                    <a:pt x="615576" y="2129801"/>
                    <a:pt x="529051" y="2080501"/>
                  </a:cubicBezTo>
                  <a:cubicBezTo>
                    <a:pt x="367745" y="1980165"/>
                    <a:pt x="220322" y="1848413"/>
                    <a:pt x="123035" y="1683766"/>
                  </a:cubicBezTo>
                  <a:cubicBezTo>
                    <a:pt x="20250" y="1512234"/>
                    <a:pt x="-10258" y="1305678"/>
                    <a:pt x="2872" y="1108376"/>
                  </a:cubicBezTo>
                  <a:cubicBezTo>
                    <a:pt x="22875" y="935595"/>
                    <a:pt x="78148" y="767818"/>
                    <a:pt x="148542" y="609424"/>
                  </a:cubicBezTo>
                  <a:cubicBezTo>
                    <a:pt x="213193" y="471924"/>
                    <a:pt x="321730" y="362206"/>
                    <a:pt x="441397" y="270996"/>
                  </a:cubicBezTo>
                  <a:cubicBezTo>
                    <a:pt x="539181" y="192547"/>
                    <a:pt x="642717" y="119358"/>
                    <a:pt x="758007" y="69066"/>
                  </a:cubicBezTo>
                  <a:cubicBezTo>
                    <a:pt x="839789" y="34281"/>
                    <a:pt x="926314" y="5013"/>
                    <a:pt x="1015720" y="0"/>
                  </a:cubicBezTo>
                  <a:cubicBezTo>
                    <a:pt x="1104878" y="1129"/>
                    <a:pt x="1194404" y="376"/>
                    <a:pt x="1283562" y="4251"/>
                  </a:cubicBezTo>
                  <a:cubicBezTo>
                    <a:pt x="1529521" y="4499"/>
                    <a:pt x="1775103" y="136241"/>
                    <a:pt x="1949658" y="303771"/>
                  </a:cubicBezTo>
                  <a:cubicBezTo>
                    <a:pt x="2060067" y="417997"/>
                    <a:pt x="2146225" y="555625"/>
                    <a:pt x="2212996" y="699376"/>
                  </a:cubicBezTo>
                  <a:cubicBezTo>
                    <a:pt x="2250386" y="793836"/>
                    <a:pt x="2268388" y="894925"/>
                    <a:pt x="2285647" y="994765"/>
                  </a:cubicBezTo>
                  <a:cubicBezTo>
                    <a:pt x="2291400" y="994140"/>
                    <a:pt x="2297401" y="997143"/>
                    <a:pt x="2300154" y="1002651"/>
                  </a:cubicBezTo>
                  <a:cubicBezTo>
                    <a:pt x="2313284" y="1029927"/>
                    <a:pt x="2325909" y="1057827"/>
                    <a:pt x="2333919" y="1087104"/>
                  </a:cubicBezTo>
                  <a:cubicBezTo>
                    <a:pt x="2373539" y="1238117"/>
                    <a:pt x="2275508" y="1522003"/>
                    <a:pt x="2192984" y="1652864"/>
                  </a:cubicBezTo>
                  <a:close/>
                </a:path>
              </a:pathLst>
            </a:custGeom>
            <a:solidFill>
              <a:schemeClr val="accen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34" name="Google Shape;1431;p20">
              <a:extLst>
                <a:ext uri="{FF2B5EF4-FFF2-40B4-BE49-F238E27FC236}">
                  <a16:creationId xmlns:a16="http://schemas.microsoft.com/office/drawing/2014/main" id="{F012C12D-3F0C-4EB0-B370-74F9D2807D06}"/>
                </a:ext>
              </a:extLst>
            </p:cNvPr>
            <p:cNvSpPr/>
            <p:nvPr/>
          </p:nvSpPr>
          <p:spPr>
            <a:xfrm>
              <a:off x="16788273" y="7409545"/>
              <a:ext cx="1206807" cy="1270285"/>
            </a:xfrm>
            <a:custGeom>
              <a:avLst/>
              <a:gdLst/>
              <a:ahLst/>
              <a:cxnLst/>
              <a:rect l="l" t="t" r="r" b="b"/>
              <a:pathLst>
                <a:path w="1206807" h="1270285" extrusionOk="0">
                  <a:moveTo>
                    <a:pt x="1206807" y="294909"/>
                  </a:moveTo>
                  <a:cubicBezTo>
                    <a:pt x="1201486" y="359862"/>
                    <a:pt x="1188833" y="424522"/>
                    <a:pt x="1166022" y="485656"/>
                  </a:cubicBezTo>
                  <a:cubicBezTo>
                    <a:pt x="1143946" y="548314"/>
                    <a:pt x="1123916" y="611597"/>
                    <a:pt x="1090214" y="669224"/>
                  </a:cubicBezTo>
                  <a:cubicBezTo>
                    <a:pt x="991009" y="867500"/>
                    <a:pt x="826308" y="1042851"/>
                    <a:pt x="632641" y="1151008"/>
                  </a:cubicBezTo>
                  <a:cubicBezTo>
                    <a:pt x="482392" y="1234626"/>
                    <a:pt x="361991" y="1284817"/>
                    <a:pt x="186344" y="1266538"/>
                  </a:cubicBezTo>
                  <a:cubicBezTo>
                    <a:pt x="143944" y="1263316"/>
                    <a:pt x="101159" y="1257688"/>
                    <a:pt x="62521" y="1238831"/>
                  </a:cubicBezTo>
                  <a:cubicBezTo>
                    <a:pt x="26176" y="1221388"/>
                    <a:pt x="-24427" y="1195526"/>
                    <a:pt x="13386" y="1150522"/>
                  </a:cubicBezTo>
                  <a:cubicBezTo>
                    <a:pt x="39710" y="1123494"/>
                    <a:pt x="78981" y="1114010"/>
                    <a:pt x="113619" y="1101892"/>
                  </a:cubicBezTo>
                  <a:cubicBezTo>
                    <a:pt x="177113" y="1079463"/>
                    <a:pt x="243159" y="1063966"/>
                    <a:pt x="305139" y="1037627"/>
                  </a:cubicBezTo>
                  <a:cubicBezTo>
                    <a:pt x="478979" y="952641"/>
                    <a:pt x="642312" y="841500"/>
                    <a:pt x="764768" y="689807"/>
                  </a:cubicBezTo>
                  <a:cubicBezTo>
                    <a:pt x="854541" y="581998"/>
                    <a:pt x="920926" y="459225"/>
                    <a:pt x="962344" y="327032"/>
                  </a:cubicBezTo>
                  <a:cubicBezTo>
                    <a:pt x="997560" y="224548"/>
                    <a:pt x="1007671" y="68256"/>
                    <a:pt x="1100766" y="1687"/>
                  </a:cubicBezTo>
                  <a:cubicBezTo>
                    <a:pt x="1217304" y="-22615"/>
                    <a:pt x="1204651" y="222528"/>
                    <a:pt x="1206807" y="294909"/>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35" name="Google Shape;1432;p20">
              <a:extLst>
                <a:ext uri="{FF2B5EF4-FFF2-40B4-BE49-F238E27FC236}">
                  <a16:creationId xmlns:a16="http://schemas.microsoft.com/office/drawing/2014/main" id="{8D03908F-C10E-4FDD-BD39-DBB5B9EA913E}"/>
                </a:ext>
              </a:extLst>
            </p:cNvPr>
            <p:cNvSpPr/>
            <p:nvPr/>
          </p:nvSpPr>
          <p:spPr>
            <a:xfrm>
              <a:off x="17802498" y="7230093"/>
              <a:ext cx="96049" cy="105458"/>
            </a:xfrm>
            <a:custGeom>
              <a:avLst/>
              <a:gdLst/>
              <a:ahLst/>
              <a:cxnLst/>
              <a:rect l="l" t="t" r="r" b="b"/>
              <a:pathLst>
                <a:path w="96049" h="105458" extrusionOk="0">
                  <a:moveTo>
                    <a:pt x="28258" y="99513"/>
                  </a:moveTo>
                  <a:cubicBezTo>
                    <a:pt x="-26832" y="71650"/>
                    <a:pt x="5338" y="-23682"/>
                    <a:pt x="67181" y="5485"/>
                  </a:cubicBezTo>
                  <a:cubicBezTo>
                    <a:pt x="78577" y="10727"/>
                    <a:pt x="82357" y="23268"/>
                    <a:pt x="89064" y="32605"/>
                  </a:cubicBezTo>
                  <a:cubicBezTo>
                    <a:pt x="113324" y="71274"/>
                    <a:pt x="69851" y="123145"/>
                    <a:pt x="28258" y="99513"/>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36" name="Google Shape;1433;p20">
              <a:extLst>
                <a:ext uri="{FF2B5EF4-FFF2-40B4-BE49-F238E27FC236}">
                  <a16:creationId xmlns:a16="http://schemas.microsoft.com/office/drawing/2014/main" id="{CE890F61-421F-4AA2-A006-CCA06B4DDEF4}"/>
                </a:ext>
              </a:extLst>
            </p:cNvPr>
            <p:cNvSpPr/>
            <p:nvPr/>
          </p:nvSpPr>
          <p:spPr>
            <a:xfrm>
              <a:off x="16037258" y="6862908"/>
              <a:ext cx="626122" cy="974157"/>
            </a:xfrm>
            <a:custGeom>
              <a:avLst/>
              <a:gdLst/>
              <a:ahLst/>
              <a:cxnLst/>
              <a:rect l="l" t="t" r="r" b="b"/>
              <a:pathLst>
                <a:path w="626122" h="974157" extrusionOk="0">
                  <a:moveTo>
                    <a:pt x="441634" y="46710"/>
                  </a:moveTo>
                  <a:cubicBezTo>
                    <a:pt x="485741" y="19783"/>
                    <a:pt x="635788" y="-46933"/>
                    <a:pt x="625631" y="53650"/>
                  </a:cubicBezTo>
                  <a:cubicBezTo>
                    <a:pt x="631540" y="104622"/>
                    <a:pt x="540693" y="155308"/>
                    <a:pt x="507817" y="189323"/>
                  </a:cubicBezTo>
                  <a:cubicBezTo>
                    <a:pt x="418723" y="266881"/>
                    <a:pt x="349219" y="362131"/>
                    <a:pt x="283916" y="459777"/>
                  </a:cubicBezTo>
                  <a:cubicBezTo>
                    <a:pt x="247334" y="519056"/>
                    <a:pt x="213972" y="580934"/>
                    <a:pt x="192134" y="647301"/>
                  </a:cubicBezTo>
                  <a:cubicBezTo>
                    <a:pt x="176600" y="697685"/>
                    <a:pt x="165607" y="749253"/>
                    <a:pt x="150229" y="799738"/>
                  </a:cubicBezTo>
                  <a:cubicBezTo>
                    <a:pt x="134695" y="846017"/>
                    <a:pt x="113592" y="984618"/>
                    <a:pt x="48922" y="973528"/>
                  </a:cubicBezTo>
                  <a:cubicBezTo>
                    <a:pt x="22598" y="966395"/>
                    <a:pt x="16927" y="934336"/>
                    <a:pt x="11018" y="911366"/>
                  </a:cubicBezTo>
                  <a:cubicBezTo>
                    <a:pt x="-2607" y="857310"/>
                    <a:pt x="-3589" y="801455"/>
                    <a:pt x="8036" y="746866"/>
                  </a:cubicBezTo>
                  <a:cubicBezTo>
                    <a:pt x="21910" y="662615"/>
                    <a:pt x="50583" y="582899"/>
                    <a:pt x="85258" y="505194"/>
                  </a:cubicBezTo>
                  <a:cubicBezTo>
                    <a:pt x="124868" y="399919"/>
                    <a:pt x="184555" y="305018"/>
                    <a:pt x="253720" y="216846"/>
                  </a:cubicBezTo>
                  <a:cubicBezTo>
                    <a:pt x="302772" y="146945"/>
                    <a:pt x="366661" y="87903"/>
                    <a:pt x="441634" y="46710"/>
                  </a:cubicBezTo>
                  <a:close/>
                </a:path>
              </a:pathLst>
            </a:custGeom>
            <a:solidFill>
              <a:srgbClr val="FFFFFF"/>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37" name="Google Shape;1434;p20">
              <a:extLst>
                <a:ext uri="{FF2B5EF4-FFF2-40B4-BE49-F238E27FC236}">
                  <a16:creationId xmlns:a16="http://schemas.microsoft.com/office/drawing/2014/main" id="{89E407F6-C8D9-49C8-B2ED-4866F3DB8A08}"/>
                </a:ext>
              </a:extLst>
            </p:cNvPr>
            <p:cNvSpPr/>
            <p:nvPr/>
          </p:nvSpPr>
          <p:spPr>
            <a:xfrm>
              <a:off x="16037258" y="6862908"/>
              <a:ext cx="626122" cy="974157"/>
            </a:xfrm>
            <a:custGeom>
              <a:avLst/>
              <a:gdLst/>
              <a:ahLst/>
              <a:cxnLst/>
              <a:rect l="l" t="t" r="r" b="b"/>
              <a:pathLst>
                <a:path w="626122" h="974157" extrusionOk="0">
                  <a:moveTo>
                    <a:pt x="441634" y="46710"/>
                  </a:moveTo>
                  <a:cubicBezTo>
                    <a:pt x="485741" y="19783"/>
                    <a:pt x="635788" y="-46933"/>
                    <a:pt x="625631" y="53650"/>
                  </a:cubicBezTo>
                  <a:cubicBezTo>
                    <a:pt x="631540" y="104622"/>
                    <a:pt x="540693" y="155308"/>
                    <a:pt x="507817" y="189323"/>
                  </a:cubicBezTo>
                  <a:cubicBezTo>
                    <a:pt x="418723" y="266881"/>
                    <a:pt x="349219" y="362131"/>
                    <a:pt x="283916" y="459777"/>
                  </a:cubicBezTo>
                  <a:cubicBezTo>
                    <a:pt x="247334" y="519056"/>
                    <a:pt x="213972" y="580934"/>
                    <a:pt x="192134" y="647301"/>
                  </a:cubicBezTo>
                  <a:cubicBezTo>
                    <a:pt x="176600" y="697685"/>
                    <a:pt x="165607" y="749253"/>
                    <a:pt x="150229" y="799738"/>
                  </a:cubicBezTo>
                  <a:cubicBezTo>
                    <a:pt x="134695" y="846017"/>
                    <a:pt x="113592" y="984618"/>
                    <a:pt x="48922" y="973528"/>
                  </a:cubicBezTo>
                  <a:cubicBezTo>
                    <a:pt x="22598" y="966395"/>
                    <a:pt x="16927" y="934336"/>
                    <a:pt x="11018" y="911366"/>
                  </a:cubicBezTo>
                  <a:cubicBezTo>
                    <a:pt x="-2607" y="857310"/>
                    <a:pt x="-3589" y="801455"/>
                    <a:pt x="8036" y="746866"/>
                  </a:cubicBezTo>
                  <a:cubicBezTo>
                    <a:pt x="21910" y="662615"/>
                    <a:pt x="50583" y="582899"/>
                    <a:pt x="85258" y="505194"/>
                  </a:cubicBezTo>
                  <a:cubicBezTo>
                    <a:pt x="124868" y="399919"/>
                    <a:pt x="184555" y="305018"/>
                    <a:pt x="253720" y="216846"/>
                  </a:cubicBezTo>
                  <a:cubicBezTo>
                    <a:pt x="302772" y="146945"/>
                    <a:pt x="366661" y="87903"/>
                    <a:pt x="441634" y="46710"/>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38" name="Google Shape;1435;p20">
              <a:extLst>
                <a:ext uri="{FF2B5EF4-FFF2-40B4-BE49-F238E27FC236}">
                  <a16:creationId xmlns:a16="http://schemas.microsoft.com/office/drawing/2014/main" id="{0B49A336-B3DE-497A-BAE5-FA5A9ACCDCF4}"/>
                </a:ext>
              </a:extLst>
            </p:cNvPr>
            <p:cNvSpPr/>
            <p:nvPr/>
          </p:nvSpPr>
          <p:spPr>
            <a:xfrm>
              <a:off x="16171655" y="8749552"/>
              <a:ext cx="655335" cy="462796"/>
            </a:xfrm>
            <a:custGeom>
              <a:avLst/>
              <a:gdLst/>
              <a:ahLst/>
              <a:cxnLst/>
              <a:rect l="l" t="t" r="r" b="b"/>
              <a:pathLst>
                <a:path w="655335" h="462796" extrusionOk="0">
                  <a:moveTo>
                    <a:pt x="645548" y="190972"/>
                  </a:moveTo>
                  <a:cubicBezTo>
                    <a:pt x="677322" y="244468"/>
                    <a:pt x="624160" y="291950"/>
                    <a:pt x="593844" y="330656"/>
                  </a:cubicBezTo>
                  <a:cubicBezTo>
                    <a:pt x="589504" y="345511"/>
                    <a:pt x="592889" y="361384"/>
                    <a:pt x="588604" y="376321"/>
                  </a:cubicBezTo>
                  <a:cubicBezTo>
                    <a:pt x="576796" y="417616"/>
                    <a:pt x="543011" y="458442"/>
                    <a:pt x="498088" y="462629"/>
                  </a:cubicBezTo>
                  <a:cubicBezTo>
                    <a:pt x="441952" y="465401"/>
                    <a:pt x="391377" y="433003"/>
                    <a:pt x="337994" y="419654"/>
                  </a:cubicBezTo>
                  <a:cubicBezTo>
                    <a:pt x="270563" y="399741"/>
                    <a:pt x="203316" y="377873"/>
                    <a:pt x="141317" y="343950"/>
                  </a:cubicBezTo>
                  <a:cubicBezTo>
                    <a:pt x="103926" y="323257"/>
                    <a:pt x="64958" y="304096"/>
                    <a:pt x="31091" y="277922"/>
                  </a:cubicBezTo>
                  <a:cubicBezTo>
                    <a:pt x="-14043" y="238464"/>
                    <a:pt x="-9015" y="172133"/>
                    <a:pt x="39533" y="138064"/>
                  </a:cubicBezTo>
                  <a:cubicBezTo>
                    <a:pt x="53571" y="127772"/>
                    <a:pt x="46084" y="109815"/>
                    <a:pt x="46772" y="95291"/>
                  </a:cubicBezTo>
                  <a:cubicBezTo>
                    <a:pt x="47011" y="50618"/>
                    <a:pt x="86108" y="17723"/>
                    <a:pt x="126370" y="6110"/>
                  </a:cubicBezTo>
                  <a:cubicBezTo>
                    <a:pt x="164925" y="-8038"/>
                    <a:pt x="204976" y="4622"/>
                    <a:pt x="240431" y="21331"/>
                  </a:cubicBezTo>
                  <a:cubicBezTo>
                    <a:pt x="287850" y="42254"/>
                    <a:pt x="336461" y="59826"/>
                    <a:pt x="384807" y="78362"/>
                  </a:cubicBezTo>
                  <a:cubicBezTo>
                    <a:pt x="428629" y="94676"/>
                    <a:pt x="472406" y="111440"/>
                    <a:pt x="516733" y="126312"/>
                  </a:cubicBezTo>
                  <a:cubicBezTo>
                    <a:pt x="561041" y="142617"/>
                    <a:pt x="613709" y="153800"/>
                    <a:pt x="645548" y="190972"/>
                  </a:cubicBezTo>
                  <a:close/>
                </a:path>
              </a:pathLst>
            </a:custGeom>
            <a:solidFill>
              <a:schemeClr val="accen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39" name="Google Shape;1436;p20">
              <a:extLst>
                <a:ext uri="{FF2B5EF4-FFF2-40B4-BE49-F238E27FC236}">
                  <a16:creationId xmlns:a16="http://schemas.microsoft.com/office/drawing/2014/main" id="{2C9F48E3-7FE0-4900-8405-2826EDE97C57}"/>
                </a:ext>
              </a:extLst>
            </p:cNvPr>
            <p:cNvSpPr/>
            <p:nvPr/>
          </p:nvSpPr>
          <p:spPr>
            <a:xfrm>
              <a:off x="15769106" y="6481808"/>
              <a:ext cx="2522667" cy="2522649"/>
            </a:xfrm>
            <a:custGeom>
              <a:avLst/>
              <a:gdLst/>
              <a:ahLst/>
              <a:cxnLst/>
              <a:rect l="l" t="t" r="r" b="b"/>
              <a:pathLst>
                <a:path w="2522667" h="2522649" extrusionOk="0">
                  <a:moveTo>
                    <a:pt x="1306909" y="2331326"/>
                  </a:moveTo>
                  <a:cubicBezTo>
                    <a:pt x="2187473" y="2288957"/>
                    <a:pt x="2643193" y="1272562"/>
                    <a:pt x="2092911" y="586590"/>
                  </a:cubicBezTo>
                  <a:cubicBezTo>
                    <a:pt x="2092663" y="586250"/>
                    <a:pt x="2092369" y="585901"/>
                    <a:pt x="2092076" y="585562"/>
                  </a:cubicBezTo>
                  <a:cubicBezTo>
                    <a:pt x="2061842" y="548665"/>
                    <a:pt x="2029453" y="513870"/>
                    <a:pt x="1994925" y="481076"/>
                  </a:cubicBezTo>
                  <a:cubicBezTo>
                    <a:pt x="1339968" y="-128118"/>
                    <a:pt x="280481" y="275567"/>
                    <a:pt x="195057" y="1165240"/>
                  </a:cubicBezTo>
                  <a:cubicBezTo>
                    <a:pt x="148510" y="1641351"/>
                    <a:pt x="442989" y="2105297"/>
                    <a:pt x="892121" y="2266868"/>
                  </a:cubicBezTo>
                  <a:cubicBezTo>
                    <a:pt x="891680" y="2266721"/>
                    <a:pt x="891240" y="2266574"/>
                    <a:pt x="890800" y="2266427"/>
                  </a:cubicBezTo>
                  <a:cubicBezTo>
                    <a:pt x="1023514" y="2315351"/>
                    <a:pt x="1165753" y="2337238"/>
                    <a:pt x="1306909" y="2331326"/>
                  </a:cubicBezTo>
                  <a:close/>
                  <a:moveTo>
                    <a:pt x="1315360" y="1303"/>
                  </a:moveTo>
                  <a:cubicBezTo>
                    <a:pt x="2090718" y="31112"/>
                    <a:pt x="2659269" y="767174"/>
                    <a:pt x="2493926" y="1525527"/>
                  </a:cubicBezTo>
                  <a:cubicBezTo>
                    <a:pt x="2373525" y="2113945"/>
                    <a:pt x="1820701" y="2547008"/>
                    <a:pt x="1220742" y="2521586"/>
                  </a:cubicBezTo>
                  <a:cubicBezTo>
                    <a:pt x="695903" y="2511221"/>
                    <a:pt x="210243" y="2141120"/>
                    <a:pt x="58535" y="1638853"/>
                  </a:cubicBezTo>
                  <a:cubicBezTo>
                    <a:pt x="-202774" y="808129"/>
                    <a:pt x="445393" y="-37752"/>
                    <a:pt x="1315360" y="1303"/>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40" name="Google Shape;1437;p20">
              <a:extLst>
                <a:ext uri="{FF2B5EF4-FFF2-40B4-BE49-F238E27FC236}">
                  <a16:creationId xmlns:a16="http://schemas.microsoft.com/office/drawing/2014/main" id="{7F65DF99-8999-4806-8163-5C3A93BE539D}"/>
                </a:ext>
              </a:extLst>
            </p:cNvPr>
            <p:cNvSpPr/>
            <p:nvPr/>
          </p:nvSpPr>
          <p:spPr>
            <a:xfrm>
              <a:off x="15801406" y="6520711"/>
              <a:ext cx="2453056" cy="2455708"/>
            </a:xfrm>
            <a:custGeom>
              <a:avLst/>
              <a:gdLst/>
              <a:ahLst/>
              <a:cxnLst/>
              <a:rect l="l" t="t" r="r" b="b"/>
              <a:pathLst>
                <a:path w="2453056" h="2455708" extrusionOk="0">
                  <a:moveTo>
                    <a:pt x="1193957" y="2455325"/>
                  </a:moveTo>
                  <a:cubicBezTo>
                    <a:pt x="640656" y="2444978"/>
                    <a:pt x="157473" y="2053871"/>
                    <a:pt x="34145" y="1513716"/>
                  </a:cubicBezTo>
                  <a:cubicBezTo>
                    <a:pt x="-74869" y="1074347"/>
                    <a:pt x="81840" y="580224"/>
                    <a:pt x="437207" y="296494"/>
                  </a:cubicBezTo>
                  <a:cubicBezTo>
                    <a:pt x="452705" y="283173"/>
                    <a:pt x="469349" y="271339"/>
                    <a:pt x="485709" y="259175"/>
                  </a:cubicBezTo>
                  <a:cubicBezTo>
                    <a:pt x="493068" y="252757"/>
                    <a:pt x="501894" y="246074"/>
                    <a:pt x="512327" y="249480"/>
                  </a:cubicBezTo>
                  <a:cubicBezTo>
                    <a:pt x="521805" y="252555"/>
                    <a:pt x="527815" y="260084"/>
                    <a:pt x="528201" y="270155"/>
                  </a:cubicBezTo>
                  <a:cubicBezTo>
                    <a:pt x="528687" y="281934"/>
                    <a:pt x="518970" y="288626"/>
                    <a:pt x="512813" y="292684"/>
                  </a:cubicBezTo>
                  <a:cubicBezTo>
                    <a:pt x="496619" y="305289"/>
                    <a:pt x="481589" y="319437"/>
                    <a:pt x="465789" y="332547"/>
                  </a:cubicBezTo>
                  <a:cubicBezTo>
                    <a:pt x="383246" y="405313"/>
                    <a:pt x="310668" y="489445"/>
                    <a:pt x="250339" y="581463"/>
                  </a:cubicBezTo>
                  <a:cubicBezTo>
                    <a:pt x="25539" y="916760"/>
                    <a:pt x="-9686" y="1371939"/>
                    <a:pt x="168374" y="1734264"/>
                  </a:cubicBezTo>
                  <a:cubicBezTo>
                    <a:pt x="374437" y="2160515"/>
                    <a:pt x="835488" y="2436908"/>
                    <a:pt x="1307770" y="2400176"/>
                  </a:cubicBezTo>
                  <a:cubicBezTo>
                    <a:pt x="1823058" y="2370927"/>
                    <a:pt x="2281053" y="1961835"/>
                    <a:pt x="2375414" y="1455749"/>
                  </a:cubicBezTo>
                  <a:cubicBezTo>
                    <a:pt x="2503073" y="825522"/>
                    <a:pt x="2083055" y="203439"/>
                    <a:pt x="1454725" y="82520"/>
                  </a:cubicBezTo>
                  <a:cubicBezTo>
                    <a:pt x="1310780" y="54693"/>
                    <a:pt x="1164467" y="52380"/>
                    <a:pt x="1022513" y="77204"/>
                  </a:cubicBezTo>
                  <a:cubicBezTo>
                    <a:pt x="948788" y="89580"/>
                    <a:pt x="882623" y="112945"/>
                    <a:pt x="814532" y="132472"/>
                  </a:cubicBezTo>
                  <a:cubicBezTo>
                    <a:pt x="779399" y="131765"/>
                    <a:pt x="774260" y="82024"/>
                    <a:pt x="808568" y="73247"/>
                  </a:cubicBezTo>
                  <a:cubicBezTo>
                    <a:pt x="1455725" y="-162173"/>
                    <a:pt x="2175700" y="189796"/>
                    <a:pt x="2390297" y="843911"/>
                  </a:cubicBezTo>
                  <a:cubicBezTo>
                    <a:pt x="2655689" y="1653887"/>
                    <a:pt x="2045747" y="2476036"/>
                    <a:pt x="1193957" y="2455325"/>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41" name="Google Shape;1438;p20">
              <a:extLst>
                <a:ext uri="{FF2B5EF4-FFF2-40B4-BE49-F238E27FC236}">
                  <a16:creationId xmlns:a16="http://schemas.microsoft.com/office/drawing/2014/main" id="{E0A1D41B-7AA3-4597-AB69-2F779E9AE3D6}"/>
                </a:ext>
              </a:extLst>
            </p:cNvPr>
            <p:cNvSpPr/>
            <p:nvPr/>
          </p:nvSpPr>
          <p:spPr>
            <a:xfrm>
              <a:off x="16385572" y="6647301"/>
              <a:ext cx="144379" cy="98657"/>
            </a:xfrm>
            <a:custGeom>
              <a:avLst/>
              <a:gdLst/>
              <a:ahLst/>
              <a:cxnLst/>
              <a:rect l="l" t="t" r="r" b="b"/>
              <a:pathLst>
                <a:path w="144379" h="98657" extrusionOk="0">
                  <a:moveTo>
                    <a:pt x="19732" y="98487"/>
                  </a:moveTo>
                  <a:cubicBezTo>
                    <a:pt x="5180" y="97367"/>
                    <a:pt x="-3913" y="80355"/>
                    <a:pt x="1656" y="67401"/>
                  </a:cubicBezTo>
                  <a:cubicBezTo>
                    <a:pt x="6152" y="56890"/>
                    <a:pt x="14988" y="51473"/>
                    <a:pt x="24421" y="45946"/>
                  </a:cubicBezTo>
                  <a:cubicBezTo>
                    <a:pt x="46534" y="33075"/>
                    <a:pt x="69206" y="21232"/>
                    <a:pt x="92163" y="9875"/>
                  </a:cubicBezTo>
                  <a:cubicBezTo>
                    <a:pt x="103926" y="4954"/>
                    <a:pt x="117130" y="-3510"/>
                    <a:pt x="130113" y="1567"/>
                  </a:cubicBezTo>
                  <a:cubicBezTo>
                    <a:pt x="130104" y="1585"/>
                    <a:pt x="130086" y="1603"/>
                    <a:pt x="130077" y="1622"/>
                  </a:cubicBezTo>
                  <a:cubicBezTo>
                    <a:pt x="159558" y="19019"/>
                    <a:pt x="137986" y="43376"/>
                    <a:pt x="114533" y="52878"/>
                  </a:cubicBezTo>
                  <a:cubicBezTo>
                    <a:pt x="92494" y="64537"/>
                    <a:pt x="70628" y="76637"/>
                    <a:pt x="49176" y="89288"/>
                  </a:cubicBezTo>
                  <a:cubicBezTo>
                    <a:pt x="40230" y="94953"/>
                    <a:pt x="30385" y="99616"/>
                    <a:pt x="19732" y="98487"/>
                  </a:cubicBezTo>
                  <a:close/>
                </a:path>
              </a:pathLst>
            </a:custGeom>
            <a:solidFill>
              <a:srgbClr val="5470D6"/>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42" name="Google Shape;1439;p20">
              <a:extLst>
                <a:ext uri="{FF2B5EF4-FFF2-40B4-BE49-F238E27FC236}">
                  <a16:creationId xmlns:a16="http://schemas.microsoft.com/office/drawing/2014/main" id="{0C40F5D8-15AF-41DD-B8BC-20535313CE42}"/>
                </a:ext>
              </a:extLst>
            </p:cNvPr>
            <p:cNvSpPr/>
            <p:nvPr/>
          </p:nvSpPr>
          <p:spPr>
            <a:xfrm>
              <a:off x="16254952" y="8886275"/>
              <a:ext cx="189658" cy="113294"/>
            </a:xfrm>
            <a:custGeom>
              <a:avLst/>
              <a:gdLst/>
              <a:ahLst/>
              <a:cxnLst/>
              <a:rect l="l" t="t" r="r" b="b"/>
              <a:pathLst>
                <a:path w="189658" h="113294" extrusionOk="0">
                  <a:moveTo>
                    <a:pt x="185954" y="99207"/>
                  </a:moveTo>
                  <a:cubicBezTo>
                    <a:pt x="155831" y="84160"/>
                    <a:pt x="124790" y="71711"/>
                    <a:pt x="95364" y="55112"/>
                  </a:cubicBezTo>
                  <a:cubicBezTo>
                    <a:pt x="80720" y="46850"/>
                    <a:pt x="66388" y="38046"/>
                    <a:pt x="52258" y="28938"/>
                  </a:cubicBezTo>
                  <a:cubicBezTo>
                    <a:pt x="38357" y="19987"/>
                    <a:pt x="25144" y="8355"/>
                    <a:pt x="10472" y="845"/>
                  </a:cubicBezTo>
                  <a:cubicBezTo>
                    <a:pt x="3471" y="-2744"/>
                    <a:pt x="-3548" y="5895"/>
                    <a:pt x="2003" y="11825"/>
                  </a:cubicBezTo>
                  <a:cubicBezTo>
                    <a:pt x="13262" y="23834"/>
                    <a:pt x="29172" y="32932"/>
                    <a:pt x="42770" y="42048"/>
                  </a:cubicBezTo>
                  <a:cubicBezTo>
                    <a:pt x="57176" y="51706"/>
                    <a:pt x="72022" y="60694"/>
                    <a:pt x="87125" y="69214"/>
                  </a:cubicBezTo>
                  <a:cubicBezTo>
                    <a:pt x="116505" y="85785"/>
                    <a:pt x="147830" y="102971"/>
                    <a:pt x="180155" y="112969"/>
                  </a:cubicBezTo>
                  <a:cubicBezTo>
                    <a:pt x="188174" y="115448"/>
                    <a:pt x="193661" y="103054"/>
                    <a:pt x="185954" y="99207"/>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43" name="Google Shape;1440;p20">
              <a:extLst>
                <a:ext uri="{FF2B5EF4-FFF2-40B4-BE49-F238E27FC236}">
                  <a16:creationId xmlns:a16="http://schemas.microsoft.com/office/drawing/2014/main" id="{45D3F1F1-AC60-47E3-8485-EE300D468A5F}"/>
                </a:ext>
              </a:extLst>
            </p:cNvPr>
            <p:cNvSpPr/>
            <p:nvPr/>
          </p:nvSpPr>
          <p:spPr>
            <a:xfrm>
              <a:off x="16499469" y="9016395"/>
              <a:ext cx="217562" cy="70868"/>
            </a:xfrm>
            <a:custGeom>
              <a:avLst/>
              <a:gdLst/>
              <a:ahLst/>
              <a:cxnLst/>
              <a:rect l="l" t="t" r="r" b="b"/>
              <a:pathLst>
                <a:path w="217562" h="70868" extrusionOk="0">
                  <a:moveTo>
                    <a:pt x="212949" y="58177"/>
                  </a:moveTo>
                  <a:cubicBezTo>
                    <a:pt x="177991" y="52632"/>
                    <a:pt x="143160" y="46444"/>
                    <a:pt x="109037" y="36877"/>
                  </a:cubicBezTo>
                  <a:cubicBezTo>
                    <a:pt x="74702" y="27238"/>
                    <a:pt x="42386" y="13595"/>
                    <a:pt x="9317" y="485"/>
                  </a:cubicBezTo>
                  <a:cubicBezTo>
                    <a:pt x="1426" y="-2645"/>
                    <a:pt x="-3859" y="10244"/>
                    <a:pt x="3555" y="14155"/>
                  </a:cubicBezTo>
                  <a:cubicBezTo>
                    <a:pt x="35220" y="30818"/>
                    <a:pt x="70518" y="42303"/>
                    <a:pt x="104926" y="51787"/>
                  </a:cubicBezTo>
                  <a:cubicBezTo>
                    <a:pt x="139674" y="61362"/>
                    <a:pt x="175229" y="68487"/>
                    <a:pt x="211234" y="70855"/>
                  </a:cubicBezTo>
                  <a:cubicBezTo>
                    <a:pt x="218381" y="71323"/>
                    <a:pt x="220180" y="59324"/>
                    <a:pt x="212949" y="58177"/>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spTree>
    <p:extLst>
      <p:ext uri="{BB962C8B-B14F-4D97-AF65-F5344CB8AC3E}">
        <p14:creationId xmlns:p14="http://schemas.microsoft.com/office/powerpoint/2010/main" val="16370465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1863"/>
        <p:cNvGrpSpPr/>
        <p:nvPr/>
      </p:nvGrpSpPr>
      <p:grpSpPr>
        <a:xfrm>
          <a:off x="0" y="0"/>
          <a:ext cx="0" cy="0"/>
          <a:chOff x="0" y="0"/>
          <a:chExt cx="0" cy="0"/>
        </a:xfrm>
      </p:grpSpPr>
      <p:sp>
        <p:nvSpPr>
          <p:cNvPr id="2" name="Rectangle 1"/>
          <p:cNvSpPr/>
          <p:nvPr/>
        </p:nvSpPr>
        <p:spPr>
          <a:xfrm>
            <a:off x="2440650" y="2110085"/>
            <a:ext cx="4262705" cy="923330"/>
          </a:xfrm>
          <a:prstGeom prst="rect">
            <a:avLst/>
          </a:prstGeom>
          <a:noFill/>
        </p:spPr>
        <p:txBody>
          <a:bodyPr wrap="none" lIns="91440" tIns="45720" rIns="91440" bIns="45720">
            <a:spAutoFit/>
          </a:bodyPr>
          <a:lstStyle/>
          <a:p>
            <a:pPr algn="ctr"/>
            <a:r>
              <a:rPr lang="en-US" sz="5400" b="0" cap="none" spc="0" dirty="0" err="1">
                <a:ln w="0"/>
                <a:solidFill>
                  <a:schemeClr val="tx1"/>
                </a:solidFill>
                <a:effectLst>
                  <a:outerShdw blurRad="38100" dist="19050" dir="2700000" algn="tl" rotWithShape="0">
                    <a:schemeClr val="dk1">
                      <a:alpha val="40000"/>
                    </a:schemeClr>
                  </a:outerShdw>
                </a:effectLst>
              </a:rPr>
              <a:t>Terima</a:t>
            </a:r>
            <a:r>
              <a:rPr lang="en-US" sz="5400" b="0" cap="none" spc="0" dirty="0">
                <a:ln w="0"/>
                <a:solidFill>
                  <a:schemeClr val="tx1"/>
                </a:solidFill>
                <a:effectLst>
                  <a:outerShdw blurRad="38100" dist="19050" dir="2700000" algn="tl" rotWithShape="0">
                    <a:schemeClr val="dk1">
                      <a:alpha val="40000"/>
                    </a:schemeClr>
                  </a:outerShdw>
                </a:effectLst>
              </a:rPr>
              <a:t> </a:t>
            </a:r>
            <a:r>
              <a:rPr lang="en-US" sz="5400" b="0" cap="none" spc="0" dirty="0" err="1">
                <a:ln w="0"/>
                <a:solidFill>
                  <a:schemeClr val="tx1"/>
                </a:solidFill>
                <a:effectLst>
                  <a:outerShdw blurRad="38100" dist="19050" dir="2700000" algn="tl" rotWithShape="0">
                    <a:schemeClr val="dk1">
                      <a:alpha val="40000"/>
                    </a:schemeClr>
                  </a:outerShdw>
                </a:effectLst>
              </a:rPr>
              <a:t>Kasih</a:t>
            </a:r>
            <a:endParaRPr lang="en-US" sz="54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2497899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dk2"/>
        </a:solidFill>
        <a:effectLst/>
      </p:bgPr>
    </p:bg>
    <p:spTree>
      <p:nvGrpSpPr>
        <p:cNvPr id="1" name="Shape 987"/>
        <p:cNvGrpSpPr/>
        <p:nvPr/>
      </p:nvGrpSpPr>
      <p:grpSpPr>
        <a:xfrm>
          <a:off x="0" y="0"/>
          <a:ext cx="0" cy="0"/>
          <a:chOff x="0" y="0"/>
          <a:chExt cx="0" cy="0"/>
        </a:xfrm>
      </p:grpSpPr>
      <p:sp>
        <p:nvSpPr>
          <p:cNvPr id="989" name="Google Shape;989;p18"/>
          <p:cNvSpPr txBox="1"/>
          <p:nvPr/>
        </p:nvSpPr>
        <p:spPr>
          <a:xfrm>
            <a:off x="514350" y="514350"/>
            <a:ext cx="8012100" cy="6156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en-US" sz="4000" dirty="0">
                <a:solidFill>
                  <a:schemeClr val="dk1"/>
                </a:solidFill>
                <a:latin typeface="Mali Light"/>
                <a:ea typeface="Mali Light"/>
                <a:cs typeface="Mali Light"/>
                <a:sym typeface="Mali Light"/>
              </a:rPr>
              <a:t>KOMPETENSI DASAR</a:t>
            </a:r>
            <a:endParaRPr sz="700" dirty="0">
              <a:solidFill>
                <a:schemeClr val="dk1"/>
              </a:solidFill>
              <a:latin typeface="Mali Light"/>
              <a:ea typeface="Mali Light"/>
              <a:cs typeface="Mali Light"/>
              <a:sym typeface="Mali Light"/>
            </a:endParaRPr>
          </a:p>
        </p:txBody>
      </p:sp>
      <p:grpSp>
        <p:nvGrpSpPr>
          <p:cNvPr id="3" name="Group 2"/>
          <p:cNvGrpSpPr/>
          <p:nvPr/>
        </p:nvGrpSpPr>
        <p:grpSpPr>
          <a:xfrm>
            <a:off x="613117" y="1355908"/>
            <a:ext cx="3304103" cy="3488237"/>
            <a:chOff x="514350" y="2003300"/>
            <a:chExt cx="2481900" cy="2626008"/>
          </a:xfrm>
        </p:grpSpPr>
        <p:sp>
          <p:nvSpPr>
            <p:cNvPr id="988" name="Google Shape;988;p18"/>
            <p:cNvSpPr/>
            <p:nvPr/>
          </p:nvSpPr>
          <p:spPr>
            <a:xfrm>
              <a:off x="514350" y="2133608"/>
              <a:ext cx="2481900" cy="2495700"/>
            </a:xfrm>
            <a:prstGeom prst="rect">
              <a:avLst/>
            </a:prstGeom>
            <a:solidFill>
              <a:srgbClr val="FFFFFF"/>
            </a:solidFill>
            <a:ln>
              <a:noFill/>
            </a:ln>
          </p:spPr>
          <p:txBody>
            <a:bodyPr spcFirstLastPara="1" wrap="square" lIns="45725" tIns="45725" rIns="45725" bIns="45725" anchor="ctr" anchorCtr="0">
              <a:noAutofit/>
            </a:bodyPr>
            <a:lstStyle/>
            <a:p>
              <a:pPr marL="0" lvl="0" indent="0" algn="l" rtl="0">
                <a:spcBef>
                  <a:spcPts val="0"/>
                </a:spcBef>
                <a:spcAft>
                  <a:spcPts val="0"/>
                </a:spcAft>
                <a:buNone/>
              </a:pPr>
              <a:endParaRPr/>
            </a:p>
          </p:txBody>
        </p:sp>
        <p:sp>
          <p:nvSpPr>
            <p:cNvPr id="1003" name="Google Shape;1003;p18"/>
            <p:cNvSpPr/>
            <p:nvPr/>
          </p:nvSpPr>
          <p:spPr>
            <a:xfrm>
              <a:off x="1190253" y="2003300"/>
              <a:ext cx="1182699" cy="386007"/>
            </a:xfrm>
            <a:custGeom>
              <a:avLst/>
              <a:gdLst/>
              <a:ahLst/>
              <a:cxnLst/>
              <a:rect l="l" t="t" r="r" b="b"/>
              <a:pathLst>
                <a:path w="2365399" h="772012" extrusionOk="0">
                  <a:moveTo>
                    <a:pt x="2364329" y="742780"/>
                  </a:moveTo>
                  <a:cubicBezTo>
                    <a:pt x="2342409" y="698605"/>
                    <a:pt x="2305380" y="658015"/>
                    <a:pt x="2266292" y="533137"/>
                  </a:cubicBezTo>
                  <a:cubicBezTo>
                    <a:pt x="2210118" y="347305"/>
                    <a:pt x="2206440" y="410797"/>
                    <a:pt x="2269650" y="284261"/>
                  </a:cubicBezTo>
                  <a:cubicBezTo>
                    <a:pt x="2369235" y="83083"/>
                    <a:pt x="2357589" y="84148"/>
                    <a:pt x="2312268" y="76444"/>
                  </a:cubicBezTo>
                  <a:cubicBezTo>
                    <a:pt x="2177608" y="53810"/>
                    <a:pt x="2006841" y="52720"/>
                    <a:pt x="1874975" y="42014"/>
                  </a:cubicBezTo>
                  <a:cubicBezTo>
                    <a:pt x="844239" y="-48529"/>
                    <a:pt x="585136" y="35969"/>
                    <a:pt x="16021" y="32628"/>
                  </a:cubicBezTo>
                  <a:cubicBezTo>
                    <a:pt x="-17354" y="33230"/>
                    <a:pt x="3864" y="73395"/>
                    <a:pt x="57000" y="263299"/>
                  </a:cubicBezTo>
                  <a:cubicBezTo>
                    <a:pt x="113962" y="469291"/>
                    <a:pt x="90676" y="339381"/>
                    <a:pt x="19608" y="701129"/>
                  </a:cubicBezTo>
                  <a:cubicBezTo>
                    <a:pt x="16050" y="723218"/>
                    <a:pt x="-2517" y="763211"/>
                    <a:pt x="32271" y="767250"/>
                  </a:cubicBezTo>
                  <a:cubicBezTo>
                    <a:pt x="546464" y="727228"/>
                    <a:pt x="1063408" y="780962"/>
                    <a:pt x="1578619" y="770677"/>
                  </a:cubicBezTo>
                  <a:cubicBezTo>
                    <a:pt x="1833317" y="766280"/>
                    <a:pt x="2088302" y="757849"/>
                    <a:pt x="2342977" y="766925"/>
                  </a:cubicBezTo>
                  <a:cubicBezTo>
                    <a:pt x="2356495" y="769563"/>
                    <a:pt x="2369225" y="755947"/>
                    <a:pt x="2364329" y="742780"/>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nvGrpSpPr>
            <p:cNvPr id="990" name="Google Shape;990;p18"/>
            <p:cNvGrpSpPr/>
            <p:nvPr/>
          </p:nvGrpSpPr>
          <p:grpSpPr>
            <a:xfrm>
              <a:off x="735746" y="2077720"/>
              <a:ext cx="2091713" cy="2322611"/>
              <a:chOff x="70100" y="-1747780"/>
              <a:chExt cx="5577900" cy="6193630"/>
            </a:xfrm>
          </p:grpSpPr>
          <p:sp>
            <p:nvSpPr>
              <p:cNvPr id="992" name="Google Shape;992;p18"/>
              <p:cNvSpPr txBox="1"/>
              <p:nvPr/>
            </p:nvSpPr>
            <p:spPr>
              <a:xfrm>
                <a:off x="70100" y="-744225"/>
                <a:ext cx="5577900" cy="5190075"/>
              </a:xfrm>
              <a:prstGeom prst="rect">
                <a:avLst/>
              </a:prstGeom>
              <a:noFill/>
              <a:ln>
                <a:noFill/>
              </a:ln>
            </p:spPr>
            <p:txBody>
              <a:bodyPr spcFirstLastPara="1" wrap="square" lIns="0" tIns="0" rIns="0" bIns="0" anchor="t" anchorCtr="0">
                <a:spAutoFit/>
              </a:bodyPr>
              <a:lstStyle/>
              <a:p>
                <a:pPr>
                  <a:lnSpc>
                    <a:spcPct val="150000"/>
                  </a:lnSpc>
                </a:pPr>
                <a:r>
                  <a:rPr lang="en-US" dirty="0"/>
                  <a:t>3.6 </a:t>
                </a:r>
                <a:r>
                  <a:rPr lang="id-ID" dirty="0"/>
                  <a:t>Menerapkan perangkat lunak pengolah gambar vektor</a:t>
                </a:r>
                <a:endParaRPr lang="en-US" dirty="0"/>
              </a:p>
              <a:p>
                <a:pPr>
                  <a:lnSpc>
                    <a:spcPct val="150000"/>
                  </a:lnSpc>
                </a:pPr>
                <a:r>
                  <a:rPr lang="en-US" dirty="0"/>
                  <a:t>3.7 </a:t>
                </a:r>
                <a:r>
                  <a:rPr lang="id-ID" dirty="0"/>
                  <a:t>Menerapkan manipulasi gambar vektor dengan menggunakan fitur efek</a:t>
                </a:r>
                <a:r>
                  <a:rPr lang="en-US" dirty="0"/>
                  <a:t>.</a:t>
                </a:r>
              </a:p>
              <a:p>
                <a:pPr>
                  <a:lnSpc>
                    <a:spcPct val="150000"/>
                  </a:lnSpc>
                </a:pPr>
                <a:r>
                  <a:rPr lang="en-US" dirty="0"/>
                  <a:t>3.8 </a:t>
                </a:r>
                <a:r>
                  <a:rPr lang="id-ID" dirty="0"/>
                  <a:t>Menerapkan pembuatan desain object berbasis gambar vektor</a:t>
                </a:r>
                <a:endParaRPr lang="id-ID" sz="1050" dirty="0"/>
              </a:p>
            </p:txBody>
          </p:sp>
          <p:sp>
            <p:nvSpPr>
              <p:cNvPr id="991" name="Google Shape;991;p18"/>
              <p:cNvSpPr txBox="1"/>
              <p:nvPr/>
            </p:nvSpPr>
            <p:spPr>
              <a:xfrm>
                <a:off x="1462508" y="-1747780"/>
                <a:ext cx="2953346" cy="525186"/>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en-US" sz="1700" b="1" dirty="0" err="1">
                    <a:solidFill>
                      <a:schemeClr val="bg1"/>
                    </a:solidFill>
                    <a:latin typeface="Mali Light"/>
                    <a:ea typeface="Mali Light"/>
                    <a:cs typeface="Mali Light"/>
                    <a:sym typeface="Mali Light"/>
                  </a:rPr>
                  <a:t>Pengetahuan</a:t>
                </a:r>
                <a:r>
                  <a:rPr lang="en-US" sz="1700" b="1" dirty="0">
                    <a:solidFill>
                      <a:schemeClr val="bg1"/>
                    </a:solidFill>
                    <a:latin typeface="Mali Light"/>
                    <a:ea typeface="Mali Light"/>
                    <a:cs typeface="Mali Light"/>
                    <a:sym typeface="Mali Light"/>
                  </a:rPr>
                  <a:t> </a:t>
                </a:r>
                <a:endParaRPr sz="1700" b="1" dirty="0">
                  <a:solidFill>
                    <a:schemeClr val="bg1"/>
                  </a:solidFill>
                  <a:latin typeface="Mali Light"/>
                  <a:ea typeface="Mali Light"/>
                  <a:cs typeface="Mali Light"/>
                  <a:sym typeface="Mali Light"/>
                </a:endParaRPr>
              </a:p>
            </p:txBody>
          </p:sp>
        </p:grpSp>
      </p:grpSp>
      <p:grpSp>
        <p:nvGrpSpPr>
          <p:cNvPr id="2" name="Group 1"/>
          <p:cNvGrpSpPr/>
          <p:nvPr/>
        </p:nvGrpSpPr>
        <p:grpSpPr>
          <a:xfrm>
            <a:off x="5147307" y="1287084"/>
            <a:ext cx="3474180" cy="3595750"/>
            <a:chOff x="3331043" y="1942994"/>
            <a:chExt cx="2481900" cy="2686314"/>
          </a:xfrm>
        </p:grpSpPr>
        <p:sp>
          <p:nvSpPr>
            <p:cNvPr id="993" name="Google Shape;993;p18"/>
            <p:cNvSpPr/>
            <p:nvPr/>
          </p:nvSpPr>
          <p:spPr>
            <a:xfrm>
              <a:off x="3331043" y="2133608"/>
              <a:ext cx="2481900" cy="2495700"/>
            </a:xfrm>
            <a:prstGeom prst="rect">
              <a:avLst/>
            </a:prstGeom>
            <a:solidFill>
              <a:srgbClr val="FFFFFF"/>
            </a:solidFill>
            <a:ln>
              <a:noFill/>
            </a:ln>
          </p:spPr>
          <p:txBody>
            <a:bodyPr spcFirstLastPara="1" wrap="square" lIns="45725" tIns="45725" rIns="45725" bIns="45725" anchor="ctr" anchorCtr="0">
              <a:noAutofit/>
            </a:bodyPr>
            <a:lstStyle/>
            <a:p>
              <a:pPr marL="0" lvl="0" indent="0" algn="l" rtl="0">
                <a:spcBef>
                  <a:spcPts val="0"/>
                </a:spcBef>
                <a:spcAft>
                  <a:spcPts val="0"/>
                </a:spcAft>
                <a:buNone/>
              </a:pPr>
              <a:endParaRPr/>
            </a:p>
          </p:txBody>
        </p:sp>
        <p:sp>
          <p:nvSpPr>
            <p:cNvPr id="996" name="Google Shape;996;p18"/>
            <p:cNvSpPr txBox="1"/>
            <p:nvPr/>
          </p:nvSpPr>
          <p:spPr>
            <a:xfrm>
              <a:off x="3419364" y="2440000"/>
              <a:ext cx="2335073" cy="1448583"/>
            </a:xfrm>
            <a:prstGeom prst="rect">
              <a:avLst/>
            </a:prstGeom>
            <a:noFill/>
            <a:ln>
              <a:noFill/>
            </a:ln>
          </p:spPr>
          <p:txBody>
            <a:bodyPr spcFirstLastPara="1" wrap="square" lIns="0" tIns="0" rIns="0" bIns="0" anchor="t" anchorCtr="0">
              <a:spAutoFit/>
            </a:bodyPr>
            <a:lstStyle/>
            <a:p>
              <a:pPr lvl="1">
                <a:lnSpc>
                  <a:spcPct val="150000"/>
                </a:lnSpc>
              </a:pPr>
              <a:r>
                <a:rPr lang="en-US" dirty="0"/>
                <a:t>4.6 </a:t>
              </a:r>
              <a:r>
                <a:rPr lang="id-ID" dirty="0"/>
                <a:t>Menggunakan perangkat lunak pengolah gambar vektor </a:t>
              </a:r>
              <a:endParaRPr lang="en-US" sz="1200" dirty="0"/>
            </a:p>
            <a:p>
              <a:pPr lvl="1">
                <a:lnSpc>
                  <a:spcPct val="150000"/>
                </a:lnSpc>
              </a:pPr>
              <a:r>
                <a:rPr lang="en-US" dirty="0"/>
                <a:t>4.7 </a:t>
              </a:r>
              <a:r>
                <a:rPr lang="id-ID" dirty="0"/>
                <a:t>Memanipulasi gambar vektor dengan menggunakan fitur efek </a:t>
              </a:r>
              <a:endParaRPr lang="en-US" sz="1200" dirty="0"/>
            </a:p>
            <a:p>
              <a:pPr>
                <a:lnSpc>
                  <a:spcPct val="150000"/>
                </a:lnSpc>
              </a:pPr>
              <a:r>
                <a:rPr lang="en-US" dirty="0"/>
                <a:t>4.8 </a:t>
              </a:r>
              <a:r>
                <a:rPr lang="id-ID" dirty="0"/>
                <a:t>Membuat desain object berbasis gambar vektor</a:t>
              </a:r>
              <a:endParaRPr lang="id-ID" sz="1100" dirty="0">
                <a:effectLst/>
              </a:endParaRPr>
            </a:p>
          </p:txBody>
        </p:sp>
        <p:grpSp>
          <p:nvGrpSpPr>
            <p:cNvPr id="1004" name="Google Shape;1004;p18"/>
            <p:cNvGrpSpPr/>
            <p:nvPr/>
          </p:nvGrpSpPr>
          <p:grpSpPr>
            <a:xfrm>
              <a:off x="3971684" y="1942994"/>
              <a:ext cx="1200635" cy="403824"/>
              <a:chOff x="3971684" y="1942994"/>
              <a:chExt cx="1200635" cy="403824"/>
            </a:xfrm>
          </p:grpSpPr>
          <p:sp>
            <p:nvSpPr>
              <p:cNvPr id="1005" name="Google Shape;1005;p18"/>
              <p:cNvSpPr/>
              <p:nvPr/>
            </p:nvSpPr>
            <p:spPr>
              <a:xfrm>
                <a:off x="3971686" y="1942998"/>
                <a:ext cx="1200630" cy="403815"/>
              </a:xfrm>
              <a:custGeom>
                <a:avLst/>
                <a:gdLst/>
                <a:ahLst/>
                <a:cxnLst/>
                <a:rect l="l" t="t" r="r" b="b"/>
                <a:pathLst>
                  <a:path w="2401260" h="807629" extrusionOk="0">
                    <a:moveTo>
                      <a:pt x="2303724" y="662489"/>
                    </a:moveTo>
                    <a:cubicBezTo>
                      <a:pt x="2407396" y="602898"/>
                      <a:pt x="2397426" y="611090"/>
                      <a:pt x="2367535" y="567215"/>
                    </a:cubicBezTo>
                    <a:cubicBezTo>
                      <a:pt x="2342504" y="532604"/>
                      <a:pt x="2312603" y="502349"/>
                      <a:pt x="2282468" y="472286"/>
                    </a:cubicBezTo>
                    <a:cubicBezTo>
                      <a:pt x="2403808" y="384161"/>
                      <a:pt x="2389818" y="416810"/>
                      <a:pt x="2289042" y="274117"/>
                    </a:cubicBezTo>
                    <a:cubicBezTo>
                      <a:pt x="2346495" y="240285"/>
                      <a:pt x="2389982" y="225001"/>
                      <a:pt x="2366103" y="198650"/>
                    </a:cubicBezTo>
                    <a:cubicBezTo>
                      <a:pt x="2301217" y="105241"/>
                      <a:pt x="2324062" y="133304"/>
                      <a:pt x="2334897" y="96448"/>
                    </a:cubicBezTo>
                    <a:cubicBezTo>
                      <a:pt x="2340199" y="85082"/>
                      <a:pt x="2346312" y="74991"/>
                      <a:pt x="2352618" y="63991"/>
                    </a:cubicBezTo>
                    <a:cubicBezTo>
                      <a:pt x="2365181" y="45467"/>
                      <a:pt x="2378638" y="692"/>
                      <a:pt x="2344127" y="0"/>
                    </a:cubicBezTo>
                    <a:cubicBezTo>
                      <a:pt x="2000804" y="18914"/>
                      <a:pt x="278634" y="61053"/>
                      <a:pt x="278313" y="61044"/>
                    </a:cubicBezTo>
                    <a:cubicBezTo>
                      <a:pt x="218718" y="64385"/>
                      <a:pt x="96292" y="37717"/>
                      <a:pt x="51768" y="76967"/>
                    </a:cubicBezTo>
                    <a:cubicBezTo>
                      <a:pt x="37495" y="89693"/>
                      <a:pt x="47748" y="104755"/>
                      <a:pt x="64725" y="145510"/>
                    </a:cubicBezTo>
                    <a:cubicBezTo>
                      <a:pt x="76266" y="180602"/>
                      <a:pt x="60744" y="172443"/>
                      <a:pt x="23894" y="187804"/>
                    </a:cubicBezTo>
                    <a:cubicBezTo>
                      <a:pt x="-29981" y="206030"/>
                      <a:pt x="49376" y="245396"/>
                      <a:pt x="83993" y="300901"/>
                    </a:cubicBezTo>
                    <a:cubicBezTo>
                      <a:pt x="-7567" y="418036"/>
                      <a:pt x="-34865" y="368531"/>
                      <a:pt x="102492" y="510392"/>
                    </a:cubicBezTo>
                    <a:cubicBezTo>
                      <a:pt x="-19160" y="653235"/>
                      <a:pt x="-46247" y="589225"/>
                      <a:pt x="96763" y="687629"/>
                    </a:cubicBezTo>
                    <a:cubicBezTo>
                      <a:pt x="49199" y="752625"/>
                      <a:pt x="17137" y="791783"/>
                      <a:pt x="30795" y="807630"/>
                    </a:cubicBezTo>
                    <a:cubicBezTo>
                      <a:pt x="282510" y="724778"/>
                      <a:pt x="1764722" y="779870"/>
                      <a:pt x="2352037" y="781053"/>
                    </a:cubicBezTo>
                    <a:cubicBezTo>
                      <a:pt x="2449274" y="757403"/>
                      <a:pt x="2386048" y="719692"/>
                      <a:pt x="2303724" y="662489"/>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nvGrpSpPr>
              <p:cNvPr id="1006" name="Google Shape;1006;p18"/>
              <p:cNvGrpSpPr/>
              <p:nvPr/>
            </p:nvGrpSpPr>
            <p:grpSpPr>
              <a:xfrm>
                <a:off x="3971684" y="1942994"/>
                <a:ext cx="1200635" cy="403824"/>
                <a:chOff x="7943363" y="3885987"/>
                <a:chExt cx="2401269" cy="807648"/>
              </a:xfrm>
            </p:grpSpPr>
            <p:sp>
              <p:nvSpPr>
                <p:cNvPr id="1007" name="Google Shape;1007;p18"/>
                <p:cNvSpPr/>
                <p:nvPr/>
              </p:nvSpPr>
              <p:spPr>
                <a:xfrm>
                  <a:off x="8231245" y="3942151"/>
                  <a:ext cx="231977" cy="715182"/>
                </a:xfrm>
                <a:custGeom>
                  <a:avLst/>
                  <a:gdLst/>
                  <a:ahLst/>
                  <a:cxnLst/>
                  <a:rect l="l" t="t" r="r" b="b"/>
                  <a:pathLst>
                    <a:path w="231977" h="715182" extrusionOk="0">
                      <a:moveTo>
                        <a:pt x="230989" y="648090"/>
                      </a:moveTo>
                      <a:cubicBezTo>
                        <a:pt x="224942" y="642571"/>
                        <a:pt x="214593" y="628566"/>
                        <a:pt x="169320" y="589090"/>
                      </a:cubicBezTo>
                      <a:cubicBezTo>
                        <a:pt x="162567" y="583205"/>
                        <a:pt x="144539" y="573619"/>
                        <a:pt x="150734" y="558359"/>
                      </a:cubicBezTo>
                      <a:cubicBezTo>
                        <a:pt x="162894" y="528402"/>
                        <a:pt x="170943" y="529921"/>
                        <a:pt x="214045" y="467334"/>
                      </a:cubicBezTo>
                      <a:cubicBezTo>
                        <a:pt x="215894" y="464661"/>
                        <a:pt x="215169" y="467512"/>
                        <a:pt x="224625" y="458801"/>
                      </a:cubicBezTo>
                      <a:cubicBezTo>
                        <a:pt x="165189" y="408767"/>
                        <a:pt x="181235" y="407238"/>
                        <a:pt x="156314" y="395190"/>
                      </a:cubicBezTo>
                      <a:cubicBezTo>
                        <a:pt x="152285" y="393243"/>
                        <a:pt x="142397" y="379041"/>
                        <a:pt x="141571" y="368877"/>
                      </a:cubicBezTo>
                      <a:cubicBezTo>
                        <a:pt x="140519" y="355964"/>
                        <a:pt x="145336" y="355757"/>
                        <a:pt x="148789" y="350795"/>
                      </a:cubicBezTo>
                      <a:cubicBezTo>
                        <a:pt x="151838" y="336824"/>
                        <a:pt x="169944" y="320194"/>
                        <a:pt x="173935" y="308910"/>
                      </a:cubicBezTo>
                      <a:cubicBezTo>
                        <a:pt x="176178" y="302564"/>
                        <a:pt x="182853" y="303257"/>
                        <a:pt x="201789" y="280607"/>
                      </a:cubicBezTo>
                      <a:cubicBezTo>
                        <a:pt x="207211" y="274122"/>
                        <a:pt x="212297" y="267261"/>
                        <a:pt x="218065" y="261011"/>
                      </a:cubicBezTo>
                      <a:cubicBezTo>
                        <a:pt x="193779" y="238468"/>
                        <a:pt x="213469" y="263949"/>
                        <a:pt x="192938" y="236198"/>
                      </a:cubicBezTo>
                      <a:cubicBezTo>
                        <a:pt x="189346" y="231348"/>
                        <a:pt x="183641" y="228117"/>
                        <a:pt x="179616" y="223521"/>
                      </a:cubicBezTo>
                      <a:cubicBezTo>
                        <a:pt x="175798" y="219165"/>
                        <a:pt x="164637" y="194804"/>
                        <a:pt x="160142" y="191794"/>
                      </a:cubicBezTo>
                      <a:cubicBezTo>
                        <a:pt x="148875" y="184256"/>
                        <a:pt x="147021" y="175222"/>
                        <a:pt x="138050" y="165746"/>
                      </a:cubicBezTo>
                      <a:cubicBezTo>
                        <a:pt x="134223" y="161708"/>
                        <a:pt x="131456" y="156150"/>
                        <a:pt x="134165" y="149746"/>
                      </a:cubicBezTo>
                      <a:cubicBezTo>
                        <a:pt x="134612" y="148688"/>
                        <a:pt x="133238" y="136044"/>
                        <a:pt x="142891" y="131866"/>
                      </a:cubicBezTo>
                      <a:cubicBezTo>
                        <a:pt x="147069" y="130058"/>
                        <a:pt x="150393" y="125400"/>
                        <a:pt x="155277" y="118727"/>
                      </a:cubicBezTo>
                      <a:cubicBezTo>
                        <a:pt x="160070" y="112188"/>
                        <a:pt x="177609" y="105246"/>
                        <a:pt x="182430" y="98731"/>
                      </a:cubicBezTo>
                      <a:cubicBezTo>
                        <a:pt x="232386" y="31212"/>
                        <a:pt x="255232" y="68423"/>
                        <a:pt x="199532" y="16322"/>
                      </a:cubicBezTo>
                      <a:cubicBezTo>
                        <a:pt x="192348" y="9606"/>
                        <a:pt x="192314" y="6418"/>
                        <a:pt x="186412" y="0"/>
                      </a:cubicBezTo>
                      <a:cubicBezTo>
                        <a:pt x="116444" y="1764"/>
                        <a:pt x="62007" y="3120"/>
                        <a:pt x="28462" y="3947"/>
                      </a:cubicBezTo>
                      <a:cubicBezTo>
                        <a:pt x="49084" y="21832"/>
                        <a:pt x="78307" y="39620"/>
                        <a:pt x="79306" y="47986"/>
                      </a:cubicBezTo>
                      <a:cubicBezTo>
                        <a:pt x="71569" y="66890"/>
                        <a:pt x="41236" y="83875"/>
                        <a:pt x="18218" y="116429"/>
                      </a:cubicBezTo>
                      <a:cubicBezTo>
                        <a:pt x="36799" y="154881"/>
                        <a:pt x="51759" y="144208"/>
                        <a:pt x="62012" y="158035"/>
                      </a:cubicBezTo>
                      <a:cubicBezTo>
                        <a:pt x="89689" y="195367"/>
                        <a:pt x="106080" y="193530"/>
                        <a:pt x="67362" y="237386"/>
                      </a:cubicBezTo>
                      <a:cubicBezTo>
                        <a:pt x="-8047" y="322800"/>
                        <a:pt x="-1986" y="299324"/>
                        <a:pt x="21993" y="326997"/>
                      </a:cubicBezTo>
                      <a:cubicBezTo>
                        <a:pt x="23073" y="328242"/>
                        <a:pt x="23986" y="329790"/>
                        <a:pt x="25335" y="330608"/>
                      </a:cubicBezTo>
                      <a:cubicBezTo>
                        <a:pt x="41913" y="340680"/>
                        <a:pt x="60893" y="367521"/>
                        <a:pt x="66233" y="369699"/>
                      </a:cubicBezTo>
                      <a:cubicBezTo>
                        <a:pt x="68279" y="370536"/>
                        <a:pt x="70724" y="372344"/>
                        <a:pt x="71401" y="374271"/>
                      </a:cubicBezTo>
                      <a:cubicBezTo>
                        <a:pt x="74580" y="383286"/>
                        <a:pt x="91744" y="390603"/>
                        <a:pt x="94852" y="397007"/>
                      </a:cubicBezTo>
                      <a:cubicBezTo>
                        <a:pt x="107727" y="423560"/>
                        <a:pt x="98233" y="425248"/>
                        <a:pt x="91264" y="430777"/>
                      </a:cubicBezTo>
                      <a:cubicBezTo>
                        <a:pt x="91062" y="431445"/>
                        <a:pt x="75257" y="455844"/>
                        <a:pt x="65359" y="463089"/>
                      </a:cubicBezTo>
                      <a:cubicBezTo>
                        <a:pt x="44127" y="478633"/>
                        <a:pt x="2710" y="532580"/>
                        <a:pt x="2441" y="532897"/>
                      </a:cubicBezTo>
                      <a:cubicBezTo>
                        <a:pt x="-3240" y="539681"/>
                        <a:pt x="-1972" y="538219"/>
                        <a:pt x="39363" y="580874"/>
                      </a:cubicBezTo>
                      <a:cubicBezTo>
                        <a:pt x="41476" y="583047"/>
                        <a:pt x="40439" y="589302"/>
                        <a:pt x="79066" y="623451"/>
                      </a:cubicBezTo>
                      <a:cubicBezTo>
                        <a:pt x="80300" y="624542"/>
                        <a:pt x="81597" y="625821"/>
                        <a:pt x="83090" y="626316"/>
                      </a:cubicBezTo>
                      <a:cubicBezTo>
                        <a:pt x="120939" y="638879"/>
                        <a:pt x="104538" y="686836"/>
                        <a:pt x="63544" y="706105"/>
                      </a:cubicBezTo>
                      <a:cubicBezTo>
                        <a:pt x="59380" y="708062"/>
                        <a:pt x="60989" y="711052"/>
                        <a:pt x="56215" y="715182"/>
                      </a:cubicBezTo>
                      <a:cubicBezTo>
                        <a:pt x="92436" y="713470"/>
                        <a:pt x="130818" y="712033"/>
                        <a:pt x="171053" y="710836"/>
                      </a:cubicBezTo>
                      <a:cubicBezTo>
                        <a:pt x="180485" y="695240"/>
                        <a:pt x="231282" y="648360"/>
                        <a:pt x="230989" y="648090"/>
                      </a:cubicBezTo>
                      <a:close/>
                    </a:path>
                  </a:pathLst>
                </a:custGeom>
                <a:no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008" name="Google Shape;1008;p18"/>
                <p:cNvSpPr/>
                <p:nvPr/>
              </p:nvSpPr>
              <p:spPr>
                <a:xfrm>
                  <a:off x="9308425" y="3915006"/>
                  <a:ext cx="201882" cy="739316"/>
                </a:xfrm>
                <a:custGeom>
                  <a:avLst/>
                  <a:gdLst/>
                  <a:ahLst/>
                  <a:cxnLst/>
                  <a:rect l="l" t="t" r="r" b="b"/>
                  <a:pathLst>
                    <a:path w="201882" h="739316" extrusionOk="0">
                      <a:moveTo>
                        <a:pt x="149795" y="725913"/>
                      </a:moveTo>
                      <a:cubicBezTo>
                        <a:pt x="183043" y="690172"/>
                        <a:pt x="169735" y="701485"/>
                        <a:pt x="200759" y="675999"/>
                      </a:cubicBezTo>
                      <a:cubicBezTo>
                        <a:pt x="192302" y="668581"/>
                        <a:pt x="188287" y="661124"/>
                        <a:pt x="157978" y="633633"/>
                      </a:cubicBezTo>
                      <a:cubicBezTo>
                        <a:pt x="124418" y="603201"/>
                        <a:pt x="113819" y="599729"/>
                        <a:pt x="119587" y="585508"/>
                      </a:cubicBezTo>
                      <a:cubicBezTo>
                        <a:pt x="130498" y="558609"/>
                        <a:pt x="142274" y="551739"/>
                        <a:pt x="167867" y="516138"/>
                      </a:cubicBezTo>
                      <a:cubicBezTo>
                        <a:pt x="195486" y="477666"/>
                        <a:pt x="174456" y="503469"/>
                        <a:pt x="193478" y="485945"/>
                      </a:cubicBezTo>
                      <a:cubicBezTo>
                        <a:pt x="186971" y="480469"/>
                        <a:pt x="154232" y="451344"/>
                        <a:pt x="149915" y="444373"/>
                      </a:cubicBezTo>
                      <a:cubicBezTo>
                        <a:pt x="138845" y="426517"/>
                        <a:pt x="123756" y="422416"/>
                        <a:pt x="122728" y="420921"/>
                      </a:cubicBezTo>
                      <a:cubicBezTo>
                        <a:pt x="114203" y="408512"/>
                        <a:pt x="103489" y="390305"/>
                        <a:pt x="115135" y="380844"/>
                      </a:cubicBezTo>
                      <a:cubicBezTo>
                        <a:pt x="119793" y="377060"/>
                        <a:pt x="117181" y="371411"/>
                        <a:pt x="123861" y="366214"/>
                      </a:cubicBezTo>
                      <a:cubicBezTo>
                        <a:pt x="127775" y="354709"/>
                        <a:pt x="138682" y="347641"/>
                        <a:pt x="142783" y="336055"/>
                      </a:cubicBezTo>
                      <a:cubicBezTo>
                        <a:pt x="144051" y="332463"/>
                        <a:pt x="148263" y="329661"/>
                        <a:pt x="151586" y="327103"/>
                      </a:cubicBezTo>
                      <a:cubicBezTo>
                        <a:pt x="165475" y="316420"/>
                        <a:pt x="176362" y="299593"/>
                        <a:pt x="186909" y="288156"/>
                      </a:cubicBezTo>
                      <a:cubicBezTo>
                        <a:pt x="162632" y="265622"/>
                        <a:pt x="182318" y="291093"/>
                        <a:pt x="161782" y="263343"/>
                      </a:cubicBezTo>
                      <a:cubicBezTo>
                        <a:pt x="158190" y="258492"/>
                        <a:pt x="152484" y="255261"/>
                        <a:pt x="148460" y="250665"/>
                      </a:cubicBezTo>
                      <a:cubicBezTo>
                        <a:pt x="144642" y="246309"/>
                        <a:pt x="133485" y="221948"/>
                        <a:pt x="128985" y="218939"/>
                      </a:cubicBezTo>
                      <a:cubicBezTo>
                        <a:pt x="117719" y="211400"/>
                        <a:pt x="115865" y="202367"/>
                        <a:pt x="106894" y="192891"/>
                      </a:cubicBezTo>
                      <a:cubicBezTo>
                        <a:pt x="103066" y="188852"/>
                        <a:pt x="100300" y="183294"/>
                        <a:pt x="103009" y="176890"/>
                      </a:cubicBezTo>
                      <a:cubicBezTo>
                        <a:pt x="103710" y="175232"/>
                        <a:pt x="102956" y="173006"/>
                        <a:pt x="103417" y="171184"/>
                      </a:cubicBezTo>
                      <a:cubicBezTo>
                        <a:pt x="106471" y="159227"/>
                        <a:pt x="109526" y="161381"/>
                        <a:pt x="116273" y="155967"/>
                      </a:cubicBezTo>
                      <a:cubicBezTo>
                        <a:pt x="134441" y="132174"/>
                        <a:pt x="144714" y="134732"/>
                        <a:pt x="151264" y="125881"/>
                      </a:cubicBezTo>
                      <a:cubicBezTo>
                        <a:pt x="175003" y="93794"/>
                        <a:pt x="177587" y="101722"/>
                        <a:pt x="201883" y="74270"/>
                      </a:cubicBezTo>
                      <a:cubicBezTo>
                        <a:pt x="199693" y="72342"/>
                        <a:pt x="165792" y="42346"/>
                        <a:pt x="161474" y="35380"/>
                      </a:cubicBezTo>
                      <a:cubicBezTo>
                        <a:pt x="146500" y="11221"/>
                        <a:pt x="138528" y="22375"/>
                        <a:pt x="126349" y="0"/>
                      </a:cubicBezTo>
                      <a:cubicBezTo>
                        <a:pt x="85134" y="1178"/>
                        <a:pt x="43616" y="2351"/>
                        <a:pt x="2040" y="3514"/>
                      </a:cubicBezTo>
                      <a:cubicBezTo>
                        <a:pt x="9590" y="11269"/>
                        <a:pt x="23618" y="24755"/>
                        <a:pt x="49288" y="48414"/>
                      </a:cubicBezTo>
                      <a:cubicBezTo>
                        <a:pt x="82391" y="78962"/>
                        <a:pt x="102332" y="60375"/>
                        <a:pt x="26303" y="130775"/>
                      </a:cubicBezTo>
                      <a:cubicBezTo>
                        <a:pt x="24516" y="144631"/>
                        <a:pt x="7530" y="135655"/>
                        <a:pt x="33012" y="166188"/>
                      </a:cubicBezTo>
                      <a:cubicBezTo>
                        <a:pt x="38179" y="172376"/>
                        <a:pt x="57365" y="178708"/>
                        <a:pt x="62168" y="185189"/>
                      </a:cubicBezTo>
                      <a:cubicBezTo>
                        <a:pt x="95709" y="230424"/>
                        <a:pt x="109895" y="219160"/>
                        <a:pt x="45383" y="288896"/>
                      </a:cubicBezTo>
                      <a:cubicBezTo>
                        <a:pt x="10522" y="326588"/>
                        <a:pt x="11497" y="325021"/>
                        <a:pt x="5248" y="337555"/>
                      </a:cubicBezTo>
                      <a:cubicBezTo>
                        <a:pt x="25213" y="355622"/>
                        <a:pt x="23359" y="356464"/>
                        <a:pt x="25486" y="357762"/>
                      </a:cubicBezTo>
                      <a:cubicBezTo>
                        <a:pt x="42065" y="367834"/>
                        <a:pt x="61044" y="394675"/>
                        <a:pt x="66385" y="396853"/>
                      </a:cubicBezTo>
                      <a:cubicBezTo>
                        <a:pt x="68435" y="397690"/>
                        <a:pt x="70875" y="399498"/>
                        <a:pt x="71557" y="401425"/>
                      </a:cubicBezTo>
                      <a:cubicBezTo>
                        <a:pt x="76590" y="415661"/>
                        <a:pt x="104939" y="416344"/>
                        <a:pt x="100876" y="450820"/>
                      </a:cubicBezTo>
                      <a:cubicBezTo>
                        <a:pt x="81753" y="465142"/>
                        <a:pt x="80422" y="479325"/>
                        <a:pt x="65515" y="490238"/>
                      </a:cubicBezTo>
                      <a:cubicBezTo>
                        <a:pt x="52318" y="499897"/>
                        <a:pt x="12001" y="544691"/>
                        <a:pt x="6718" y="555724"/>
                      </a:cubicBezTo>
                      <a:cubicBezTo>
                        <a:pt x="528" y="568648"/>
                        <a:pt x="-14538" y="552229"/>
                        <a:pt x="39524" y="608023"/>
                      </a:cubicBezTo>
                      <a:cubicBezTo>
                        <a:pt x="41421" y="609989"/>
                        <a:pt x="42002" y="613215"/>
                        <a:pt x="43856" y="615244"/>
                      </a:cubicBezTo>
                      <a:cubicBezTo>
                        <a:pt x="47929" y="619696"/>
                        <a:pt x="77988" y="651725"/>
                        <a:pt x="83256" y="653475"/>
                      </a:cubicBezTo>
                      <a:cubicBezTo>
                        <a:pt x="89288" y="655480"/>
                        <a:pt x="104488" y="665629"/>
                        <a:pt x="102524" y="671191"/>
                      </a:cubicBezTo>
                      <a:cubicBezTo>
                        <a:pt x="112364" y="696562"/>
                        <a:pt x="94873" y="706850"/>
                        <a:pt x="88683" y="714038"/>
                      </a:cubicBezTo>
                      <a:cubicBezTo>
                        <a:pt x="74030" y="731062"/>
                        <a:pt x="61683" y="732750"/>
                        <a:pt x="60929" y="735471"/>
                      </a:cubicBezTo>
                      <a:cubicBezTo>
                        <a:pt x="60655" y="736451"/>
                        <a:pt x="60309" y="737298"/>
                        <a:pt x="59916" y="738067"/>
                      </a:cubicBezTo>
                      <a:cubicBezTo>
                        <a:pt x="86421" y="738471"/>
                        <a:pt x="112839" y="738889"/>
                        <a:pt x="139152" y="739317"/>
                      </a:cubicBezTo>
                      <a:cubicBezTo>
                        <a:pt x="138768" y="737173"/>
                        <a:pt x="142990" y="733230"/>
                        <a:pt x="149795" y="725913"/>
                      </a:cubicBezTo>
                      <a:close/>
                    </a:path>
                  </a:pathLst>
                </a:custGeom>
                <a:no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009" name="Google Shape;1009;p18"/>
                <p:cNvSpPr/>
                <p:nvPr/>
              </p:nvSpPr>
              <p:spPr>
                <a:xfrm>
                  <a:off x="9642491" y="3904896"/>
                  <a:ext cx="233677" cy="755610"/>
                </a:xfrm>
                <a:custGeom>
                  <a:avLst/>
                  <a:gdLst/>
                  <a:ahLst/>
                  <a:cxnLst/>
                  <a:rect l="l" t="t" r="r" b="b"/>
                  <a:pathLst>
                    <a:path w="233677" h="755610" extrusionOk="0">
                      <a:moveTo>
                        <a:pt x="208229" y="707038"/>
                      </a:moveTo>
                      <a:cubicBezTo>
                        <a:pt x="209343" y="705091"/>
                        <a:pt x="214035" y="705374"/>
                        <a:pt x="214727" y="704471"/>
                      </a:cubicBezTo>
                      <a:cubicBezTo>
                        <a:pt x="220202" y="697302"/>
                        <a:pt x="227814" y="692244"/>
                        <a:pt x="233601" y="685408"/>
                      </a:cubicBezTo>
                      <a:cubicBezTo>
                        <a:pt x="222363" y="670980"/>
                        <a:pt x="222133" y="677658"/>
                        <a:pt x="221364" y="675038"/>
                      </a:cubicBezTo>
                      <a:cubicBezTo>
                        <a:pt x="217700" y="662634"/>
                        <a:pt x="197918" y="653576"/>
                        <a:pt x="196766" y="649504"/>
                      </a:cubicBezTo>
                      <a:cubicBezTo>
                        <a:pt x="192751" y="635321"/>
                        <a:pt x="170722" y="618451"/>
                        <a:pt x="165439" y="611345"/>
                      </a:cubicBezTo>
                      <a:cubicBezTo>
                        <a:pt x="161121" y="605532"/>
                        <a:pt x="158067" y="598528"/>
                        <a:pt x="151041" y="595100"/>
                      </a:cubicBezTo>
                      <a:cubicBezTo>
                        <a:pt x="131557" y="553667"/>
                        <a:pt x="132316" y="575148"/>
                        <a:pt x="180615" y="507368"/>
                      </a:cubicBezTo>
                      <a:cubicBezTo>
                        <a:pt x="184899" y="501354"/>
                        <a:pt x="191036" y="496686"/>
                        <a:pt x="196098" y="491181"/>
                      </a:cubicBezTo>
                      <a:cubicBezTo>
                        <a:pt x="206678" y="479681"/>
                        <a:pt x="208705" y="469955"/>
                        <a:pt x="221206" y="461935"/>
                      </a:cubicBezTo>
                      <a:cubicBezTo>
                        <a:pt x="225686" y="459056"/>
                        <a:pt x="223804" y="455373"/>
                        <a:pt x="233678" y="447945"/>
                      </a:cubicBezTo>
                      <a:cubicBezTo>
                        <a:pt x="195090" y="409166"/>
                        <a:pt x="119685" y="351714"/>
                        <a:pt x="150906" y="327574"/>
                      </a:cubicBezTo>
                      <a:cubicBezTo>
                        <a:pt x="151214" y="327334"/>
                        <a:pt x="195589" y="270381"/>
                        <a:pt x="197592" y="269968"/>
                      </a:cubicBezTo>
                      <a:cubicBezTo>
                        <a:pt x="206625" y="268098"/>
                        <a:pt x="207648" y="257247"/>
                        <a:pt x="215452" y="254006"/>
                      </a:cubicBezTo>
                      <a:cubicBezTo>
                        <a:pt x="221475" y="251501"/>
                        <a:pt x="219145" y="245035"/>
                        <a:pt x="221777" y="245126"/>
                      </a:cubicBezTo>
                      <a:cubicBezTo>
                        <a:pt x="225883" y="245266"/>
                        <a:pt x="225941" y="242107"/>
                        <a:pt x="226431" y="239713"/>
                      </a:cubicBezTo>
                      <a:cubicBezTo>
                        <a:pt x="214852" y="229218"/>
                        <a:pt x="215500" y="229429"/>
                        <a:pt x="207288" y="220256"/>
                      </a:cubicBezTo>
                      <a:cubicBezTo>
                        <a:pt x="206424" y="219290"/>
                        <a:pt x="169555" y="198915"/>
                        <a:pt x="164065" y="191636"/>
                      </a:cubicBezTo>
                      <a:cubicBezTo>
                        <a:pt x="155382" y="180116"/>
                        <a:pt x="155675" y="165737"/>
                        <a:pt x="165400" y="152679"/>
                      </a:cubicBezTo>
                      <a:cubicBezTo>
                        <a:pt x="170741" y="145506"/>
                        <a:pt x="168325" y="138962"/>
                        <a:pt x="174991" y="137554"/>
                      </a:cubicBezTo>
                      <a:cubicBezTo>
                        <a:pt x="175548" y="137438"/>
                        <a:pt x="173219" y="140087"/>
                        <a:pt x="188068" y="115544"/>
                      </a:cubicBezTo>
                      <a:cubicBezTo>
                        <a:pt x="190580" y="111395"/>
                        <a:pt x="189581" y="118727"/>
                        <a:pt x="208335" y="94842"/>
                      </a:cubicBezTo>
                      <a:cubicBezTo>
                        <a:pt x="215270" y="86010"/>
                        <a:pt x="121875" y="38394"/>
                        <a:pt x="133315" y="0"/>
                      </a:cubicBezTo>
                      <a:cubicBezTo>
                        <a:pt x="98679" y="1077"/>
                        <a:pt x="63140" y="2159"/>
                        <a:pt x="26920" y="3250"/>
                      </a:cubicBezTo>
                      <a:cubicBezTo>
                        <a:pt x="45515" y="18947"/>
                        <a:pt x="39152" y="21736"/>
                        <a:pt x="76025" y="49678"/>
                      </a:cubicBezTo>
                      <a:cubicBezTo>
                        <a:pt x="153437" y="108342"/>
                        <a:pt x="73610" y="128405"/>
                        <a:pt x="64543" y="142419"/>
                      </a:cubicBezTo>
                      <a:cubicBezTo>
                        <a:pt x="56205" y="155299"/>
                        <a:pt x="43018" y="164640"/>
                        <a:pt x="37495" y="179597"/>
                      </a:cubicBezTo>
                      <a:cubicBezTo>
                        <a:pt x="37389" y="179881"/>
                        <a:pt x="37087" y="180126"/>
                        <a:pt x="36895" y="180395"/>
                      </a:cubicBezTo>
                      <a:cubicBezTo>
                        <a:pt x="40112" y="183198"/>
                        <a:pt x="36414" y="197737"/>
                        <a:pt x="42393" y="205996"/>
                      </a:cubicBezTo>
                      <a:cubicBezTo>
                        <a:pt x="43176" y="207083"/>
                        <a:pt x="44478" y="207944"/>
                        <a:pt x="44862" y="209126"/>
                      </a:cubicBezTo>
                      <a:cubicBezTo>
                        <a:pt x="51427" y="229198"/>
                        <a:pt x="73043" y="236295"/>
                        <a:pt x="79162" y="272550"/>
                      </a:cubicBezTo>
                      <a:cubicBezTo>
                        <a:pt x="79536" y="274761"/>
                        <a:pt x="80189" y="278747"/>
                        <a:pt x="79522" y="279021"/>
                      </a:cubicBezTo>
                      <a:cubicBezTo>
                        <a:pt x="71794" y="282184"/>
                        <a:pt x="84680" y="280747"/>
                        <a:pt x="57516" y="303545"/>
                      </a:cubicBezTo>
                      <a:cubicBezTo>
                        <a:pt x="59855" y="315093"/>
                        <a:pt x="45472" y="315660"/>
                        <a:pt x="15619" y="356824"/>
                      </a:cubicBezTo>
                      <a:cubicBezTo>
                        <a:pt x="21166" y="361387"/>
                        <a:pt x="22919" y="360401"/>
                        <a:pt x="23688" y="362127"/>
                      </a:cubicBezTo>
                      <a:cubicBezTo>
                        <a:pt x="27131" y="369882"/>
                        <a:pt x="91197" y="436906"/>
                        <a:pt x="100163" y="447022"/>
                      </a:cubicBezTo>
                      <a:cubicBezTo>
                        <a:pt x="112582" y="461032"/>
                        <a:pt x="106958" y="471599"/>
                        <a:pt x="96076" y="474979"/>
                      </a:cubicBezTo>
                      <a:cubicBezTo>
                        <a:pt x="93593" y="482801"/>
                        <a:pt x="91634" y="481349"/>
                        <a:pt x="84161" y="492190"/>
                      </a:cubicBezTo>
                      <a:cubicBezTo>
                        <a:pt x="71468" y="510614"/>
                        <a:pt x="59327" y="513690"/>
                        <a:pt x="58861" y="516484"/>
                      </a:cubicBezTo>
                      <a:cubicBezTo>
                        <a:pt x="57896" y="522306"/>
                        <a:pt x="15302" y="563926"/>
                        <a:pt x="8560" y="576152"/>
                      </a:cubicBezTo>
                      <a:cubicBezTo>
                        <a:pt x="-1137" y="593725"/>
                        <a:pt x="-7510" y="573133"/>
                        <a:pt x="17526" y="602037"/>
                      </a:cubicBezTo>
                      <a:cubicBezTo>
                        <a:pt x="18606" y="603282"/>
                        <a:pt x="19519" y="604830"/>
                        <a:pt x="20869" y="605653"/>
                      </a:cubicBezTo>
                      <a:cubicBezTo>
                        <a:pt x="37447" y="615725"/>
                        <a:pt x="56426" y="642566"/>
                        <a:pt x="61767" y="644744"/>
                      </a:cubicBezTo>
                      <a:cubicBezTo>
                        <a:pt x="63813" y="645581"/>
                        <a:pt x="66257" y="647388"/>
                        <a:pt x="66939" y="649316"/>
                      </a:cubicBezTo>
                      <a:cubicBezTo>
                        <a:pt x="71141" y="661201"/>
                        <a:pt x="86423" y="660610"/>
                        <a:pt x="93382" y="678990"/>
                      </a:cubicBezTo>
                      <a:cubicBezTo>
                        <a:pt x="109331" y="682720"/>
                        <a:pt x="115656" y="702307"/>
                        <a:pt x="100715" y="712730"/>
                      </a:cubicBezTo>
                      <a:cubicBezTo>
                        <a:pt x="98588" y="714211"/>
                        <a:pt x="78969" y="738211"/>
                        <a:pt x="68807" y="747754"/>
                      </a:cubicBezTo>
                      <a:cubicBezTo>
                        <a:pt x="66358" y="750052"/>
                        <a:pt x="64533" y="752081"/>
                        <a:pt x="63111" y="753894"/>
                      </a:cubicBezTo>
                      <a:cubicBezTo>
                        <a:pt x="95577" y="754476"/>
                        <a:pt x="127595" y="755048"/>
                        <a:pt x="159061" y="755610"/>
                      </a:cubicBezTo>
                      <a:cubicBezTo>
                        <a:pt x="168104" y="746134"/>
                        <a:pt x="208181" y="707120"/>
                        <a:pt x="208229" y="707038"/>
                      </a:cubicBezTo>
                      <a:close/>
                    </a:path>
                  </a:pathLst>
                </a:custGeom>
                <a:no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010" name="Google Shape;1010;p18"/>
                <p:cNvSpPr/>
                <p:nvPr/>
              </p:nvSpPr>
              <p:spPr>
                <a:xfrm>
                  <a:off x="10170309" y="3885987"/>
                  <a:ext cx="145854" cy="457483"/>
                </a:xfrm>
                <a:custGeom>
                  <a:avLst/>
                  <a:gdLst/>
                  <a:ahLst/>
                  <a:cxnLst/>
                  <a:rect l="l" t="t" r="r" b="b"/>
                  <a:pathLst>
                    <a:path w="145854" h="457483" extrusionOk="0">
                      <a:moveTo>
                        <a:pt x="17376" y="11899"/>
                      </a:moveTo>
                      <a:cubicBezTo>
                        <a:pt x="15531" y="13962"/>
                        <a:pt x="12986" y="15192"/>
                        <a:pt x="11896" y="18197"/>
                      </a:cubicBezTo>
                      <a:cubicBezTo>
                        <a:pt x="8765" y="26846"/>
                        <a:pt x="-1277" y="23255"/>
                        <a:pt x="6123" y="29043"/>
                      </a:cubicBezTo>
                      <a:cubicBezTo>
                        <a:pt x="30314" y="47957"/>
                        <a:pt x="19964" y="48741"/>
                        <a:pt x="58648" y="78058"/>
                      </a:cubicBezTo>
                      <a:cubicBezTo>
                        <a:pt x="134226" y="135333"/>
                        <a:pt x="55503" y="155736"/>
                        <a:pt x="47497" y="168102"/>
                      </a:cubicBezTo>
                      <a:cubicBezTo>
                        <a:pt x="39405" y="180607"/>
                        <a:pt x="26596" y="189674"/>
                        <a:pt x="21237" y="204198"/>
                      </a:cubicBezTo>
                      <a:cubicBezTo>
                        <a:pt x="21136" y="204472"/>
                        <a:pt x="20843" y="204713"/>
                        <a:pt x="20651" y="204972"/>
                      </a:cubicBezTo>
                      <a:cubicBezTo>
                        <a:pt x="23773" y="207694"/>
                        <a:pt x="20185" y="221809"/>
                        <a:pt x="25991" y="229828"/>
                      </a:cubicBezTo>
                      <a:cubicBezTo>
                        <a:pt x="26750" y="230881"/>
                        <a:pt x="28013" y="231718"/>
                        <a:pt x="28393" y="232867"/>
                      </a:cubicBezTo>
                      <a:cubicBezTo>
                        <a:pt x="31490" y="242343"/>
                        <a:pt x="38992" y="248973"/>
                        <a:pt x="43981" y="257213"/>
                      </a:cubicBezTo>
                      <a:cubicBezTo>
                        <a:pt x="51017" y="268843"/>
                        <a:pt x="57140" y="266636"/>
                        <a:pt x="57361" y="282670"/>
                      </a:cubicBezTo>
                      <a:cubicBezTo>
                        <a:pt x="59551" y="283795"/>
                        <a:pt x="59763" y="285603"/>
                        <a:pt x="60123" y="291127"/>
                      </a:cubicBezTo>
                      <a:cubicBezTo>
                        <a:pt x="60200" y="292261"/>
                        <a:pt x="61496" y="293281"/>
                        <a:pt x="61698" y="294444"/>
                      </a:cubicBezTo>
                      <a:cubicBezTo>
                        <a:pt x="62058" y="296588"/>
                        <a:pt x="62697" y="300458"/>
                        <a:pt x="62044" y="300723"/>
                      </a:cubicBezTo>
                      <a:cubicBezTo>
                        <a:pt x="54576" y="303781"/>
                        <a:pt x="67058" y="302401"/>
                        <a:pt x="40677" y="324536"/>
                      </a:cubicBezTo>
                      <a:cubicBezTo>
                        <a:pt x="42954" y="335805"/>
                        <a:pt x="29166" y="336045"/>
                        <a:pt x="0" y="376262"/>
                      </a:cubicBezTo>
                      <a:cubicBezTo>
                        <a:pt x="5388" y="380695"/>
                        <a:pt x="7089" y="379738"/>
                        <a:pt x="7833" y="381411"/>
                      </a:cubicBezTo>
                      <a:cubicBezTo>
                        <a:pt x="10618" y="387671"/>
                        <a:pt x="63787" y="444301"/>
                        <a:pt x="76182" y="457483"/>
                      </a:cubicBezTo>
                      <a:cubicBezTo>
                        <a:pt x="174831" y="387502"/>
                        <a:pt x="156750" y="408123"/>
                        <a:pt x="62111" y="274117"/>
                      </a:cubicBezTo>
                      <a:cubicBezTo>
                        <a:pt x="119564" y="240285"/>
                        <a:pt x="163051" y="225001"/>
                        <a:pt x="139172" y="198650"/>
                      </a:cubicBezTo>
                      <a:cubicBezTo>
                        <a:pt x="74285" y="105241"/>
                        <a:pt x="97131" y="133304"/>
                        <a:pt x="107966" y="96448"/>
                      </a:cubicBezTo>
                      <a:cubicBezTo>
                        <a:pt x="113267" y="85082"/>
                        <a:pt x="119381" y="74991"/>
                        <a:pt x="125687" y="63991"/>
                      </a:cubicBezTo>
                      <a:cubicBezTo>
                        <a:pt x="138250" y="45467"/>
                        <a:pt x="151707" y="692"/>
                        <a:pt x="117196" y="0"/>
                      </a:cubicBezTo>
                      <a:cubicBezTo>
                        <a:pt x="92943" y="1337"/>
                        <a:pt x="61804" y="2788"/>
                        <a:pt x="24887" y="4332"/>
                      </a:cubicBezTo>
                      <a:cubicBezTo>
                        <a:pt x="23331" y="5803"/>
                        <a:pt x="20713" y="8154"/>
                        <a:pt x="17376" y="11899"/>
                      </a:cubicBezTo>
                      <a:close/>
                    </a:path>
                  </a:pathLst>
                </a:custGeom>
                <a:no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011" name="Google Shape;1011;p18"/>
                <p:cNvSpPr/>
                <p:nvPr/>
              </p:nvSpPr>
              <p:spPr>
                <a:xfrm>
                  <a:off x="9824772" y="3898453"/>
                  <a:ext cx="229771" cy="765326"/>
                </a:xfrm>
                <a:custGeom>
                  <a:avLst/>
                  <a:gdLst/>
                  <a:ahLst/>
                  <a:cxnLst/>
                  <a:rect l="l" t="t" r="r" b="b"/>
                  <a:pathLst>
                    <a:path w="229771" h="765326" extrusionOk="0">
                      <a:moveTo>
                        <a:pt x="215883" y="713379"/>
                      </a:moveTo>
                      <a:cubicBezTo>
                        <a:pt x="231510" y="699932"/>
                        <a:pt x="230324" y="702456"/>
                        <a:pt x="228811" y="701076"/>
                      </a:cubicBezTo>
                      <a:cubicBezTo>
                        <a:pt x="222582" y="695393"/>
                        <a:pt x="211926" y="680966"/>
                        <a:pt x="165298" y="640307"/>
                      </a:cubicBezTo>
                      <a:cubicBezTo>
                        <a:pt x="158344" y="634249"/>
                        <a:pt x="139782" y="624369"/>
                        <a:pt x="146155" y="608657"/>
                      </a:cubicBezTo>
                      <a:cubicBezTo>
                        <a:pt x="158670" y="577806"/>
                        <a:pt x="166974" y="579359"/>
                        <a:pt x="211364" y="514907"/>
                      </a:cubicBezTo>
                      <a:cubicBezTo>
                        <a:pt x="213265" y="512157"/>
                        <a:pt x="212521" y="515090"/>
                        <a:pt x="222261" y="506118"/>
                      </a:cubicBezTo>
                      <a:cubicBezTo>
                        <a:pt x="161043" y="454584"/>
                        <a:pt x="177564" y="453007"/>
                        <a:pt x="151899" y="440599"/>
                      </a:cubicBezTo>
                      <a:cubicBezTo>
                        <a:pt x="147749" y="438594"/>
                        <a:pt x="137563" y="423969"/>
                        <a:pt x="136713" y="413498"/>
                      </a:cubicBezTo>
                      <a:cubicBezTo>
                        <a:pt x="135628" y="400195"/>
                        <a:pt x="140584" y="399988"/>
                        <a:pt x="144143" y="394877"/>
                      </a:cubicBezTo>
                      <a:cubicBezTo>
                        <a:pt x="147284" y="380483"/>
                        <a:pt x="165932" y="363363"/>
                        <a:pt x="170043" y="351738"/>
                      </a:cubicBezTo>
                      <a:cubicBezTo>
                        <a:pt x="172353" y="345204"/>
                        <a:pt x="179230" y="345915"/>
                        <a:pt x="198733" y="322584"/>
                      </a:cubicBezTo>
                      <a:cubicBezTo>
                        <a:pt x="204313" y="315906"/>
                        <a:pt x="209553" y="308838"/>
                        <a:pt x="215494" y="302401"/>
                      </a:cubicBezTo>
                      <a:cubicBezTo>
                        <a:pt x="190482" y="279189"/>
                        <a:pt x="210763" y="305425"/>
                        <a:pt x="189608" y="276848"/>
                      </a:cubicBezTo>
                      <a:cubicBezTo>
                        <a:pt x="185910" y="271853"/>
                        <a:pt x="180032" y="268521"/>
                        <a:pt x="175887" y="263790"/>
                      </a:cubicBezTo>
                      <a:cubicBezTo>
                        <a:pt x="171954" y="259300"/>
                        <a:pt x="160462" y="234213"/>
                        <a:pt x="155827" y="231112"/>
                      </a:cubicBezTo>
                      <a:cubicBezTo>
                        <a:pt x="144224" y="223347"/>
                        <a:pt x="142318" y="214045"/>
                        <a:pt x="133073" y="204285"/>
                      </a:cubicBezTo>
                      <a:cubicBezTo>
                        <a:pt x="129130" y="200126"/>
                        <a:pt x="126282" y="194400"/>
                        <a:pt x="129072" y="187809"/>
                      </a:cubicBezTo>
                      <a:cubicBezTo>
                        <a:pt x="129533" y="186717"/>
                        <a:pt x="128122" y="173693"/>
                        <a:pt x="138058" y="169395"/>
                      </a:cubicBezTo>
                      <a:cubicBezTo>
                        <a:pt x="142419" y="167515"/>
                        <a:pt x="145958" y="162491"/>
                        <a:pt x="150813" y="155866"/>
                      </a:cubicBezTo>
                      <a:cubicBezTo>
                        <a:pt x="155750" y="149131"/>
                        <a:pt x="173813" y="141982"/>
                        <a:pt x="178779" y="135275"/>
                      </a:cubicBezTo>
                      <a:cubicBezTo>
                        <a:pt x="230021" y="66015"/>
                        <a:pt x="253818" y="104111"/>
                        <a:pt x="196389" y="50395"/>
                      </a:cubicBezTo>
                      <a:cubicBezTo>
                        <a:pt x="186184" y="40851"/>
                        <a:pt x="184796" y="29510"/>
                        <a:pt x="163804" y="19356"/>
                      </a:cubicBezTo>
                      <a:cubicBezTo>
                        <a:pt x="160817" y="17909"/>
                        <a:pt x="154185" y="9630"/>
                        <a:pt x="150713" y="0"/>
                      </a:cubicBezTo>
                      <a:cubicBezTo>
                        <a:pt x="108186" y="1438"/>
                        <a:pt x="63076" y="2913"/>
                        <a:pt x="15901" y="4409"/>
                      </a:cubicBezTo>
                      <a:cubicBezTo>
                        <a:pt x="7549" y="13183"/>
                        <a:pt x="18264" y="4250"/>
                        <a:pt x="3683" y="17000"/>
                      </a:cubicBezTo>
                      <a:cubicBezTo>
                        <a:pt x="-1993" y="21966"/>
                        <a:pt x="-9711" y="15577"/>
                        <a:pt x="53865" y="74198"/>
                      </a:cubicBezTo>
                      <a:cubicBezTo>
                        <a:pt x="86244" y="104082"/>
                        <a:pt x="105214" y="85948"/>
                        <a:pt x="31548" y="154164"/>
                      </a:cubicBezTo>
                      <a:cubicBezTo>
                        <a:pt x="29814" y="167616"/>
                        <a:pt x="13322" y="158905"/>
                        <a:pt x="38065" y="188549"/>
                      </a:cubicBezTo>
                      <a:cubicBezTo>
                        <a:pt x="43078" y="194554"/>
                        <a:pt x="61707" y="200708"/>
                        <a:pt x="66371" y="206996"/>
                      </a:cubicBezTo>
                      <a:cubicBezTo>
                        <a:pt x="88429" y="236751"/>
                        <a:pt x="92789" y="233684"/>
                        <a:pt x="91632" y="242631"/>
                      </a:cubicBezTo>
                      <a:cubicBezTo>
                        <a:pt x="109867" y="257848"/>
                        <a:pt x="26702" y="323651"/>
                        <a:pt x="11108" y="354930"/>
                      </a:cubicBezTo>
                      <a:cubicBezTo>
                        <a:pt x="30496" y="372473"/>
                        <a:pt x="28690" y="373291"/>
                        <a:pt x="30755" y="374545"/>
                      </a:cubicBezTo>
                      <a:cubicBezTo>
                        <a:pt x="46853" y="384324"/>
                        <a:pt x="65281" y="410387"/>
                        <a:pt x="70462" y="412498"/>
                      </a:cubicBezTo>
                      <a:cubicBezTo>
                        <a:pt x="72451" y="413310"/>
                        <a:pt x="74823" y="415065"/>
                        <a:pt x="75481" y="416940"/>
                      </a:cubicBezTo>
                      <a:cubicBezTo>
                        <a:pt x="80365" y="430762"/>
                        <a:pt x="107893" y="431426"/>
                        <a:pt x="103946" y="464902"/>
                      </a:cubicBezTo>
                      <a:cubicBezTo>
                        <a:pt x="85413" y="478777"/>
                        <a:pt x="84063" y="492594"/>
                        <a:pt x="69617" y="503176"/>
                      </a:cubicBezTo>
                      <a:cubicBezTo>
                        <a:pt x="56804" y="512556"/>
                        <a:pt x="17659" y="556047"/>
                        <a:pt x="12530" y="566758"/>
                      </a:cubicBezTo>
                      <a:cubicBezTo>
                        <a:pt x="6522" y="579306"/>
                        <a:pt x="-8107" y="563364"/>
                        <a:pt x="44380" y="617532"/>
                      </a:cubicBezTo>
                      <a:cubicBezTo>
                        <a:pt x="46224" y="619441"/>
                        <a:pt x="46781" y="622571"/>
                        <a:pt x="48582" y="624542"/>
                      </a:cubicBezTo>
                      <a:cubicBezTo>
                        <a:pt x="52535" y="628864"/>
                        <a:pt x="81720" y="659965"/>
                        <a:pt x="86839" y="661658"/>
                      </a:cubicBezTo>
                      <a:cubicBezTo>
                        <a:pt x="92693" y="663605"/>
                        <a:pt x="107452" y="673456"/>
                        <a:pt x="105545" y="678860"/>
                      </a:cubicBezTo>
                      <a:cubicBezTo>
                        <a:pt x="115121" y="703538"/>
                        <a:pt x="98255" y="713317"/>
                        <a:pt x="92107" y="720480"/>
                      </a:cubicBezTo>
                      <a:cubicBezTo>
                        <a:pt x="77873" y="737009"/>
                        <a:pt x="65895" y="738649"/>
                        <a:pt x="65161" y="741288"/>
                      </a:cubicBezTo>
                      <a:cubicBezTo>
                        <a:pt x="63816" y="746120"/>
                        <a:pt x="59859" y="749014"/>
                        <a:pt x="56185" y="751028"/>
                      </a:cubicBezTo>
                      <a:cubicBezTo>
                        <a:pt x="41844" y="758894"/>
                        <a:pt x="48371" y="762062"/>
                        <a:pt x="42685" y="763221"/>
                      </a:cubicBezTo>
                      <a:cubicBezTo>
                        <a:pt x="85970" y="763976"/>
                        <a:pt x="127997" y="764687"/>
                        <a:pt x="168535" y="765327"/>
                      </a:cubicBezTo>
                      <a:cubicBezTo>
                        <a:pt x="174951" y="755379"/>
                        <a:pt x="188883" y="736600"/>
                        <a:pt x="215883" y="713379"/>
                      </a:cubicBezTo>
                      <a:close/>
                    </a:path>
                  </a:pathLst>
                </a:custGeom>
                <a:no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012" name="Google Shape;1012;p18"/>
                <p:cNvSpPr/>
                <p:nvPr/>
              </p:nvSpPr>
              <p:spPr>
                <a:xfrm>
                  <a:off x="7943363" y="3943814"/>
                  <a:ext cx="175687" cy="749821"/>
                </a:xfrm>
                <a:custGeom>
                  <a:avLst/>
                  <a:gdLst/>
                  <a:ahLst/>
                  <a:cxnLst/>
                  <a:rect l="l" t="t" r="r" b="b"/>
                  <a:pathLst>
                    <a:path w="175687" h="749821" extrusionOk="0">
                      <a:moveTo>
                        <a:pt x="99736" y="728490"/>
                      </a:moveTo>
                      <a:cubicBezTo>
                        <a:pt x="104442" y="726514"/>
                        <a:pt x="159205" y="661336"/>
                        <a:pt x="171408" y="651504"/>
                      </a:cubicBezTo>
                      <a:cubicBezTo>
                        <a:pt x="170515" y="649754"/>
                        <a:pt x="111252" y="591508"/>
                        <a:pt x="95361" y="577729"/>
                      </a:cubicBezTo>
                      <a:cubicBezTo>
                        <a:pt x="92152" y="574946"/>
                        <a:pt x="83426" y="558729"/>
                        <a:pt x="72846" y="551503"/>
                      </a:cubicBezTo>
                      <a:cubicBezTo>
                        <a:pt x="67343" y="547744"/>
                        <a:pt x="68606" y="545075"/>
                        <a:pt x="70829" y="540393"/>
                      </a:cubicBezTo>
                      <a:cubicBezTo>
                        <a:pt x="68735" y="531806"/>
                        <a:pt x="72361" y="521224"/>
                        <a:pt x="82322" y="516945"/>
                      </a:cubicBezTo>
                      <a:cubicBezTo>
                        <a:pt x="96489" y="492700"/>
                        <a:pt x="132114" y="456373"/>
                        <a:pt x="134895" y="450046"/>
                      </a:cubicBezTo>
                      <a:cubicBezTo>
                        <a:pt x="135788" y="448022"/>
                        <a:pt x="140499" y="447762"/>
                        <a:pt x="141081" y="446801"/>
                      </a:cubicBezTo>
                      <a:cubicBezTo>
                        <a:pt x="142593" y="444305"/>
                        <a:pt x="157496" y="425180"/>
                        <a:pt x="169367" y="413772"/>
                      </a:cubicBezTo>
                      <a:cubicBezTo>
                        <a:pt x="163763" y="408800"/>
                        <a:pt x="135049" y="383257"/>
                        <a:pt x="130990" y="376714"/>
                      </a:cubicBezTo>
                      <a:cubicBezTo>
                        <a:pt x="118326" y="356271"/>
                        <a:pt x="100000" y="353444"/>
                        <a:pt x="96648" y="348464"/>
                      </a:cubicBezTo>
                      <a:cubicBezTo>
                        <a:pt x="90534" y="339377"/>
                        <a:pt x="82557" y="322911"/>
                        <a:pt x="88978" y="313983"/>
                      </a:cubicBezTo>
                      <a:cubicBezTo>
                        <a:pt x="92224" y="309459"/>
                        <a:pt x="90164" y="301781"/>
                        <a:pt x="97426" y="299805"/>
                      </a:cubicBezTo>
                      <a:cubicBezTo>
                        <a:pt x="99284" y="293603"/>
                        <a:pt x="104879" y="290117"/>
                        <a:pt x="108188" y="284987"/>
                      </a:cubicBezTo>
                      <a:cubicBezTo>
                        <a:pt x="125809" y="257675"/>
                        <a:pt x="136177" y="255497"/>
                        <a:pt x="136686" y="251429"/>
                      </a:cubicBezTo>
                      <a:cubicBezTo>
                        <a:pt x="137930" y="241559"/>
                        <a:pt x="148889" y="234136"/>
                        <a:pt x="157789" y="229790"/>
                      </a:cubicBezTo>
                      <a:cubicBezTo>
                        <a:pt x="156093" y="227684"/>
                        <a:pt x="129569" y="181506"/>
                        <a:pt x="122111" y="174328"/>
                      </a:cubicBezTo>
                      <a:cubicBezTo>
                        <a:pt x="111670" y="164275"/>
                        <a:pt x="113764" y="155698"/>
                        <a:pt x="108764" y="142563"/>
                      </a:cubicBezTo>
                      <a:cubicBezTo>
                        <a:pt x="107386" y="138938"/>
                        <a:pt x="109028" y="135674"/>
                        <a:pt x="114263" y="119510"/>
                      </a:cubicBezTo>
                      <a:cubicBezTo>
                        <a:pt x="123431" y="119304"/>
                        <a:pt x="147415" y="93222"/>
                        <a:pt x="152098" y="88563"/>
                      </a:cubicBezTo>
                      <a:cubicBezTo>
                        <a:pt x="176139" y="64645"/>
                        <a:pt x="179285" y="66356"/>
                        <a:pt x="172662" y="63904"/>
                      </a:cubicBezTo>
                      <a:cubicBezTo>
                        <a:pt x="166500" y="61621"/>
                        <a:pt x="174722" y="61558"/>
                        <a:pt x="143842" y="40943"/>
                      </a:cubicBezTo>
                      <a:cubicBezTo>
                        <a:pt x="135356" y="35284"/>
                        <a:pt x="112131" y="6543"/>
                        <a:pt x="101580" y="0"/>
                      </a:cubicBezTo>
                      <a:cubicBezTo>
                        <a:pt x="81203" y="2899"/>
                        <a:pt x="63683" y="8654"/>
                        <a:pt x="51768" y="19159"/>
                      </a:cubicBezTo>
                      <a:cubicBezTo>
                        <a:pt x="37495" y="31885"/>
                        <a:pt x="47748" y="46947"/>
                        <a:pt x="64725" y="87702"/>
                      </a:cubicBezTo>
                      <a:cubicBezTo>
                        <a:pt x="76266" y="122794"/>
                        <a:pt x="60744" y="114635"/>
                        <a:pt x="23894" y="129996"/>
                      </a:cubicBezTo>
                      <a:cubicBezTo>
                        <a:pt x="-29981" y="148222"/>
                        <a:pt x="49376" y="187588"/>
                        <a:pt x="83993" y="243093"/>
                      </a:cubicBezTo>
                      <a:cubicBezTo>
                        <a:pt x="-7567" y="360228"/>
                        <a:pt x="-34865" y="310723"/>
                        <a:pt x="102492" y="452584"/>
                      </a:cubicBezTo>
                      <a:cubicBezTo>
                        <a:pt x="-19160" y="595427"/>
                        <a:pt x="-46247" y="531417"/>
                        <a:pt x="96763" y="629821"/>
                      </a:cubicBezTo>
                      <a:cubicBezTo>
                        <a:pt x="49199" y="694817"/>
                        <a:pt x="17137" y="733975"/>
                        <a:pt x="30795" y="749822"/>
                      </a:cubicBezTo>
                      <a:cubicBezTo>
                        <a:pt x="45429" y="745004"/>
                        <a:pt x="64274" y="740658"/>
                        <a:pt x="86807" y="736740"/>
                      </a:cubicBezTo>
                      <a:cubicBezTo>
                        <a:pt x="90188" y="730423"/>
                        <a:pt x="95140" y="730418"/>
                        <a:pt x="99736" y="728490"/>
                      </a:cubicBezTo>
                      <a:close/>
                    </a:path>
                  </a:pathLst>
                </a:custGeom>
                <a:no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013" name="Google Shape;1013;p18"/>
                <p:cNvSpPr/>
                <p:nvPr/>
              </p:nvSpPr>
              <p:spPr>
                <a:xfrm>
                  <a:off x="10002542" y="3893016"/>
                  <a:ext cx="208573" cy="772889"/>
                </a:xfrm>
                <a:custGeom>
                  <a:avLst/>
                  <a:gdLst/>
                  <a:ahLst/>
                  <a:cxnLst/>
                  <a:rect l="l" t="t" r="r" b="b"/>
                  <a:pathLst>
                    <a:path w="208573" h="772889" extrusionOk="0">
                      <a:moveTo>
                        <a:pt x="196620" y="708216"/>
                      </a:moveTo>
                      <a:cubicBezTo>
                        <a:pt x="200260" y="703668"/>
                        <a:pt x="198877" y="706634"/>
                        <a:pt x="204270" y="702297"/>
                      </a:cubicBezTo>
                      <a:cubicBezTo>
                        <a:pt x="204117" y="701985"/>
                        <a:pt x="152610" y="649672"/>
                        <a:pt x="128222" y="628523"/>
                      </a:cubicBezTo>
                      <a:cubicBezTo>
                        <a:pt x="125014" y="625739"/>
                        <a:pt x="116283" y="609528"/>
                        <a:pt x="105708" y="602297"/>
                      </a:cubicBezTo>
                      <a:cubicBezTo>
                        <a:pt x="100181" y="598523"/>
                        <a:pt x="101468" y="595859"/>
                        <a:pt x="103691" y="591186"/>
                      </a:cubicBezTo>
                      <a:cubicBezTo>
                        <a:pt x="101597" y="582600"/>
                        <a:pt x="105223" y="572013"/>
                        <a:pt x="115184" y="567739"/>
                      </a:cubicBezTo>
                      <a:cubicBezTo>
                        <a:pt x="127944" y="545897"/>
                        <a:pt x="184902" y="481219"/>
                        <a:pt x="202234" y="464560"/>
                      </a:cubicBezTo>
                      <a:cubicBezTo>
                        <a:pt x="196447" y="459431"/>
                        <a:pt x="167906" y="434027"/>
                        <a:pt x="163857" y="427502"/>
                      </a:cubicBezTo>
                      <a:cubicBezTo>
                        <a:pt x="151193" y="407060"/>
                        <a:pt x="132867" y="404233"/>
                        <a:pt x="129514" y="399252"/>
                      </a:cubicBezTo>
                      <a:cubicBezTo>
                        <a:pt x="123401" y="390166"/>
                        <a:pt x="115424" y="373699"/>
                        <a:pt x="121845" y="364771"/>
                      </a:cubicBezTo>
                      <a:cubicBezTo>
                        <a:pt x="125091" y="360247"/>
                        <a:pt x="123031" y="352569"/>
                        <a:pt x="130292" y="350593"/>
                      </a:cubicBezTo>
                      <a:cubicBezTo>
                        <a:pt x="132151" y="344391"/>
                        <a:pt x="137746" y="340906"/>
                        <a:pt x="141055" y="335776"/>
                      </a:cubicBezTo>
                      <a:cubicBezTo>
                        <a:pt x="158675" y="308459"/>
                        <a:pt x="169044" y="306290"/>
                        <a:pt x="169558" y="302218"/>
                      </a:cubicBezTo>
                      <a:cubicBezTo>
                        <a:pt x="170797" y="292348"/>
                        <a:pt x="181766" y="284925"/>
                        <a:pt x="190660" y="280579"/>
                      </a:cubicBezTo>
                      <a:cubicBezTo>
                        <a:pt x="188946" y="278463"/>
                        <a:pt x="162450" y="232309"/>
                        <a:pt x="154977" y="225117"/>
                      </a:cubicBezTo>
                      <a:cubicBezTo>
                        <a:pt x="144537" y="215064"/>
                        <a:pt x="146631" y="206487"/>
                        <a:pt x="141631" y="193352"/>
                      </a:cubicBezTo>
                      <a:cubicBezTo>
                        <a:pt x="140253" y="189727"/>
                        <a:pt x="141895" y="186463"/>
                        <a:pt x="147130" y="170299"/>
                      </a:cubicBezTo>
                      <a:cubicBezTo>
                        <a:pt x="158867" y="170035"/>
                        <a:pt x="195645" y="126462"/>
                        <a:pt x="203901" y="121433"/>
                      </a:cubicBezTo>
                      <a:cubicBezTo>
                        <a:pt x="211652" y="116707"/>
                        <a:pt x="207968" y="115597"/>
                        <a:pt x="205529" y="114693"/>
                      </a:cubicBezTo>
                      <a:cubicBezTo>
                        <a:pt x="199372" y="112409"/>
                        <a:pt x="207589" y="112347"/>
                        <a:pt x="176709" y="91731"/>
                      </a:cubicBezTo>
                      <a:cubicBezTo>
                        <a:pt x="167685" y="85707"/>
                        <a:pt x="141055" y="52505"/>
                        <a:pt x="132156" y="49625"/>
                      </a:cubicBezTo>
                      <a:cubicBezTo>
                        <a:pt x="129510" y="48770"/>
                        <a:pt x="116711" y="33712"/>
                        <a:pt x="116999" y="26745"/>
                      </a:cubicBezTo>
                      <a:cubicBezTo>
                        <a:pt x="114828" y="21183"/>
                        <a:pt x="115635" y="5615"/>
                        <a:pt x="125279" y="0"/>
                      </a:cubicBezTo>
                      <a:cubicBezTo>
                        <a:pt x="96180" y="1111"/>
                        <a:pt x="64709" y="2255"/>
                        <a:pt x="31221" y="3433"/>
                      </a:cubicBezTo>
                      <a:cubicBezTo>
                        <a:pt x="51733" y="27760"/>
                        <a:pt x="104075" y="76015"/>
                        <a:pt x="106971" y="89674"/>
                      </a:cubicBezTo>
                      <a:cubicBezTo>
                        <a:pt x="108806" y="98174"/>
                        <a:pt x="102279" y="98313"/>
                        <a:pt x="105727" y="103097"/>
                      </a:cubicBezTo>
                      <a:cubicBezTo>
                        <a:pt x="90340" y="112395"/>
                        <a:pt x="83977" y="119823"/>
                        <a:pt x="60075" y="144078"/>
                      </a:cubicBezTo>
                      <a:cubicBezTo>
                        <a:pt x="42925" y="161477"/>
                        <a:pt x="20728" y="168448"/>
                        <a:pt x="4562" y="190741"/>
                      </a:cubicBezTo>
                      <a:cubicBezTo>
                        <a:pt x="3117" y="192737"/>
                        <a:pt x="1642" y="194530"/>
                        <a:pt x="0" y="195953"/>
                      </a:cubicBezTo>
                      <a:cubicBezTo>
                        <a:pt x="2829" y="202155"/>
                        <a:pt x="6507" y="207939"/>
                        <a:pt x="13111" y="211439"/>
                      </a:cubicBezTo>
                      <a:cubicBezTo>
                        <a:pt x="18835" y="214477"/>
                        <a:pt x="54672" y="283862"/>
                        <a:pt x="85528" y="292492"/>
                      </a:cubicBezTo>
                      <a:cubicBezTo>
                        <a:pt x="88885" y="300579"/>
                        <a:pt x="91219" y="301886"/>
                        <a:pt x="88972" y="304834"/>
                      </a:cubicBezTo>
                      <a:cubicBezTo>
                        <a:pt x="84034" y="329637"/>
                        <a:pt x="85134" y="327396"/>
                        <a:pt x="84817" y="327454"/>
                      </a:cubicBezTo>
                      <a:cubicBezTo>
                        <a:pt x="77998" y="328627"/>
                        <a:pt x="78896" y="337257"/>
                        <a:pt x="73162" y="339377"/>
                      </a:cubicBezTo>
                      <a:cubicBezTo>
                        <a:pt x="57899" y="345021"/>
                        <a:pt x="9980" y="400945"/>
                        <a:pt x="3919" y="408954"/>
                      </a:cubicBezTo>
                      <a:cubicBezTo>
                        <a:pt x="9293" y="413286"/>
                        <a:pt x="10964" y="412358"/>
                        <a:pt x="11713" y="414046"/>
                      </a:cubicBezTo>
                      <a:cubicBezTo>
                        <a:pt x="18888" y="430180"/>
                        <a:pt x="35284" y="438113"/>
                        <a:pt x="45273" y="451959"/>
                      </a:cubicBezTo>
                      <a:cubicBezTo>
                        <a:pt x="52352" y="461772"/>
                        <a:pt x="61477" y="470344"/>
                        <a:pt x="69929" y="479147"/>
                      </a:cubicBezTo>
                      <a:cubicBezTo>
                        <a:pt x="104945" y="515618"/>
                        <a:pt x="96204" y="512085"/>
                        <a:pt x="88861" y="526643"/>
                      </a:cubicBezTo>
                      <a:cubicBezTo>
                        <a:pt x="77445" y="549234"/>
                        <a:pt x="72960" y="541349"/>
                        <a:pt x="42541" y="583422"/>
                      </a:cubicBezTo>
                      <a:cubicBezTo>
                        <a:pt x="27365" y="604422"/>
                        <a:pt x="23446" y="599552"/>
                        <a:pt x="18125" y="608407"/>
                      </a:cubicBezTo>
                      <a:cubicBezTo>
                        <a:pt x="43295" y="641412"/>
                        <a:pt x="59979" y="647081"/>
                        <a:pt x="68354" y="665658"/>
                      </a:cubicBezTo>
                      <a:cubicBezTo>
                        <a:pt x="71951" y="673639"/>
                        <a:pt x="86335" y="675648"/>
                        <a:pt x="90681" y="687480"/>
                      </a:cubicBezTo>
                      <a:cubicBezTo>
                        <a:pt x="92415" y="692201"/>
                        <a:pt x="114583" y="693249"/>
                        <a:pt x="103196" y="708490"/>
                      </a:cubicBezTo>
                      <a:cubicBezTo>
                        <a:pt x="101641" y="717192"/>
                        <a:pt x="98807" y="723211"/>
                        <a:pt x="92079" y="730423"/>
                      </a:cubicBezTo>
                      <a:cubicBezTo>
                        <a:pt x="66491" y="750927"/>
                        <a:pt x="53087" y="763702"/>
                        <a:pt x="44322" y="771586"/>
                      </a:cubicBezTo>
                      <a:cubicBezTo>
                        <a:pt x="77935" y="772081"/>
                        <a:pt x="110362" y="772524"/>
                        <a:pt x="141386" y="772889"/>
                      </a:cubicBezTo>
                      <a:cubicBezTo>
                        <a:pt x="139657" y="767754"/>
                        <a:pt x="161293" y="752375"/>
                        <a:pt x="196620" y="708216"/>
                      </a:cubicBezTo>
                      <a:close/>
                    </a:path>
                  </a:pathLst>
                </a:custGeom>
                <a:no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014" name="Google Shape;1014;p18"/>
                <p:cNvSpPr/>
                <p:nvPr/>
              </p:nvSpPr>
              <p:spPr>
                <a:xfrm>
                  <a:off x="8412672" y="3938752"/>
                  <a:ext cx="210504" cy="712840"/>
                </a:xfrm>
                <a:custGeom>
                  <a:avLst/>
                  <a:gdLst/>
                  <a:ahLst/>
                  <a:cxnLst/>
                  <a:rect l="l" t="t" r="r" b="b"/>
                  <a:pathLst>
                    <a:path w="210504" h="712840" extrusionOk="0">
                      <a:moveTo>
                        <a:pt x="110564" y="567556"/>
                      </a:moveTo>
                      <a:cubicBezTo>
                        <a:pt x="102683" y="561811"/>
                        <a:pt x="97938" y="560056"/>
                        <a:pt x="101026" y="553792"/>
                      </a:cubicBezTo>
                      <a:cubicBezTo>
                        <a:pt x="102937" y="549912"/>
                        <a:pt x="98360" y="538508"/>
                        <a:pt x="109301" y="530051"/>
                      </a:cubicBezTo>
                      <a:cubicBezTo>
                        <a:pt x="111332" y="528474"/>
                        <a:pt x="167925" y="458825"/>
                        <a:pt x="168064" y="458498"/>
                      </a:cubicBezTo>
                      <a:cubicBezTo>
                        <a:pt x="168982" y="456411"/>
                        <a:pt x="173842" y="456142"/>
                        <a:pt x="174437" y="455152"/>
                      </a:cubicBezTo>
                      <a:cubicBezTo>
                        <a:pt x="179734" y="446406"/>
                        <a:pt x="188091" y="440099"/>
                        <a:pt x="193254" y="431277"/>
                      </a:cubicBezTo>
                      <a:cubicBezTo>
                        <a:pt x="202546" y="415392"/>
                        <a:pt x="216978" y="434180"/>
                        <a:pt x="171143" y="391300"/>
                      </a:cubicBezTo>
                      <a:cubicBezTo>
                        <a:pt x="160947" y="381767"/>
                        <a:pt x="159530" y="370406"/>
                        <a:pt x="138558" y="360262"/>
                      </a:cubicBezTo>
                      <a:cubicBezTo>
                        <a:pt x="119756" y="351170"/>
                        <a:pt x="115251" y="326045"/>
                        <a:pt x="120779" y="318358"/>
                      </a:cubicBezTo>
                      <a:cubicBezTo>
                        <a:pt x="124126" y="313699"/>
                        <a:pt x="122003" y="305790"/>
                        <a:pt x="129476" y="303757"/>
                      </a:cubicBezTo>
                      <a:cubicBezTo>
                        <a:pt x="130086" y="301733"/>
                        <a:pt x="152302" y="269641"/>
                        <a:pt x="166916" y="257804"/>
                      </a:cubicBezTo>
                      <a:cubicBezTo>
                        <a:pt x="174951" y="251295"/>
                        <a:pt x="161763" y="252901"/>
                        <a:pt x="187908" y="233742"/>
                      </a:cubicBezTo>
                      <a:cubicBezTo>
                        <a:pt x="192255" y="230559"/>
                        <a:pt x="192101" y="232607"/>
                        <a:pt x="191001" y="230766"/>
                      </a:cubicBezTo>
                      <a:cubicBezTo>
                        <a:pt x="127445" y="124857"/>
                        <a:pt x="165663" y="206126"/>
                        <a:pt x="141161" y="141804"/>
                      </a:cubicBezTo>
                      <a:cubicBezTo>
                        <a:pt x="139739" y="138073"/>
                        <a:pt x="141434" y="134708"/>
                        <a:pt x="146823" y="118063"/>
                      </a:cubicBezTo>
                      <a:cubicBezTo>
                        <a:pt x="156817" y="117832"/>
                        <a:pt x="210312" y="62856"/>
                        <a:pt x="210504" y="62534"/>
                      </a:cubicBezTo>
                      <a:cubicBezTo>
                        <a:pt x="206648" y="60260"/>
                        <a:pt x="205745" y="60943"/>
                        <a:pt x="203075" y="57746"/>
                      </a:cubicBezTo>
                      <a:cubicBezTo>
                        <a:pt x="189709" y="41789"/>
                        <a:pt x="172747" y="38053"/>
                        <a:pt x="163656" y="24106"/>
                      </a:cubicBezTo>
                      <a:cubicBezTo>
                        <a:pt x="158584" y="16327"/>
                        <a:pt x="148403" y="7928"/>
                        <a:pt x="139043" y="0"/>
                      </a:cubicBezTo>
                      <a:cubicBezTo>
                        <a:pt x="111678" y="702"/>
                        <a:pt x="85581" y="1365"/>
                        <a:pt x="60915" y="1990"/>
                      </a:cubicBezTo>
                      <a:cubicBezTo>
                        <a:pt x="74833" y="18178"/>
                        <a:pt x="101482" y="41380"/>
                        <a:pt x="103864" y="52587"/>
                      </a:cubicBezTo>
                      <a:cubicBezTo>
                        <a:pt x="105646" y="60842"/>
                        <a:pt x="99307" y="60976"/>
                        <a:pt x="102659" y="65621"/>
                      </a:cubicBezTo>
                      <a:cubicBezTo>
                        <a:pt x="87723" y="74645"/>
                        <a:pt x="81542" y="81861"/>
                        <a:pt x="58331" y="105409"/>
                      </a:cubicBezTo>
                      <a:cubicBezTo>
                        <a:pt x="41681" y="122299"/>
                        <a:pt x="20127" y="129068"/>
                        <a:pt x="4433" y="150717"/>
                      </a:cubicBezTo>
                      <a:cubicBezTo>
                        <a:pt x="3030" y="152655"/>
                        <a:pt x="1599" y="154395"/>
                        <a:pt x="0" y="155775"/>
                      </a:cubicBezTo>
                      <a:cubicBezTo>
                        <a:pt x="2747" y="161794"/>
                        <a:pt x="6320" y="167410"/>
                        <a:pt x="12727" y="170813"/>
                      </a:cubicBezTo>
                      <a:cubicBezTo>
                        <a:pt x="18240" y="173746"/>
                        <a:pt x="53145" y="241150"/>
                        <a:pt x="83040" y="249506"/>
                      </a:cubicBezTo>
                      <a:cubicBezTo>
                        <a:pt x="86297" y="257357"/>
                        <a:pt x="88568" y="258627"/>
                        <a:pt x="86383" y="261487"/>
                      </a:cubicBezTo>
                      <a:cubicBezTo>
                        <a:pt x="81590" y="285569"/>
                        <a:pt x="82656" y="283396"/>
                        <a:pt x="82349" y="283449"/>
                      </a:cubicBezTo>
                      <a:cubicBezTo>
                        <a:pt x="75726" y="284588"/>
                        <a:pt x="76600" y="292968"/>
                        <a:pt x="71029" y="295026"/>
                      </a:cubicBezTo>
                      <a:cubicBezTo>
                        <a:pt x="56209" y="300511"/>
                        <a:pt x="9711" y="354776"/>
                        <a:pt x="3799" y="362579"/>
                      </a:cubicBezTo>
                      <a:cubicBezTo>
                        <a:pt x="9014" y="366781"/>
                        <a:pt x="10638" y="365882"/>
                        <a:pt x="11368" y="367521"/>
                      </a:cubicBezTo>
                      <a:cubicBezTo>
                        <a:pt x="18331" y="383185"/>
                        <a:pt x="34256" y="390887"/>
                        <a:pt x="43953" y="404334"/>
                      </a:cubicBezTo>
                      <a:cubicBezTo>
                        <a:pt x="50820" y="413863"/>
                        <a:pt x="59681" y="422180"/>
                        <a:pt x="67888" y="430728"/>
                      </a:cubicBezTo>
                      <a:cubicBezTo>
                        <a:pt x="101885" y="466142"/>
                        <a:pt x="93395" y="462709"/>
                        <a:pt x="86268" y="476844"/>
                      </a:cubicBezTo>
                      <a:cubicBezTo>
                        <a:pt x="75188" y="498782"/>
                        <a:pt x="70828" y="491123"/>
                        <a:pt x="41292" y="531974"/>
                      </a:cubicBezTo>
                      <a:cubicBezTo>
                        <a:pt x="26558" y="552364"/>
                        <a:pt x="22754" y="547633"/>
                        <a:pt x="17582" y="556234"/>
                      </a:cubicBezTo>
                      <a:cubicBezTo>
                        <a:pt x="42017" y="588277"/>
                        <a:pt x="58216" y="593782"/>
                        <a:pt x="66347" y="611816"/>
                      </a:cubicBezTo>
                      <a:cubicBezTo>
                        <a:pt x="69843" y="619566"/>
                        <a:pt x="83804" y="621518"/>
                        <a:pt x="88021" y="633004"/>
                      </a:cubicBezTo>
                      <a:cubicBezTo>
                        <a:pt x="89711" y="637590"/>
                        <a:pt x="111231" y="638605"/>
                        <a:pt x="100181" y="653403"/>
                      </a:cubicBezTo>
                      <a:cubicBezTo>
                        <a:pt x="98653" y="661922"/>
                        <a:pt x="95878" y="667744"/>
                        <a:pt x="89385" y="674696"/>
                      </a:cubicBezTo>
                      <a:cubicBezTo>
                        <a:pt x="57702" y="700091"/>
                        <a:pt x="51589" y="709254"/>
                        <a:pt x="42416" y="712841"/>
                      </a:cubicBezTo>
                      <a:cubicBezTo>
                        <a:pt x="81528" y="711913"/>
                        <a:pt x="122138" y="711182"/>
                        <a:pt x="163997" y="710634"/>
                      </a:cubicBezTo>
                      <a:cubicBezTo>
                        <a:pt x="175114" y="697922"/>
                        <a:pt x="200087" y="669456"/>
                        <a:pt x="200337" y="669345"/>
                      </a:cubicBezTo>
                      <a:cubicBezTo>
                        <a:pt x="214913" y="662941"/>
                        <a:pt x="135133" y="605922"/>
                        <a:pt x="110564" y="567556"/>
                      </a:cubicBezTo>
                      <a:close/>
                    </a:path>
                  </a:pathLst>
                </a:custGeom>
                <a:no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015" name="Google Shape;1015;p18"/>
                <p:cNvSpPr/>
                <p:nvPr/>
              </p:nvSpPr>
              <p:spPr>
                <a:xfrm>
                  <a:off x="8784762" y="3928968"/>
                  <a:ext cx="192591" cy="719374"/>
                </a:xfrm>
                <a:custGeom>
                  <a:avLst/>
                  <a:gdLst/>
                  <a:ahLst/>
                  <a:cxnLst/>
                  <a:rect l="l" t="t" r="r" b="b"/>
                  <a:pathLst>
                    <a:path w="192591" h="719374" extrusionOk="0">
                      <a:moveTo>
                        <a:pt x="191462" y="670566"/>
                      </a:moveTo>
                      <a:cubicBezTo>
                        <a:pt x="185243" y="664893"/>
                        <a:pt x="174576" y="650461"/>
                        <a:pt x="127949" y="609797"/>
                      </a:cubicBezTo>
                      <a:cubicBezTo>
                        <a:pt x="87387" y="574551"/>
                        <a:pt x="108734" y="579167"/>
                        <a:pt x="174015" y="484397"/>
                      </a:cubicBezTo>
                      <a:cubicBezTo>
                        <a:pt x="184081" y="469796"/>
                        <a:pt x="200645" y="491171"/>
                        <a:pt x="147135" y="441123"/>
                      </a:cubicBezTo>
                      <a:cubicBezTo>
                        <a:pt x="136963" y="431603"/>
                        <a:pt x="135474" y="420200"/>
                        <a:pt x="114550" y="410084"/>
                      </a:cubicBezTo>
                      <a:cubicBezTo>
                        <a:pt x="110400" y="408079"/>
                        <a:pt x="100214" y="393454"/>
                        <a:pt x="99364" y="382983"/>
                      </a:cubicBezTo>
                      <a:cubicBezTo>
                        <a:pt x="98279" y="369680"/>
                        <a:pt x="103245" y="369464"/>
                        <a:pt x="106794" y="364363"/>
                      </a:cubicBezTo>
                      <a:cubicBezTo>
                        <a:pt x="109934" y="349959"/>
                        <a:pt x="128578" y="332863"/>
                        <a:pt x="132694" y="321223"/>
                      </a:cubicBezTo>
                      <a:cubicBezTo>
                        <a:pt x="135004" y="314694"/>
                        <a:pt x="141890" y="315391"/>
                        <a:pt x="161384" y="292069"/>
                      </a:cubicBezTo>
                      <a:cubicBezTo>
                        <a:pt x="166964" y="285391"/>
                        <a:pt x="172204" y="278324"/>
                        <a:pt x="178145" y="271886"/>
                      </a:cubicBezTo>
                      <a:cubicBezTo>
                        <a:pt x="156087" y="251410"/>
                        <a:pt x="172483" y="273651"/>
                        <a:pt x="152264" y="246333"/>
                      </a:cubicBezTo>
                      <a:cubicBezTo>
                        <a:pt x="148566" y="241338"/>
                        <a:pt x="142688" y="238006"/>
                        <a:pt x="138543" y="233275"/>
                      </a:cubicBezTo>
                      <a:cubicBezTo>
                        <a:pt x="134610" y="228785"/>
                        <a:pt x="123117" y="203698"/>
                        <a:pt x="118483" y="200597"/>
                      </a:cubicBezTo>
                      <a:cubicBezTo>
                        <a:pt x="106880" y="192833"/>
                        <a:pt x="104973" y="183530"/>
                        <a:pt x="95729" y="173770"/>
                      </a:cubicBezTo>
                      <a:cubicBezTo>
                        <a:pt x="91786" y="169612"/>
                        <a:pt x="88938" y="163886"/>
                        <a:pt x="91728" y="157294"/>
                      </a:cubicBezTo>
                      <a:cubicBezTo>
                        <a:pt x="92189" y="156203"/>
                        <a:pt x="90772" y="143179"/>
                        <a:pt x="100714" y="138881"/>
                      </a:cubicBezTo>
                      <a:cubicBezTo>
                        <a:pt x="105074" y="136996"/>
                        <a:pt x="108614" y="131977"/>
                        <a:pt x="113469" y="125352"/>
                      </a:cubicBezTo>
                      <a:cubicBezTo>
                        <a:pt x="118406" y="118616"/>
                        <a:pt x="136468" y="111467"/>
                        <a:pt x="141434" y="104760"/>
                      </a:cubicBezTo>
                      <a:cubicBezTo>
                        <a:pt x="192754" y="35390"/>
                        <a:pt x="216805" y="73909"/>
                        <a:pt x="159045" y="19880"/>
                      </a:cubicBezTo>
                      <a:cubicBezTo>
                        <a:pt x="152173" y="13457"/>
                        <a:pt x="149723" y="6889"/>
                        <a:pt x="142606" y="0"/>
                      </a:cubicBezTo>
                      <a:cubicBezTo>
                        <a:pt x="95858" y="1245"/>
                        <a:pt x="50167" y="2447"/>
                        <a:pt x="5931" y="3606"/>
                      </a:cubicBezTo>
                      <a:cubicBezTo>
                        <a:pt x="24291" y="22385"/>
                        <a:pt x="-4668" y="-4740"/>
                        <a:pt x="47862" y="43688"/>
                      </a:cubicBezTo>
                      <a:cubicBezTo>
                        <a:pt x="80000" y="73351"/>
                        <a:pt x="99359" y="55303"/>
                        <a:pt x="25545" y="123655"/>
                      </a:cubicBezTo>
                      <a:cubicBezTo>
                        <a:pt x="23811" y="137102"/>
                        <a:pt x="7319" y="128390"/>
                        <a:pt x="32062" y="158039"/>
                      </a:cubicBezTo>
                      <a:cubicBezTo>
                        <a:pt x="37075" y="164044"/>
                        <a:pt x="55704" y="170198"/>
                        <a:pt x="60368" y="176487"/>
                      </a:cubicBezTo>
                      <a:cubicBezTo>
                        <a:pt x="82426" y="206242"/>
                        <a:pt x="86791" y="203174"/>
                        <a:pt x="85629" y="212121"/>
                      </a:cubicBezTo>
                      <a:cubicBezTo>
                        <a:pt x="103874" y="227328"/>
                        <a:pt x="20704" y="293136"/>
                        <a:pt x="5105" y="324420"/>
                      </a:cubicBezTo>
                      <a:cubicBezTo>
                        <a:pt x="24488" y="341964"/>
                        <a:pt x="22687" y="342781"/>
                        <a:pt x="24752" y="344036"/>
                      </a:cubicBezTo>
                      <a:cubicBezTo>
                        <a:pt x="40850" y="353815"/>
                        <a:pt x="59277" y="379877"/>
                        <a:pt x="64459" y="381988"/>
                      </a:cubicBezTo>
                      <a:cubicBezTo>
                        <a:pt x="66448" y="382800"/>
                        <a:pt x="68815" y="384555"/>
                        <a:pt x="69478" y="386430"/>
                      </a:cubicBezTo>
                      <a:cubicBezTo>
                        <a:pt x="74362" y="400252"/>
                        <a:pt x="101885" y="400916"/>
                        <a:pt x="97943" y="434392"/>
                      </a:cubicBezTo>
                      <a:cubicBezTo>
                        <a:pt x="79410" y="448267"/>
                        <a:pt x="78060" y="462084"/>
                        <a:pt x="63614" y="472666"/>
                      </a:cubicBezTo>
                      <a:cubicBezTo>
                        <a:pt x="50801" y="482046"/>
                        <a:pt x="11656" y="525537"/>
                        <a:pt x="6527" y="536248"/>
                      </a:cubicBezTo>
                      <a:cubicBezTo>
                        <a:pt x="523" y="548792"/>
                        <a:pt x="-14134" y="532835"/>
                        <a:pt x="38377" y="587023"/>
                      </a:cubicBezTo>
                      <a:cubicBezTo>
                        <a:pt x="40221" y="588931"/>
                        <a:pt x="40778" y="592061"/>
                        <a:pt x="42579" y="594032"/>
                      </a:cubicBezTo>
                      <a:cubicBezTo>
                        <a:pt x="46532" y="598354"/>
                        <a:pt x="75717" y="629456"/>
                        <a:pt x="80836" y="631148"/>
                      </a:cubicBezTo>
                      <a:cubicBezTo>
                        <a:pt x="86690" y="633095"/>
                        <a:pt x="101453" y="642946"/>
                        <a:pt x="99542" y="648350"/>
                      </a:cubicBezTo>
                      <a:cubicBezTo>
                        <a:pt x="109118" y="673023"/>
                        <a:pt x="92261" y="682797"/>
                        <a:pt x="86104" y="689966"/>
                      </a:cubicBezTo>
                      <a:cubicBezTo>
                        <a:pt x="71937" y="706422"/>
                        <a:pt x="59892" y="708124"/>
                        <a:pt x="59157" y="710778"/>
                      </a:cubicBezTo>
                      <a:cubicBezTo>
                        <a:pt x="57933" y="715168"/>
                        <a:pt x="56593" y="717672"/>
                        <a:pt x="51834" y="719086"/>
                      </a:cubicBezTo>
                      <a:cubicBezTo>
                        <a:pt x="81820" y="719124"/>
                        <a:pt x="112120" y="719225"/>
                        <a:pt x="142664" y="719374"/>
                      </a:cubicBezTo>
                      <a:cubicBezTo>
                        <a:pt x="191020" y="666566"/>
                        <a:pt x="194608" y="673432"/>
                        <a:pt x="191462" y="670566"/>
                      </a:cubicBezTo>
                      <a:close/>
                    </a:path>
                  </a:pathLst>
                </a:custGeom>
                <a:no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016" name="Google Shape;1016;p18"/>
                <p:cNvSpPr/>
                <p:nvPr/>
              </p:nvSpPr>
              <p:spPr>
                <a:xfrm>
                  <a:off x="8925168" y="3920021"/>
                  <a:ext cx="429912" cy="732033"/>
                </a:xfrm>
                <a:custGeom>
                  <a:avLst/>
                  <a:gdLst/>
                  <a:ahLst/>
                  <a:cxnLst/>
                  <a:rect l="l" t="t" r="r" b="b"/>
                  <a:pathLst>
                    <a:path w="429912" h="732033" extrusionOk="0">
                      <a:moveTo>
                        <a:pt x="403782" y="701836"/>
                      </a:moveTo>
                      <a:cubicBezTo>
                        <a:pt x="404929" y="699831"/>
                        <a:pt x="409761" y="700124"/>
                        <a:pt x="410472" y="699192"/>
                      </a:cubicBezTo>
                      <a:cubicBezTo>
                        <a:pt x="416110" y="691807"/>
                        <a:pt x="423947" y="686600"/>
                        <a:pt x="429912" y="679571"/>
                      </a:cubicBezTo>
                      <a:cubicBezTo>
                        <a:pt x="418338" y="664711"/>
                        <a:pt x="418107" y="671590"/>
                        <a:pt x="417310" y="668893"/>
                      </a:cubicBezTo>
                      <a:cubicBezTo>
                        <a:pt x="413574" y="656244"/>
                        <a:pt x="393154" y="646763"/>
                        <a:pt x="391972" y="642595"/>
                      </a:cubicBezTo>
                      <a:cubicBezTo>
                        <a:pt x="387837" y="627989"/>
                        <a:pt x="365150" y="610609"/>
                        <a:pt x="359704" y="603292"/>
                      </a:cubicBezTo>
                      <a:cubicBezTo>
                        <a:pt x="355257" y="597306"/>
                        <a:pt x="352111" y="590090"/>
                        <a:pt x="344874" y="586561"/>
                      </a:cubicBezTo>
                      <a:cubicBezTo>
                        <a:pt x="328392" y="551503"/>
                        <a:pt x="329813" y="559133"/>
                        <a:pt x="340720" y="540032"/>
                      </a:cubicBezTo>
                      <a:cubicBezTo>
                        <a:pt x="346199" y="539763"/>
                        <a:pt x="361058" y="513830"/>
                        <a:pt x="361375" y="513585"/>
                      </a:cubicBezTo>
                      <a:cubicBezTo>
                        <a:pt x="367475" y="508902"/>
                        <a:pt x="370990" y="502301"/>
                        <a:pt x="375336" y="496200"/>
                      </a:cubicBezTo>
                      <a:cubicBezTo>
                        <a:pt x="381695" y="487277"/>
                        <a:pt x="391612" y="481695"/>
                        <a:pt x="399829" y="468503"/>
                      </a:cubicBezTo>
                      <a:cubicBezTo>
                        <a:pt x="411456" y="449839"/>
                        <a:pt x="417987" y="450580"/>
                        <a:pt x="419923" y="446613"/>
                      </a:cubicBezTo>
                      <a:cubicBezTo>
                        <a:pt x="430930" y="424055"/>
                        <a:pt x="442130" y="451483"/>
                        <a:pt x="395925" y="401887"/>
                      </a:cubicBezTo>
                      <a:cubicBezTo>
                        <a:pt x="395627" y="401570"/>
                        <a:pt x="372157" y="379118"/>
                        <a:pt x="362787" y="370993"/>
                      </a:cubicBezTo>
                      <a:cubicBezTo>
                        <a:pt x="357442" y="366358"/>
                        <a:pt x="358206" y="359416"/>
                        <a:pt x="344432" y="351690"/>
                      </a:cubicBezTo>
                      <a:cubicBezTo>
                        <a:pt x="340672" y="341281"/>
                        <a:pt x="344994" y="347146"/>
                        <a:pt x="339389" y="337464"/>
                      </a:cubicBezTo>
                      <a:cubicBezTo>
                        <a:pt x="334472" y="328968"/>
                        <a:pt x="336647" y="316189"/>
                        <a:pt x="346420" y="309959"/>
                      </a:cubicBezTo>
                      <a:cubicBezTo>
                        <a:pt x="348596" y="306175"/>
                        <a:pt x="363119" y="284367"/>
                        <a:pt x="371134" y="277329"/>
                      </a:cubicBezTo>
                      <a:cubicBezTo>
                        <a:pt x="379827" y="269694"/>
                        <a:pt x="392500" y="251761"/>
                        <a:pt x="392817" y="251694"/>
                      </a:cubicBezTo>
                      <a:cubicBezTo>
                        <a:pt x="402125" y="249766"/>
                        <a:pt x="403177" y="238593"/>
                        <a:pt x="411216" y="235251"/>
                      </a:cubicBezTo>
                      <a:cubicBezTo>
                        <a:pt x="413867" y="234146"/>
                        <a:pt x="415524" y="232357"/>
                        <a:pt x="415730" y="229222"/>
                      </a:cubicBezTo>
                      <a:cubicBezTo>
                        <a:pt x="416129" y="223208"/>
                        <a:pt x="420600" y="229896"/>
                        <a:pt x="422516" y="220530"/>
                      </a:cubicBezTo>
                      <a:cubicBezTo>
                        <a:pt x="410620" y="209746"/>
                        <a:pt x="411274" y="209953"/>
                        <a:pt x="402802" y="200492"/>
                      </a:cubicBezTo>
                      <a:cubicBezTo>
                        <a:pt x="394916" y="191689"/>
                        <a:pt x="328276" y="173044"/>
                        <a:pt x="359666" y="130890"/>
                      </a:cubicBezTo>
                      <a:cubicBezTo>
                        <a:pt x="365169" y="123501"/>
                        <a:pt x="362677" y="116760"/>
                        <a:pt x="369544" y="115313"/>
                      </a:cubicBezTo>
                      <a:cubicBezTo>
                        <a:pt x="369866" y="115251"/>
                        <a:pt x="382588" y="92034"/>
                        <a:pt x="384336" y="91154"/>
                      </a:cubicBezTo>
                      <a:cubicBezTo>
                        <a:pt x="395646" y="85481"/>
                        <a:pt x="401044" y="73270"/>
                        <a:pt x="406020" y="69217"/>
                      </a:cubicBezTo>
                      <a:cubicBezTo>
                        <a:pt x="362864" y="34106"/>
                        <a:pt x="343145" y="18447"/>
                        <a:pt x="331960" y="0"/>
                      </a:cubicBezTo>
                      <a:cubicBezTo>
                        <a:pt x="240140" y="2548"/>
                        <a:pt x="148604" y="5034"/>
                        <a:pt x="60070" y="7404"/>
                      </a:cubicBezTo>
                      <a:cubicBezTo>
                        <a:pt x="62942" y="10832"/>
                        <a:pt x="68609" y="17096"/>
                        <a:pt x="81849" y="30890"/>
                      </a:cubicBezTo>
                      <a:cubicBezTo>
                        <a:pt x="88352" y="37664"/>
                        <a:pt x="108767" y="55457"/>
                        <a:pt x="106875" y="62366"/>
                      </a:cubicBezTo>
                      <a:cubicBezTo>
                        <a:pt x="108950" y="71265"/>
                        <a:pt x="102279" y="71313"/>
                        <a:pt x="105732" y="76101"/>
                      </a:cubicBezTo>
                      <a:cubicBezTo>
                        <a:pt x="94807" y="82707"/>
                        <a:pt x="85494" y="90674"/>
                        <a:pt x="77186" y="99981"/>
                      </a:cubicBezTo>
                      <a:cubicBezTo>
                        <a:pt x="48256" y="132414"/>
                        <a:pt x="26928" y="138842"/>
                        <a:pt x="10590" y="155761"/>
                      </a:cubicBezTo>
                      <a:cubicBezTo>
                        <a:pt x="6733" y="159756"/>
                        <a:pt x="4413" y="165140"/>
                        <a:pt x="0" y="168958"/>
                      </a:cubicBezTo>
                      <a:cubicBezTo>
                        <a:pt x="6099" y="182318"/>
                        <a:pt x="11886" y="182943"/>
                        <a:pt x="13769" y="185203"/>
                      </a:cubicBezTo>
                      <a:cubicBezTo>
                        <a:pt x="30573" y="205328"/>
                        <a:pt x="56790" y="257463"/>
                        <a:pt x="85533" y="265497"/>
                      </a:cubicBezTo>
                      <a:cubicBezTo>
                        <a:pt x="91281" y="279333"/>
                        <a:pt x="90825" y="267915"/>
                        <a:pt x="85269" y="296622"/>
                      </a:cubicBezTo>
                      <a:cubicBezTo>
                        <a:pt x="85014" y="297934"/>
                        <a:pt x="85177" y="300401"/>
                        <a:pt x="84827" y="300458"/>
                      </a:cubicBezTo>
                      <a:cubicBezTo>
                        <a:pt x="78007" y="301632"/>
                        <a:pt x="78905" y="310261"/>
                        <a:pt x="73171" y="312382"/>
                      </a:cubicBezTo>
                      <a:cubicBezTo>
                        <a:pt x="62390" y="316367"/>
                        <a:pt x="28080" y="352613"/>
                        <a:pt x="27979" y="352944"/>
                      </a:cubicBezTo>
                      <a:cubicBezTo>
                        <a:pt x="23854" y="367180"/>
                        <a:pt x="-6637" y="379464"/>
                        <a:pt x="10239" y="385752"/>
                      </a:cubicBezTo>
                      <a:cubicBezTo>
                        <a:pt x="10820" y="385973"/>
                        <a:pt x="11483" y="386493"/>
                        <a:pt x="11723" y="387041"/>
                      </a:cubicBezTo>
                      <a:cubicBezTo>
                        <a:pt x="18898" y="403175"/>
                        <a:pt x="35294" y="411108"/>
                        <a:pt x="45283" y="424954"/>
                      </a:cubicBezTo>
                      <a:cubicBezTo>
                        <a:pt x="67547" y="455830"/>
                        <a:pt x="110520" y="480536"/>
                        <a:pt x="89889" y="496883"/>
                      </a:cubicBezTo>
                      <a:cubicBezTo>
                        <a:pt x="88419" y="502205"/>
                        <a:pt x="81739" y="510811"/>
                        <a:pt x="79246" y="514633"/>
                      </a:cubicBezTo>
                      <a:cubicBezTo>
                        <a:pt x="45048" y="545450"/>
                        <a:pt x="41950" y="564657"/>
                        <a:pt x="22951" y="575979"/>
                      </a:cubicBezTo>
                      <a:cubicBezTo>
                        <a:pt x="20977" y="577152"/>
                        <a:pt x="19412" y="579277"/>
                        <a:pt x="18129" y="581407"/>
                      </a:cubicBezTo>
                      <a:cubicBezTo>
                        <a:pt x="28743" y="595326"/>
                        <a:pt x="39659" y="606470"/>
                        <a:pt x="51152" y="616960"/>
                      </a:cubicBezTo>
                      <a:cubicBezTo>
                        <a:pt x="71495" y="635528"/>
                        <a:pt x="64085" y="637585"/>
                        <a:pt x="74333" y="644917"/>
                      </a:cubicBezTo>
                      <a:cubicBezTo>
                        <a:pt x="100791" y="663855"/>
                        <a:pt x="82757" y="658504"/>
                        <a:pt x="98072" y="664961"/>
                      </a:cubicBezTo>
                      <a:cubicBezTo>
                        <a:pt x="111356" y="670566"/>
                        <a:pt x="105108" y="676172"/>
                        <a:pt x="101833" y="687302"/>
                      </a:cubicBezTo>
                      <a:cubicBezTo>
                        <a:pt x="97693" y="701379"/>
                        <a:pt x="88400" y="705778"/>
                        <a:pt x="77263" y="715341"/>
                      </a:cubicBezTo>
                      <a:cubicBezTo>
                        <a:pt x="70688" y="720980"/>
                        <a:pt x="66030" y="725322"/>
                        <a:pt x="62351" y="728653"/>
                      </a:cubicBezTo>
                      <a:cubicBezTo>
                        <a:pt x="103057" y="728932"/>
                        <a:pt x="144100" y="729293"/>
                        <a:pt x="185315" y="729716"/>
                      </a:cubicBezTo>
                      <a:cubicBezTo>
                        <a:pt x="186030" y="728634"/>
                        <a:pt x="188235" y="726999"/>
                        <a:pt x="190093" y="724461"/>
                      </a:cubicBezTo>
                      <a:cubicBezTo>
                        <a:pt x="190319" y="724148"/>
                        <a:pt x="230151" y="678677"/>
                        <a:pt x="230463" y="678542"/>
                      </a:cubicBezTo>
                      <a:cubicBezTo>
                        <a:pt x="244165" y="672518"/>
                        <a:pt x="166114" y="615355"/>
                        <a:pt x="143293" y="579715"/>
                      </a:cubicBezTo>
                      <a:cubicBezTo>
                        <a:pt x="135642" y="574138"/>
                        <a:pt x="131032" y="572431"/>
                        <a:pt x="134029" y="566349"/>
                      </a:cubicBezTo>
                      <a:cubicBezTo>
                        <a:pt x="135883" y="562580"/>
                        <a:pt x="131445" y="551513"/>
                        <a:pt x="142063" y="543296"/>
                      </a:cubicBezTo>
                      <a:cubicBezTo>
                        <a:pt x="144085" y="541729"/>
                        <a:pt x="198983" y="474142"/>
                        <a:pt x="199117" y="473825"/>
                      </a:cubicBezTo>
                      <a:cubicBezTo>
                        <a:pt x="200011" y="471801"/>
                        <a:pt x="204727" y="471541"/>
                        <a:pt x="205303" y="470580"/>
                      </a:cubicBezTo>
                      <a:cubicBezTo>
                        <a:pt x="206821" y="468075"/>
                        <a:pt x="221718" y="448964"/>
                        <a:pt x="233590" y="437551"/>
                      </a:cubicBezTo>
                      <a:cubicBezTo>
                        <a:pt x="176776" y="387185"/>
                        <a:pt x="192884" y="389291"/>
                        <a:pt x="170466" y="378449"/>
                      </a:cubicBezTo>
                      <a:cubicBezTo>
                        <a:pt x="151472" y="369262"/>
                        <a:pt x="147985" y="345026"/>
                        <a:pt x="153205" y="337766"/>
                      </a:cubicBezTo>
                      <a:cubicBezTo>
                        <a:pt x="156452" y="333242"/>
                        <a:pt x="154391" y="325564"/>
                        <a:pt x="161653" y="323588"/>
                      </a:cubicBezTo>
                      <a:cubicBezTo>
                        <a:pt x="162244" y="321622"/>
                        <a:pt x="183817" y="290468"/>
                        <a:pt x="198008" y="278973"/>
                      </a:cubicBezTo>
                      <a:cubicBezTo>
                        <a:pt x="205807" y="272651"/>
                        <a:pt x="193009" y="274213"/>
                        <a:pt x="218390" y="255612"/>
                      </a:cubicBezTo>
                      <a:cubicBezTo>
                        <a:pt x="222602" y="252526"/>
                        <a:pt x="222458" y="254506"/>
                        <a:pt x="221391" y="252723"/>
                      </a:cubicBezTo>
                      <a:cubicBezTo>
                        <a:pt x="166465" y="161184"/>
                        <a:pt x="168304" y="174809"/>
                        <a:pt x="178505" y="143294"/>
                      </a:cubicBezTo>
                      <a:cubicBezTo>
                        <a:pt x="188307" y="143073"/>
                        <a:pt x="240150" y="89693"/>
                        <a:pt x="240333" y="89380"/>
                      </a:cubicBezTo>
                      <a:cubicBezTo>
                        <a:pt x="236587" y="87174"/>
                        <a:pt x="235713" y="87832"/>
                        <a:pt x="233119" y="84731"/>
                      </a:cubicBezTo>
                      <a:cubicBezTo>
                        <a:pt x="220143" y="69241"/>
                        <a:pt x="203661" y="65597"/>
                        <a:pt x="194843" y="52068"/>
                      </a:cubicBezTo>
                      <a:cubicBezTo>
                        <a:pt x="191793" y="47390"/>
                        <a:pt x="168424" y="24212"/>
                        <a:pt x="163526" y="22625"/>
                      </a:cubicBezTo>
                      <a:cubicBezTo>
                        <a:pt x="160971" y="21798"/>
                        <a:pt x="158863" y="17832"/>
                        <a:pt x="152581" y="10543"/>
                      </a:cubicBezTo>
                      <a:cubicBezTo>
                        <a:pt x="147216" y="4327"/>
                        <a:pt x="142155" y="6457"/>
                        <a:pt x="215249" y="4005"/>
                      </a:cubicBezTo>
                      <a:cubicBezTo>
                        <a:pt x="235170" y="23755"/>
                        <a:pt x="229027" y="22245"/>
                        <a:pt x="257780" y="44034"/>
                      </a:cubicBezTo>
                      <a:cubicBezTo>
                        <a:pt x="332940" y="100991"/>
                        <a:pt x="255437" y="120472"/>
                        <a:pt x="246629" y="134078"/>
                      </a:cubicBezTo>
                      <a:cubicBezTo>
                        <a:pt x="238536" y="146583"/>
                        <a:pt x="225728" y="155655"/>
                        <a:pt x="220359" y="170164"/>
                      </a:cubicBezTo>
                      <a:cubicBezTo>
                        <a:pt x="220258" y="170438"/>
                        <a:pt x="219965" y="170679"/>
                        <a:pt x="219773" y="170939"/>
                      </a:cubicBezTo>
                      <a:cubicBezTo>
                        <a:pt x="222899" y="173669"/>
                        <a:pt x="219307" y="187775"/>
                        <a:pt x="225113" y="195794"/>
                      </a:cubicBezTo>
                      <a:cubicBezTo>
                        <a:pt x="225872" y="196847"/>
                        <a:pt x="227135" y="197684"/>
                        <a:pt x="227510" y="198833"/>
                      </a:cubicBezTo>
                      <a:cubicBezTo>
                        <a:pt x="233921" y="218420"/>
                        <a:pt x="254846" y="225170"/>
                        <a:pt x="260811" y="260415"/>
                      </a:cubicBezTo>
                      <a:cubicBezTo>
                        <a:pt x="261171" y="262559"/>
                        <a:pt x="261809" y="266429"/>
                        <a:pt x="261156" y="266694"/>
                      </a:cubicBezTo>
                      <a:cubicBezTo>
                        <a:pt x="253655" y="269766"/>
                        <a:pt x="266165" y="268372"/>
                        <a:pt x="239790" y="290507"/>
                      </a:cubicBezTo>
                      <a:cubicBezTo>
                        <a:pt x="242062" y="301771"/>
                        <a:pt x="228273" y="302031"/>
                        <a:pt x="199113" y="342233"/>
                      </a:cubicBezTo>
                      <a:cubicBezTo>
                        <a:pt x="204501" y="346665"/>
                        <a:pt x="206201" y="345709"/>
                        <a:pt x="206945" y="347382"/>
                      </a:cubicBezTo>
                      <a:cubicBezTo>
                        <a:pt x="213909" y="363045"/>
                        <a:pt x="229834" y="370747"/>
                        <a:pt x="239531" y="384195"/>
                      </a:cubicBezTo>
                      <a:cubicBezTo>
                        <a:pt x="258726" y="410815"/>
                        <a:pt x="311256" y="446382"/>
                        <a:pt x="277230" y="456950"/>
                      </a:cubicBezTo>
                      <a:cubicBezTo>
                        <a:pt x="272947" y="470450"/>
                        <a:pt x="249352" y="487238"/>
                        <a:pt x="184023" y="563700"/>
                      </a:cubicBezTo>
                      <a:cubicBezTo>
                        <a:pt x="209150" y="586859"/>
                        <a:pt x="199843" y="581162"/>
                        <a:pt x="204213" y="583816"/>
                      </a:cubicBezTo>
                      <a:cubicBezTo>
                        <a:pt x="220311" y="593595"/>
                        <a:pt x="238738" y="619657"/>
                        <a:pt x="243920" y="621768"/>
                      </a:cubicBezTo>
                      <a:cubicBezTo>
                        <a:pt x="245908" y="622581"/>
                        <a:pt x="248281" y="624335"/>
                        <a:pt x="248939" y="626210"/>
                      </a:cubicBezTo>
                      <a:cubicBezTo>
                        <a:pt x="253006" y="637710"/>
                        <a:pt x="267889" y="637244"/>
                        <a:pt x="274613" y="655023"/>
                      </a:cubicBezTo>
                      <a:cubicBezTo>
                        <a:pt x="290092" y="658648"/>
                        <a:pt x="296239" y="677663"/>
                        <a:pt x="281730" y="687783"/>
                      </a:cubicBezTo>
                      <a:cubicBezTo>
                        <a:pt x="281442" y="687985"/>
                        <a:pt x="255898" y="715927"/>
                        <a:pt x="244242" y="730365"/>
                      </a:cubicBezTo>
                      <a:cubicBezTo>
                        <a:pt x="287100" y="730865"/>
                        <a:pt x="330048" y="731427"/>
                        <a:pt x="372916" y="732033"/>
                      </a:cubicBezTo>
                      <a:cubicBezTo>
                        <a:pt x="386617" y="718884"/>
                        <a:pt x="402581" y="703932"/>
                        <a:pt x="403782" y="701836"/>
                      </a:cubicBezTo>
                      <a:close/>
                    </a:path>
                  </a:pathLst>
                </a:custGeom>
                <a:no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017" name="Google Shape;1017;p18"/>
                <p:cNvSpPr/>
                <p:nvPr/>
              </p:nvSpPr>
              <p:spPr>
                <a:xfrm>
                  <a:off x="8565210" y="3933954"/>
                  <a:ext cx="264940" cy="714763"/>
                </a:xfrm>
                <a:custGeom>
                  <a:avLst/>
                  <a:gdLst/>
                  <a:ahLst/>
                  <a:cxnLst/>
                  <a:rect l="l" t="t" r="r" b="b"/>
                  <a:pathLst>
                    <a:path w="264940" h="714763" extrusionOk="0">
                      <a:moveTo>
                        <a:pt x="239497" y="677980"/>
                      </a:moveTo>
                      <a:cubicBezTo>
                        <a:pt x="240616" y="676033"/>
                        <a:pt x="245303" y="676316"/>
                        <a:pt x="245995" y="675413"/>
                      </a:cubicBezTo>
                      <a:cubicBezTo>
                        <a:pt x="251470" y="668244"/>
                        <a:pt x="259077" y="663187"/>
                        <a:pt x="264869" y="656350"/>
                      </a:cubicBezTo>
                      <a:cubicBezTo>
                        <a:pt x="253631" y="641922"/>
                        <a:pt x="253400" y="648600"/>
                        <a:pt x="252632" y="645980"/>
                      </a:cubicBezTo>
                      <a:cubicBezTo>
                        <a:pt x="248968" y="633576"/>
                        <a:pt x="229186" y="624518"/>
                        <a:pt x="228033" y="620446"/>
                      </a:cubicBezTo>
                      <a:cubicBezTo>
                        <a:pt x="224019" y="606263"/>
                        <a:pt x="201989" y="589393"/>
                        <a:pt x="196707" y="582287"/>
                      </a:cubicBezTo>
                      <a:cubicBezTo>
                        <a:pt x="192389" y="576475"/>
                        <a:pt x="189335" y="569470"/>
                        <a:pt x="182309" y="566042"/>
                      </a:cubicBezTo>
                      <a:cubicBezTo>
                        <a:pt x="181262" y="563825"/>
                        <a:pt x="163223" y="534772"/>
                        <a:pt x="173491" y="528768"/>
                      </a:cubicBezTo>
                      <a:cubicBezTo>
                        <a:pt x="177424" y="526465"/>
                        <a:pt x="175523" y="521066"/>
                        <a:pt x="180584" y="520710"/>
                      </a:cubicBezTo>
                      <a:cubicBezTo>
                        <a:pt x="229013" y="454681"/>
                        <a:pt x="211028" y="479892"/>
                        <a:pt x="227361" y="462128"/>
                      </a:cubicBezTo>
                      <a:cubicBezTo>
                        <a:pt x="237941" y="450628"/>
                        <a:pt x="239968" y="440902"/>
                        <a:pt x="252469" y="432882"/>
                      </a:cubicBezTo>
                      <a:cubicBezTo>
                        <a:pt x="256839" y="430075"/>
                        <a:pt x="255144" y="426262"/>
                        <a:pt x="264941" y="418892"/>
                      </a:cubicBezTo>
                      <a:cubicBezTo>
                        <a:pt x="241159" y="394998"/>
                        <a:pt x="181804" y="343185"/>
                        <a:pt x="179763" y="328963"/>
                      </a:cubicBezTo>
                      <a:cubicBezTo>
                        <a:pt x="167829" y="308617"/>
                        <a:pt x="179321" y="302853"/>
                        <a:pt x="188024" y="291007"/>
                      </a:cubicBezTo>
                      <a:cubicBezTo>
                        <a:pt x="195472" y="280862"/>
                        <a:pt x="234959" y="229838"/>
                        <a:pt x="246725" y="224948"/>
                      </a:cubicBezTo>
                      <a:cubicBezTo>
                        <a:pt x="252747" y="222444"/>
                        <a:pt x="250418" y="215977"/>
                        <a:pt x="253050" y="216069"/>
                      </a:cubicBezTo>
                      <a:cubicBezTo>
                        <a:pt x="257156" y="216208"/>
                        <a:pt x="257213" y="213049"/>
                        <a:pt x="257703" y="210655"/>
                      </a:cubicBezTo>
                      <a:cubicBezTo>
                        <a:pt x="246158" y="200189"/>
                        <a:pt x="246778" y="200376"/>
                        <a:pt x="238561" y="191198"/>
                      </a:cubicBezTo>
                      <a:cubicBezTo>
                        <a:pt x="231064" y="182828"/>
                        <a:pt x="166388" y="164289"/>
                        <a:pt x="196678" y="123621"/>
                      </a:cubicBezTo>
                      <a:cubicBezTo>
                        <a:pt x="202018" y="116448"/>
                        <a:pt x="199602" y="109904"/>
                        <a:pt x="206268" y="108496"/>
                      </a:cubicBezTo>
                      <a:cubicBezTo>
                        <a:pt x="206825" y="108380"/>
                        <a:pt x="204496" y="111029"/>
                        <a:pt x="219346" y="86486"/>
                      </a:cubicBezTo>
                      <a:cubicBezTo>
                        <a:pt x="221877" y="82303"/>
                        <a:pt x="220820" y="89717"/>
                        <a:pt x="239612" y="65784"/>
                      </a:cubicBezTo>
                      <a:cubicBezTo>
                        <a:pt x="244737" y="59265"/>
                        <a:pt x="194752" y="31991"/>
                        <a:pt x="172363" y="0"/>
                      </a:cubicBezTo>
                      <a:cubicBezTo>
                        <a:pt x="131628" y="1063"/>
                        <a:pt x="92372" y="2077"/>
                        <a:pt x="54941" y="3043"/>
                      </a:cubicBezTo>
                      <a:cubicBezTo>
                        <a:pt x="59892" y="7726"/>
                        <a:pt x="66573" y="13510"/>
                        <a:pt x="75962" y="20625"/>
                      </a:cubicBezTo>
                      <a:cubicBezTo>
                        <a:pt x="153806" y="79616"/>
                        <a:pt x="72725" y="100621"/>
                        <a:pt x="64479" y="113366"/>
                      </a:cubicBezTo>
                      <a:cubicBezTo>
                        <a:pt x="56141" y="126246"/>
                        <a:pt x="42954" y="135587"/>
                        <a:pt x="37431" y="150544"/>
                      </a:cubicBezTo>
                      <a:cubicBezTo>
                        <a:pt x="37325" y="150828"/>
                        <a:pt x="37023" y="151073"/>
                        <a:pt x="36831" y="151342"/>
                      </a:cubicBezTo>
                      <a:cubicBezTo>
                        <a:pt x="40063" y="154164"/>
                        <a:pt x="36326" y="168655"/>
                        <a:pt x="42329" y="176943"/>
                      </a:cubicBezTo>
                      <a:cubicBezTo>
                        <a:pt x="43107" y="178030"/>
                        <a:pt x="44414" y="178890"/>
                        <a:pt x="44798" y="180073"/>
                      </a:cubicBezTo>
                      <a:cubicBezTo>
                        <a:pt x="47992" y="189833"/>
                        <a:pt x="55714" y="196660"/>
                        <a:pt x="60853" y="205150"/>
                      </a:cubicBezTo>
                      <a:cubicBezTo>
                        <a:pt x="68100" y="217131"/>
                        <a:pt x="74401" y="214852"/>
                        <a:pt x="74631" y="231372"/>
                      </a:cubicBezTo>
                      <a:cubicBezTo>
                        <a:pt x="76888" y="232530"/>
                        <a:pt x="77109" y="234391"/>
                        <a:pt x="77474" y="240078"/>
                      </a:cubicBezTo>
                      <a:cubicBezTo>
                        <a:pt x="77556" y="241247"/>
                        <a:pt x="78891" y="242299"/>
                        <a:pt x="79093" y="243497"/>
                      </a:cubicBezTo>
                      <a:cubicBezTo>
                        <a:pt x="79467" y="245708"/>
                        <a:pt x="80120" y="249694"/>
                        <a:pt x="79453" y="249968"/>
                      </a:cubicBezTo>
                      <a:cubicBezTo>
                        <a:pt x="71759" y="253117"/>
                        <a:pt x="84611" y="251694"/>
                        <a:pt x="57443" y="274492"/>
                      </a:cubicBezTo>
                      <a:cubicBezTo>
                        <a:pt x="59791" y="286103"/>
                        <a:pt x="45600" y="286333"/>
                        <a:pt x="15546" y="327771"/>
                      </a:cubicBezTo>
                      <a:cubicBezTo>
                        <a:pt x="21093" y="332334"/>
                        <a:pt x="22850" y="331348"/>
                        <a:pt x="23614" y="333074"/>
                      </a:cubicBezTo>
                      <a:cubicBezTo>
                        <a:pt x="30789" y="349209"/>
                        <a:pt x="47185" y="357142"/>
                        <a:pt x="57174" y="370988"/>
                      </a:cubicBezTo>
                      <a:cubicBezTo>
                        <a:pt x="76946" y="398406"/>
                        <a:pt x="131046" y="435041"/>
                        <a:pt x="96002" y="445926"/>
                      </a:cubicBezTo>
                      <a:cubicBezTo>
                        <a:pt x="91584" y="459849"/>
                        <a:pt x="67567" y="476796"/>
                        <a:pt x="0" y="555878"/>
                      </a:cubicBezTo>
                      <a:cubicBezTo>
                        <a:pt x="21885" y="576051"/>
                        <a:pt x="18475" y="575191"/>
                        <a:pt x="20795" y="576595"/>
                      </a:cubicBezTo>
                      <a:cubicBezTo>
                        <a:pt x="37373" y="586667"/>
                        <a:pt x="56353" y="613508"/>
                        <a:pt x="61693" y="615686"/>
                      </a:cubicBezTo>
                      <a:cubicBezTo>
                        <a:pt x="63739" y="616523"/>
                        <a:pt x="66184" y="618331"/>
                        <a:pt x="66866" y="620258"/>
                      </a:cubicBezTo>
                      <a:cubicBezTo>
                        <a:pt x="71068" y="632143"/>
                        <a:pt x="86349" y="631552"/>
                        <a:pt x="93308" y="649932"/>
                      </a:cubicBezTo>
                      <a:cubicBezTo>
                        <a:pt x="109257" y="653663"/>
                        <a:pt x="115582" y="673254"/>
                        <a:pt x="100642" y="683672"/>
                      </a:cubicBezTo>
                      <a:cubicBezTo>
                        <a:pt x="100517" y="683759"/>
                        <a:pt x="83708" y="702293"/>
                        <a:pt x="72585" y="714764"/>
                      </a:cubicBezTo>
                      <a:cubicBezTo>
                        <a:pt x="114891" y="714384"/>
                        <a:pt x="158267" y="714168"/>
                        <a:pt x="202494" y="714091"/>
                      </a:cubicBezTo>
                      <a:cubicBezTo>
                        <a:pt x="216219" y="700749"/>
                        <a:pt x="238157" y="680316"/>
                        <a:pt x="239497" y="677980"/>
                      </a:cubicBezTo>
                      <a:close/>
                    </a:path>
                  </a:pathLst>
                </a:custGeom>
                <a:no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018" name="Google Shape;1018;p18"/>
                <p:cNvSpPr/>
                <p:nvPr/>
              </p:nvSpPr>
              <p:spPr>
                <a:xfrm>
                  <a:off x="9458690" y="3910050"/>
                  <a:ext cx="241425" cy="747687"/>
                </a:xfrm>
                <a:custGeom>
                  <a:avLst/>
                  <a:gdLst/>
                  <a:ahLst/>
                  <a:cxnLst/>
                  <a:rect l="l" t="t" r="r" b="b"/>
                  <a:pathLst>
                    <a:path w="241425" h="747687" extrusionOk="0">
                      <a:moveTo>
                        <a:pt x="237014" y="694701"/>
                      </a:moveTo>
                      <a:cubicBezTo>
                        <a:pt x="236097" y="692898"/>
                        <a:pt x="175057" y="632908"/>
                        <a:pt x="158690" y="618715"/>
                      </a:cubicBezTo>
                      <a:cubicBezTo>
                        <a:pt x="155386" y="615850"/>
                        <a:pt x="146395" y="599148"/>
                        <a:pt x="135498" y="591701"/>
                      </a:cubicBezTo>
                      <a:cubicBezTo>
                        <a:pt x="129831" y="587830"/>
                        <a:pt x="131128" y="585080"/>
                        <a:pt x="133419" y="580253"/>
                      </a:cubicBezTo>
                      <a:cubicBezTo>
                        <a:pt x="131263" y="571412"/>
                        <a:pt x="134994" y="560513"/>
                        <a:pt x="145257" y="556104"/>
                      </a:cubicBezTo>
                      <a:cubicBezTo>
                        <a:pt x="159847" y="531133"/>
                        <a:pt x="196543" y="493719"/>
                        <a:pt x="199406" y="487200"/>
                      </a:cubicBezTo>
                      <a:cubicBezTo>
                        <a:pt x="200323" y="485113"/>
                        <a:pt x="205178" y="484844"/>
                        <a:pt x="205778" y="483854"/>
                      </a:cubicBezTo>
                      <a:cubicBezTo>
                        <a:pt x="207334" y="481286"/>
                        <a:pt x="222683" y="461584"/>
                        <a:pt x="234915" y="449834"/>
                      </a:cubicBezTo>
                      <a:cubicBezTo>
                        <a:pt x="229143" y="444714"/>
                        <a:pt x="199564" y="418401"/>
                        <a:pt x="195391" y="411666"/>
                      </a:cubicBezTo>
                      <a:cubicBezTo>
                        <a:pt x="182347" y="390608"/>
                        <a:pt x="163473" y="387699"/>
                        <a:pt x="160020" y="382570"/>
                      </a:cubicBezTo>
                      <a:cubicBezTo>
                        <a:pt x="153724" y="373209"/>
                        <a:pt x="145512" y="356247"/>
                        <a:pt x="152120" y="347060"/>
                      </a:cubicBezTo>
                      <a:cubicBezTo>
                        <a:pt x="155467" y="342401"/>
                        <a:pt x="153345" y="334492"/>
                        <a:pt x="160817" y="332459"/>
                      </a:cubicBezTo>
                      <a:cubicBezTo>
                        <a:pt x="162729" y="326069"/>
                        <a:pt x="168492" y="322483"/>
                        <a:pt x="171902" y="317194"/>
                      </a:cubicBezTo>
                      <a:cubicBezTo>
                        <a:pt x="190050" y="289064"/>
                        <a:pt x="200731" y="286819"/>
                        <a:pt x="201255" y="282631"/>
                      </a:cubicBezTo>
                      <a:cubicBezTo>
                        <a:pt x="202537" y="272463"/>
                        <a:pt x="213823" y="264819"/>
                        <a:pt x="222986" y="260343"/>
                      </a:cubicBezTo>
                      <a:cubicBezTo>
                        <a:pt x="221243" y="258175"/>
                        <a:pt x="193921" y="210612"/>
                        <a:pt x="186242" y="203218"/>
                      </a:cubicBezTo>
                      <a:cubicBezTo>
                        <a:pt x="175489" y="192862"/>
                        <a:pt x="177645" y="184030"/>
                        <a:pt x="172497" y="170501"/>
                      </a:cubicBezTo>
                      <a:cubicBezTo>
                        <a:pt x="171075" y="166770"/>
                        <a:pt x="172771" y="163405"/>
                        <a:pt x="178159" y="146760"/>
                      </a:cubicBezTo>
                      <a:cubicBezTo>
                        <a:pt x="187601" y="146544"/>
                        <a:pt x="212305" y="119683"/>
                        <a:pt x="217127" y="114885"/>
                      </a:cubicBezTo>
                      <a:cubicBezTo>
                        <a:pt x="241889" y="90251"/>
                        <a:pt x="245130" y="92015"/>
                        <a:pt x="238311" y="89486"/>
                      </a:cubicBezTo>
                      <a:cubicBezTo>
                        <a:pt x="231962" y="87130"/>
                        <a:pt x="240433" y="87068"/>
                        <a:pt x="208626" y="65837"/>
                      </a:cubicBezTo>
                      <a:cubicBezTo>
                        <a:pt x="200962" y="60726"/>
                        <a:pt x="165913" y="20091"/>
                        <a:pt x="159122" y="19452"/>
                      </a:cubicBezTo>
                      <a:cubicBezTo>
                        <a:pt x="154343" y="13553"/>
                        <a:pt x="148710" y="8019"/>
                        <a:pt x="146707" y="0"/>
                      </a:cubicBezTo>
                      <a:cubicBezTo>
                        <a:pt x="109910" y="1091"/>
                        <a:pt x="72552" y="2183"/>
                        <a:pt x="34823" y="3269"/>
                      </a:cubicBezTo>
                      <a:cubicBezTo>
                        <a:pt x="106827" y="77832"/>
                        <a:pt x="98317" y="69111"/>
                        <a:pt x="104133" y="79125"/>
                      </a:cubicBezTo>
                      <a:cubicBezTo>
                        <a:pt x="103965" y="80741"/>
                        <a:pt x="103706" y="80549"/>
                        <a:pt x="103864" y="81294"/>
                      </a:cubicBezTo>
                      <a:cubicBezTo>
                        <a:pt x="105646" y="89549"/>
                        <a:pt x="99307" y="89683"/>
                        <a:pt x="102659" y="94323"/>
                      </a:cubicBezTo>
                      <a:cubicBezTo>
                        <a:pt x="87723" y="103347"/>
                        <a:pt x="81542" y="110563"/>
                        <a:pt x="58331" y="134111"/>
                      </a:cubicBezTo>
                      <a:cubicBezTo>
                        <a:pt x="41681" y="151001"/>
                        <a:pt x="20127" y="157770"/>
                        <a:pt x="4433" y="179419"/>
                      </a:cubicBezTo>
                      <a:cubicBezTo>
                        <a:pt x="3030" y="181357"/>
                        <a:pt x="1599" y="183097"/>
                        <a:pt x="0" y="184477"/>
                      </a:cubicBezTo>
                      <a:cubicBezTo>
                        <a:pt x="2747" y="190496"/>
                        <a:pt x="6315" y="196112"/>
                        <a:pt x="12727" y="199516"/>
                      </a:cubicBezTo>
                      <a:cubicBezTo>
                        <a:pt x="22514" y="204718"/>
                        <a:pt x="49735" y="268901"/>
                        <a:pt x="83040" y="278208"/>
                      </a:cubicBezTo>
                      <a:cubicBezTo>
                        <a:pt x="83718" y="279838"/>
                        <a:pt x="84947" y="283742"/>
                        <a:pt x="87219" y="286011"/>
                      </a:cubicBezTo>
                      <a:cubicBezTo>
                        <a:pt x="81451" y="315040"/>
                        <a:pt x="82661" y="312098"/>
                        <a:pt x="82354" y="312151"/>
                      </a:cubicBezTo>
                      <a:cubicBezTo>
                        <a:pt x="75731" y="313290"/>
                        <a:pt x="76605" y="321670"/>
                        <a:pt x="71034" y="323728"/>
                      </a:cubicBezTo>
                      <a:cubicBezTo>
                        <a:pt x="63811" y="326396"/>
                        <a:pt x="69070" y="326545"/>
                        <a:pt x="57270" y="333545"/>
                      </a:cubicBezTo>
                      <a:cubicBezTo>
                        <a:pt x="50647" y="337473"/>
                        <a:pt x="11320" y="381348"/>
                        <a:pt x="3808" y="391276"/>
                      </a:cubicBezTo>
                      <a:cubicBezTo>
                        <a:pt x="9024" y="395478"/>
                        <a:pt x="10647" y="394579"/>
                        <a:pt x="11377" y="396219"/>
                      </a:cubicBezTo>
                      <a:cubicBezTo>
                        <a:pt x="18129" y="411416"/>
                        <a:pt x="89043" y="475272"/>
                        <a:pt x="92290" y="490291"/>
                      </a:cubicBezTo>
                      <a:cubicBezTo>
                        <a:pt x="95272" y="504085"/>
                        <a:pt x="62798" y="530941"/>
                        <a:pt x="41302" y="560676"/>
                      </a:cubicBezTo>
                      <a:cubicBezTo>
                        <a:pt x="26568" y="581066"/>
                        <a:pt x="22764" y="576335"/>
                        <a:pt x="17592" y="584936"/>
                      </a:cubicBezTo>
                      <a:cubicBezTo>
                        <a:pt x="42056" y="617023"/>
                        <a:pt x="58216" y="622460"/>
                        <a:pt x="66356" y="640518"/>
                      </a:cubicBezTo>
                      <a:cubicBezTo>
                        <a:pt x="69853" y="648268"/>
                        <a:pt x="83818" y="650220"/>
                        <a:pt x="88030" y="661706"/>
                      </a:cubicBezTo>
                      <a:cubicBezTo>
                        <a:pt x="89721" y="666292"/>
                        <a:pt x="111241" y="667307"/>
                        <a:pt x="100190" y="682105"/>
                      </a:cubicBezTo>
                      <a:cubicBezTo>
                        <a:pt x="96127" y="704845"/>
                        <a:pt x="84928" y="703845"/>
                        <a:pt x="40293" y="745120"/>
                      </a:cubicBezTo>
                      <a:cubicBezTo>
                        <a:pt x="90331" y="745961"/>
                        <a:pt x="139821" y="746826"/>
                        <a:pt x="188461" y="747687"/>
                      </a:cubicBezTo>
                      <a:cubicBezTo>
                        <a:pt x="213549" y="720067"/>
                        <a:pt x="223144" y="705870"/>
                        <a:pt x="237014" y="694701"/>
                      </a:cubicBezTo>
                      <a:close/>
                    </a:path>
                  </a:pathLst>
                </a:custGeom>
                <a:no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019" name="Google Shape;1019;p18"/>
                <p:cNvSpPr/>
                <p:nvPr/>
              </p:nvSpPr>
              <p:spPr>
                <a:xfrm>
                  <a:off x="8063083" y="3941853"/>
                  <a:ext cx="214759" cy="728571"/>
                </a:xfrm>
                <a:custGeom>
                  <a:avLst/>
                  <a:gdLst/>
                  <a:ahLst/>
                  <a:cxnLst/>
                  <a:rect l="l" t="t" r="r" b="b"/>
                  <a:pathLst>
                    <a:path w="214759" h="728571" extrusionOk="0">
                      <a:moveTo>
                        <a:pt x="188513" y="680004"/>
                      </a:moveTo>
                      <a:cubicBezTo>
                        <a:pt x="189660" y="677999"/>
                        <a:pt x="194492" y="678292"/>
                        <a:pt x="195203" y="677360"/>
                      </a:cubicBezTo>
                      <a:cubicBezTo>
                        <a:pt x="200841" y="669975"/>
                        <a:pt x="208678" y="664768"/>
                        <a:pt x="214638" y="657730"/>
                      </a:cubicBezTo>
                      <a:cubicBezTo>
                        <a:pt x="203064" y="642869"/>
                        <a:pt x="202829" y="649749"/>
                        <a:pt x="202037" y="647052"/>
                      </a:cubicBezTo>
                      <a:cubicBezTo>
                        <a:pt x="198262" y="634278"/>
                        <a:pt x="177885" y="624946"/>
                        <a:pt x="176698" y="620749"/>
                      </a:cubicBezTo>
                      <a:cubicBezTo>
                        <a:pt x="172563" y="606143"/>
                        <a:pt x="149876" y="588763"/>
                        <a:pt x="144430" y="581446"/>
                      </a:cubicBezTo>
                      <a:cubicBezTo>
                        <a:pt x="139978" y="575460"/>
                        <a:pt x="136837" y="568244"/>
                        <a:pt x="129619" y="564724"/>
                      </a:cubicBezTo>
                      <a:cubicBezTo>
                        <a:pt x="111764" y="526753"/>
                        <a:pt x="113584" y="537032"/>
                        <a:pt x="132731" y="511498"/>
                      </a:cubicBezTo>
                      <a:cubicBezTo>
                        <a:pt x="150635" y="487628"/>
                        <a:pt x="143499" y="493762"/>
                        <a:pt x="146121" y="491753"/>
                      </a:cubicBezTo>
                      <a:cubicBezTo>
                        <a:pt x="152220" y="487070"/>
                        <a:pt x="155735" y="480469"/>
                        <a:pt x="160082" y="474368"/>
                      </a:cubicBezTo>
                      <a:cubicBezTo>
                        <a:pt x="166426" y="465469"/>
                        <a:pt x="176353" y="459858"/>
                        <a:pt x="184575" y="446671"/>
                      </a:cubicBezTo>
                      <a:cubicBezTo>
                        <a:pt x="196201" y="428007"/>
                        <a:pt x="202733" y="428748"/>
                        <a:pt x="204668" y="424781"/>
                      </a:cubicBezTo>
                      <a:cubicBezTo>
                        <a:pt x="213375" y="406930"/>
                        <a:pt x="220017" y="418781"/>
                        <a:pt x="208971" y="407950"/>
                      </a:cubicBezTo>
                      <a:cubicBezTo>
                        <a:pt x="193565" y="392844"/>
                        <a:pt x="164029" y="363473"/>
                        <a:pt x="147528" y="349156"/>
                      </a:cubicBezTo>
                      <a:cubicBezTo>
                        <a:pt x="142192" y="344526"/>
                        <a:pt x="142937" y="337569"/>
                        <a:pt x="129173" y="329853"/>
                      </a:cubicBezTo>
                      <a:cubicBezTo>
                        <a:pt x="125383" y="319353"/>
                        <a:pt x="129773" y="325367"/>
                        <a:pt x="124130" y="315627"/>
                      </a:cubicBezTo>
                      <a:cubicBezTo>
                        <a:pt x="119207" y="307132"/>
                        <a:pt x="121388" y="294343"/>
                        <a:pt x="131161" y="288122"/>
                      </a:cubicBezTo>
                      <a:cubicBezTo>
                        <a:pt x="133336" y="284338"/>
                        <a:pt x="147859" y="262535"/>
                        <a:pt x="155875" y="255492"/>
                      </a:cubicBezTo>
                      <a:cubicBezTo>
                        <a:pt x="164567" y="247857"/>
                        <a:pt x="177236" y="229924"/>
                        <a:pt x="177558" y="229857"/>
                      </a:cubicBezTo>
                      <a:cubicBezTo>
                        <a:pt x="186865" y="227929"/>
                        <a:pt x="187917" y="216756"/>
                        <a:pt x="195957" y="213415"/>
                      </a:cubicBezTo>
                      <a:cubicBezTo>
                        <a:pt x="198608" y="212309"/>
                        <a:pt x="200264" y="210520"/>
                        <a:pt x="200471" y="207386"/>
                      </a:cubicBezTo>
                      <a:cubicBezTo>
                        <a:pt x="200870" y="201371"/>
                        <a:pt x="205341" y="208059"/>
                        <a:pt x="207257" y="198693"/>
                      </a:cubicBezTo>
                      <a:cubicBezTo>
                        <a:pt x="195332" y="187886"/>
                        <a:pt x="196000" y="188102"/>
                        <a:pt x="187543" y="178655"/>
                      </a:cubicBezTo>
                      <a:cubicBezTo>
                        <a:pt x="180286" y="170544"/>
                        <a:pt x="113368" y="150732"/>
                        <a:pt x="144406" y="109054"/>
                      </a:cubicBezTo>
                      <a:cubicBezTo>
                        <a:pt x="149910" y="101664"/>
                        <a:pt x="147417" y="94924"/>
                        <a:pt x="154285" y="93477"/>
                      </a:cubicBezTo>
                      <a:cubicBezTo>
                        <a:pt x="154607" y="93414"/>
                        <a:pt x="167329" y="70198"/>
                        <a:pt x="169077" y="69318"/>
                      </a:cubicBezTo>
                      <a:cubicBezTo>
                        <a:pt x="180348" y="63664"/>
                        <a:pt x="185799" y="51419"/>
                        <a:pt x="190760" y="47380"/>
                      </a:cubicBezTo>
                      <a:cubicBezTo>
                        <a:pt x="190458" y="47130"/>
                        <a:pt x="152729" y="15370"/>
                        <a:pt x="140920" y="5428"/>
                      </a:cubicBezTo>
                      <a:cubicBezTo>
                        <a:pt x="114573" y="4933"/>
                        <a:pt x="81114" y="1413"/>
                        <a:pt x="48072" y="0"/>
                      </a:cubicBezTo>
                      <a:cubicBezTo>
                        <a:pt x="67984" y="20577"/>
                        <a:pt x="111283" y="45193"/>
                        <a:pt x="106327" y="65871"/>
                      </a:cubicBezTo>
                      <a:cubicBezTo>
                        <a:pt x="108858" y="86337"/>
                        <a:pt x="64608" y="109260"/>
                        <a:pt x="62677" y="112246"/>
                      </a:cubicBezTo>
                      <a:cubicBezTo>
                        <a:pt x="54580" y="124751"/>
                        <a:pt x="41776" y="133823"/>
                        <a:pt x="36402" y="148347"/>
                      </a:cubicBezTo>
                      <a:cubicBezTo>
                        <a:pt x="36302" y="148621"/>
                        <a:pt x="36009" y="148861"/>
                        <a:pt x="35816" y="149121"/>
                      </a:cubicBezTo>
                      <a:cubicBezTo>
                        <a:pt x="38938" y="151842"/>
                        <a:pt x="35351" y="165958"/>
                        <a:pt x="41157" y="173977"/>
                      </a:cubicBezTo>
                      <a:cubicBezTo>
                        <a:pt x="60108" y="200160"/>
                        <a:pt x="73166" y="216713"/>
                        <a:pt x="76859" y="238593"/>
                      </a:cubicBezTo>
                      <a:cubicBezTo>
                        <a:pt x="77219" y="240737"/>
                        <a:pt x="77858" y="244607"/>
                        <a:pt x="77205" y="244872"/>
                      </a:cubicBezTo>
                      <a:cubicBezTo>
                        <a:pt x="69703" y="247944"/>
                        <a:pt x="82214" y="246550"/>
                        <a:pt x="55838" y="268684"/>
                      </a:cubicBezTo>
                      <a:cubicBezTo>
                        <a:pt x="58105" y="279901"/>
                        <a:pt x="44144" y="280449"/>
                        <a:pt x="15161" y="320411"/>
                      </a:cubicBezTo>
                      <a:cubicBezTo>
                        <a:pt x="20549" y="324843"/>
                        <a:pt x="22245" y="323887"/>
                        <a:pt x="22994" y="325560"/>
                      </a:cubicBezTo>
                      <a:cubicBezTo>
                        <a:pt x="26336" y="333088"/>
                        <a:pt x="88539" y="398166"/>
                        <a:pt x="97246" y="407983"/>
                      </a:cubicBezTo>
                      <a:cubicBezTo>
                        <a:pt x="109300" y="421584"/>
                        <a:pt x="103844" y="431849"/>
                        <a:pt x="93279" y="435128"/>
                      </a:cubicBezTo>
                      <a:cubicBezTo>
                        <a:pt x="90873" y="442724"/>
                        <a:pt x="88966" y="441310"/>
                        <a:pt x="81709" y="451839"/>
                      </a:cubicBezTo>
                      <a:cubicBezTo>
                        <a:pt x="69386" y="469729"/>
                        <a:pt x="57596" y="472714"/>
                        <a:pt x="57149" y="475426"/>
                      </a:cubicBezTo>
                      <a:cubicBezTo>
                        <a:pt x="56218" y="481070"/>
                        <a:pt x="14849" y="521513"/>
                        <a:pt x="8312" y="533359"/>
                      </a:cubicBezTo>
                      <a:cubicBezTo>
                        <a:pt x="-1105" y="550422"/>
                        <a:pt x="-7291" y="530426"/>
                        <a:pt x="17019" y="558489"/>
                      </a:cubicBezTo>
                      <a:cubicBezTo>
                        <a:pt x="18066" y="559696"/>
                        <a:pt x="18955" y="561200"/>
                        <a:pt x="20261" y="561998"/>
                      </a:cubicBezTo>
                      <a:cubicBezTo>
                        <a:pt x="36359" y="571777"/>
                        <a:pt x="54786" y="597840"/>
                        <a:pt x="59968" y="599951"/>
                      </a:cubicBezTo>
                      <a:cubicBezTo>
                        <a:pt x="61957" y="600763"/>
                        <a:pt x="64324" y="602518"/>
                        <a:pt x="64987" y="604393"/>
                      </a:cubicBezTo>
                      <a:cubicBezTo>
                        <a:pt x="69064" y="615932"/>
                        <a:pt x="83904" y="615355"/>
                        <a:pt x="90661" y="633206"/>
                      </a:cubicBezTo>
                      <a:cubicBezTo>
                        <a:pt x="106145" y="636831"/>
                        <a:pt x="112287" y="655845"/>
                        <a:pt x="97779" y="665965"/>
                      </a:cubicBezTo>
                      <a:cubicBezTo>
                        <a:pt x="96564" y="666812"/>
                        <a:pt x="56554" y="712721"/>
                        <a:pt x="41776" y="728572"/>
                      </a:cubicBezTo>
                      <a:cubicBezTo>
                        <a:pt x="73406" y="725187"/>
                        <a:pt x="108911" y="722264"/>
                        <a:pt x="147792" y="719745"/>
                      </a:cubicBezTo>
                      <a:cubicBezTo>
                        <a:pt x="165201" y="702350"/>
                        <a:pt x="186313" y="683831"/>
                        <a:pt x="188513" y="680004"/>
                      </a:cubicBezTo>
                      <a:close/>
                    </a:path>
                  </a:pathLst>
                </a:custGeom>
                <a:no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1020" name="Google Shape;1020;p18"/>
                <p:cNvSpPr/>
                <p:nvPr/>
              </p:nvSpPr>
              <p:spPr>
                <a:xfrm>
                  <a:off x="10155376" y="4379581"/>
                  <a:ext cx="189256" cy="287467"/>
                </a:xfrm>
                <a:custGeom>
                  <a:avLst/>
                  <a:gdLst/>
                  <a:ahLst/>
                  <a:cxnLst/>
                  <a:rect l="l" t="t" r="r" b="b"/>
                  <a:pathLst>
                    <a:path w="189256" h="287467" extrusionOk="0">
                      <a:moveTo>
                        <a:pt x="91720" y="168905"/>
                      </a:moveTo>
                      <a:cubicBezTo>
                        <a:pt x="195392" y="109313"/>
                        <a:pt x="185422" y="117506"/>
                        <a:pt x="155531" y="73630"/>
                      </a:cubicBezTo>
                      <a:cubicBezTo>
                        <a:pt x="136389" y="47159"/>
                        <a:pt x="114388" y="23241"/>
                        <a:pt x="91619" y="0"/>
                      </a:cubicBezTo>
                      <a:cubicBezTo>
                        <a:pt x="86937" y="7101"/>
                        <a:pt x="75425" y="25481"/>
                        <a:pt x="59370" y="35265"/>
                      </a:cubicBezTo>
                      <a:cubicBezTo>
                        <a:pt x="54635" y="38149"/>
                        <a:pt x="58650" y="41635"/>
                        <a:pt x="49031" y="48342"/>
                      </a:cubicBezTo>
                      <a:cubicBezTo>
                        <a:pt x="47023" y="49745"/>
                        <a:pt x="2288" y="101568"/>
                        <a:pt x="1995" y="101880"/>
                      </a:cubicBezTo>
                      <a:cubicBezTo>
                        <a:pt x="-1458" y="105626"/>
                        <a:pt x="-1492" y="102135"/>
                        <a:pt x="10625" y="113655"/>
                      </a:cubicBezTo>
                      <a:cubicBezTo>
                        <a:pt x="14083" y="116938"/>
                        <a:pt x="18242" y="123183"/>
                        <a:pt x="20018" y="124260"/>
                      </a:cubicBezTo>
                      <a:cubicBezTo>
                        <a:pt x="36117" y="134039"/>
                        <a:pt x="54544" y="160102"/>
                        <a:pt x="59726" y="162212"/>
                      </a:cubicBezTo>
                      <a:cubicBezTo>
                        <a:pt x="61714" y="163025"/>
                        <a:pt x="64087" y="164780"/>
                        <a:pt x="64744" y="166655"/>
                      </a:cubicBezTo>
                      <a:cubicBezTo>
                        <a:pt x="68764" y="178020"/>
                        <a:pt x="83642" y="177568"/>
                        <a:pt x="90419" y="195468"/>
                      </a:cubicBezTo>
                      <a:cubicBezTo>
                        <a:pt x="105902" y="199093"/>
                        <a:pt x="112045" y="218107"/>
                        <a:pt x="97536" y="228222"/>
                      </a:cubicBezTo>
                      <a:cubicBezTo>
                        <a:pt x="96403" y="229011"/>
                        <a:pt x="53675" y="277771"/>
                        <a:pt x="45554" y="286910"/>
                      </a:cubicBezTo>
                      <a:cubicBezTo>
                        <a:pt x="79094" y="287213"/>
                        <a:pt x="110695" y="287410"/>
                        <a:pt x="140034" y="287468"/>
                      </a:cubicBezTo>
                      <a:cubicBezTo>
                        <a:pt x="237270" y="263819"/>
                        <a:pt x="174045" y="226107"/>
                        <a:pt x="91720" y="168905"/>
                      </a:cubicBezTo>
                      <a:close/>
                    </a:path>
                  </a:pathLst>
                </a:custGeom>
                <a:no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grpSp>
      </p:grpSp>
      <p:sp>
        <p:nvSpPr>
          <p:cNvPr id="61" name="Google Shape;991;p18"/>
          <p:cNvSpPr txBox="1"/>
          <p:nvPr/>
        </p:nvSpPr>
        <p:spPr>
          <a:xfrm>
            <a:off x="6118139" y="1423388"/>
            <a:ext cx="1633682" cy="276999"/>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en-US" sz="1800" b="1" dirty="0" err="1">
                <a:solidFill>
                  <a:schemeClr val="bg1"/>
                </a:solidFill>
                <a:latin typeface="Mali Light"/>
                <a:ea typeface="Mali Light"/>
                <a:cs typeface="Mali Light"/>
                <a:sym typeface="Mali Light"/>
              </a:rPr>
              <a:t>Keterampilan</a:t>
            </a:r>
            <a:endParaRPr sz="700" b="1" dirty="0">
              <a:solidFill>
                <a:schemeClr val="bg1"/>
              </a:solidFill>
              <a:latin typeface="Mali Light"/>
              <a:ea typeface="Mali Light"/>
              <a:cs typeface="Mali Light"/>
              <a:sym typeface="Mali Ligh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Shape 794"/>
        <p:cNvGrpSpPr/>
        <p:nvPr/>
      </p:nvGrpSpPr>
      <p:grpSpPr>
        <a:xfrm>
          <a:off x="0" y="0"/>
          <a:ext cx="0" cy="0"/>
          <a:chOff x="0" y="0"/>
          <a:chExt cx="0" cy="0"/>
        </a:xfrm>
      </p:grpSpPr>
      <p:grpSp>
        <p:nvGrpSpPr>
          <p:cNvPr id="795" name="Google Shape;795;p13"/>
          <p:cNvGrpSpPr/>
          <p:nvPr/>
        </p:nvGrpSpPr>
        <p:grpSpPr>
          <a:xfrm rot="-384435">
            <a:off x="441956" y="368536"/>
            <a:ext cx="3276885" cy="4406552"/>
            <a:chOff x="883753" y="737154"/>
            <a:chExt cx="6553465" cy="8812694"/>
          </a:xfrm>
        </p:grpSpPr>
        <p:sp>
          <p:nvSpPr>
            <p:cNvPr id="796" name="Google Shape;796;p13"/>
            <p:cNvSpPr/>
            <p:nvPr/>
          </p:nvSpPr>
          <p:spPr>
            <a:xfrm>
              <a:off x="890760" y="737154"/>
              <a:ext cx="6546458" cy="8812694"/>
            </a:xfrm>
            <a:custGeom>
              <a:avLst/>
              <a:gdLst/>
              <a:ahLst/>
              <a:cxnLst/>
              <a:rect l="l" t="t" r="r" b="b"/>
              <a:pathLst>
                <a:path w="6546458" h="8812694" extrusionOk="0">
                  <a:moveTo>
                    <a:pt x="6509747" y="8493649"/>
                  </a:moveTo>
                  <a:cubicBezTo>
                    <a:pt x="6497186" y="8280013"/>
                    <a:pt x="6531081" y="8028869"/>
                    <a:pt x="6517111" y="7768631"/>
                  </a:cubicBezTo>
                  <a:cubicBezTo>
                    <a:pt x="6482811" y="7166002"/>
                    <a:pt x="6502383" y="7603798"/>
                    <a:pt x="6502383" y="7009823"/>
                  </a:cubicBezTo>
                  <a:cubicBezTo>
                    <a:pt x="6503704" y="6340729"/>
                    <a:pt x="6414053" y="5917033"/>
                    <a:pt x="6445851" y="4835541"/>
                  </a:cubicBezTo>
                  <a:cubicBezTo>
                    <a:pt x="6457724" y="4582106"/>
                    <a:pt x="6462410" y="4716041"/>
                    <a:pt x="6428128" y="4111667"/>
                  </a:cubicBezTo>
                  <a:cubicBezTo>
                    <a:pt x="6368690" y="3255339"/>
                    <a:pt x="6362929" y="11021"/>
                    <a:pt x="6299332" y="9452"/>
                  </a:cubicBezTo>
                  <a:cubicBezTo>
                    <a:pt x="5761405" y="-5353"/>
                    <a:pt x="5142194" y="20838"/>
                    <a:pt x="5145541" y="20838"/>
                  </a:cubicBezTo>
                  <a:cubicBezTo>
                    <a:pt x="4538732" y="20838"/>
                    <a:pt x="5100953" y="-38753"/>
                    <a:pt x="4361067" y="43610"/>
                  </a:cubicBezTo>
                  <a:cubicBezTo>
                    <a:pt x="4032216" y="80042"/>
                    <a:pt x="3221317" y="34886"/>
                    <a:pt x="3183176" y="32594"/>
                  </a:cubicBezTo>
                  <a:cubicBezTo>
                    <a:pt x="3152735" y="34868"/>
                    <a:pt x="2469293" y="88396"/>
                    <a:pt x="2398368" y="82316"/>
                  </a:cubicBezTo>
                  <a:cubicBezTo>
                    <a:pt x="1698789" y="22671"/>
                    <a:pt x="353786" y="114535"/>
                    <a:pt x="437324" y="108154"/>
                  </a:cubicBezTo>
                  <a:cubicBezTo>
                    <a:pt x="415585" y="108154"/>
                    <a:pt x="60308" y="101316"/>
                    <a:pt x="63655" y="101703"/>
                  </a:cubicBezTo>
                  <a:cubicBezTo>
                    <a:pt x="61400" y="101703"/>
                    <a:pt x="59639" y="1156017"/>
                    <a:pt x="59639" y="1930952"/>
                  </a:cubicBezTo>
                  <a:cubicBezTo>
                    <a:pt x="59568" y="1932256"/>
                    <a:pt x="18046" y="2560829"/>
                    <a:pt x="14469" y="2844615"/>
                  </a:cubicBezTo>
                  <a:cubicBezTo>
                    <a:pt x="14469" y="2880307"/>
                    <a:pt x="58635" y="3298891"/>
                    <a:pt x="52944" y="3354411"/>
                  </a:cubicBezTo>
                  <a:cubicBezTo>
                    <a:pt x="-21610" y="4093883"/>
                    <a:pt x="93657" y="4823239"/>
                    <a:pt x="25180" y="6297741"/>
                  </a:cubicBezTo>
                  <a:cubicBezTo>
                    <a:pt x="-1897" y="6825779"/>
                    <a:pt x="34482" y="6747206"/>
                    <a:pt x="25515" y="7021615"/>
                  </a:cubicBezTo>
                  <a:cubicBezTo>
                    <a:pt x="-19566" y="8267358"/>
                    <a:pt x="5450" y="7622234"/>
                    <a:pt x="22168" y="8426092"/>
                  </a:cubicBezTo>
                  <a:cubicBezTo>
                    <a:pt x="29497" y="8768764"/>
                    <a:pt x="15509" y="8783657"/>
                    <a:pt x="37547" y="8784045"/>
                  </a:cubicBezTo>
                  <a:cubicBezTo>
                    <a:pt x="1449230" y="8805601"/>
                    <a:pt x="2660593" y="8818855"/>
                    <a:pt x="4495853" y="8786318"/>
                  </a:cubicBezTo>
                  <a:cubicBezTo>
                    <a:pt x="5224130" y="8772271"/>
                    <a:pt x="5234506" y="8818203"/>
                    <a:pt x="5312442" y="8812140"/>
                  </a:cubicBezTo>
                  <a:cubicBezTo>
                    <a:pt x="6794768" y="8699002"/>
                    <a:pt x="6543536" y="8995849"/>
                    <a:pt x="6509747" y="8493649"/>
                  </a:cubicBezTo>
                  <a:close/>
                  <a:moveTo>
                    <a:pt x="354702" y="992207"/>
                  </a:moveTo>
                  <a:cubicBezTo>
                    <a:pt x="292814" y="967162"/>
                    <a:pt x="260029" y="883653"/>
                    <a:pt x="286789" y="815689"/>
                  </a:cubicBezTo>
                  <a:cubicBezTo>
                    <a:pt x="331624" y="700666"/>
                    <a:pt x="485841" y="712828"/>
                    <a:pt x="525972" y="824044"/>
                  </a:cubicBezTo>
                  <a:cubicBezTo>
                    <a:pt x="565451" y="918956"/>
                    <a:pt x="468770" y="1038897"/>
                    <a:pt x="354702" y="992207"/>
                  </a:cubicBezTo>
                  <a:close/>
                  <a:moveTo>
                    <a:pt x="342987" y="1713437"/>
                  </a:moveTo>
                  <a:cubicBezTo>
                    <a:pt x="293483" y="1686858"/>
                    <a:pt x="267710" y="1620816"/>
                    <a:pt x="282103" y="1561224"/>
                  </a:cubicBezTo>
                  <a:cubicBezTo>
                    <a:pt x="313884" y="1431026"/>
                    <a:pt x="483832" y="1430638"/>
                    <a:pt x="527311" y="1551354"/>
                  </a:cubicBezTo>
                  <a:cubicBezTo>
                    <a:pt x="569467" y="1652312"/>
                    <a:pt x="458411" y="1775690"/>
                    <a:pt x="342987" y="1713437"/>
                  </a:cubicBezTo>
                  <a:close/>
                  <a:moveTo>
                    <a:pt x="357379" y="2447181"/>
                  </a:moveTo>
                  <a:cubicBezTo>
                    <a:pt x="295492" y="2422135"/>
                    <a:pt x="262707" y="2339384"/>
                    <a:pt x="289132" y="2271051"/>
                  </a:cubicBezTo>
                  <a:cubicBezTo>
                    <a:pt x="333632" y="2155270"/>
                    <a:pt x="488853" y="2167801"/>
                    <a:pt x="528649" y="2279017"/>
                  </a:cubicBezTo>
                  <a:cubicBezTo>
                    <a:pt x="568463" y="2374300"/>
                    <a:pt x="471113" y="2493483"/>
                    <a:pt x="357379" y="2447181"/>
                  </a:cubicBezTo>
                  <a:close/>
                  <a:moveTo>
                    <a:pt x="359053" y="3174844"/>
                  </a:moveTo>
                  <a:cubicBezTo>
                    <a:pt x="297165" y="3149798"/>
                    <a:pt x="264381" y="3067047"/>
                    <a:pt x="290806" y="2999102"/>
                  </a:cubicBezTo>
                  <a:cubicBezTo>
                    <a:pt x="335306" y="2882950"/>
                    <a:pt x="490527" y="2895482"/>
                    <a:pt x="530323" y="3006698"/>
                  </a:cubicBezTo>
                  <a:cubicBezTo>
                    <a:pt x="570472" y="3102721"/>
                    <a:pt x="471783" y="3220776"/>
                    <a:pt x="359053" y="3174844"/>
                  </a:cubicBezTo>
                  <a:close/>
                  <a:moveTo>
                    <a:pt x="286454" y="3744231"/>
                  </a:moveTo>
                  <a:cubicBezTo>
                    <a:pt x="318235" y="3614033"/>
                    <a:pt x="488184" y="3613275"/>
                    <a:pt x="531662" y="3734361"/>
                  </a:cubicBezTo>
                  <a:cubicBezTo>
                    <a:pt x="619305" y="3944279"/>
                    <a:pt x="228249" y="3983760"/>
                    <a:pt x="286454" y="3744231"/>
                  </a:cubicBezTo>
                  <a:close/>
                  <a:moveTo>
                    <a:pt x="288128" y="4471524"/>
                  </a:moveTo>
                  <a:cubicBezTo>
                    <a:pt x="319909" y="4341713"/>
                    <a:pt x="489523" y="4340180"/>
                    <a:pt x="533336" y="4461654"/>
                  </a:cubicBezTo>
                  <a:cubicBezTo>
                    <a:pt x="621314" y="4672700"/>
                    <a:pt x="230257" y="4711053"/>
                    <a:pt x="288128" y="4471524"/>
                  </a:cubicBezTo>
                  <a:close/>
                  <a:moveTo>
                    <a:pt x="363404" y="5357481"/>
                  </a:moveTo>
                  <a:cubicBezTo>
                    <a:pt x="301517" y="5332435"/>
                    <a:pt x="268732" y="5249684"/>
                    <a:pt x="295157" y="5181739"/>
                  </a:cubicBezTo>
                  <a:cubicBezTo>
                    <a:pt x="339657" y="5065588"/>
                    <a:pt x="494878" y="5078119"/>
                    <a:pt x="534674" y="5189335"/>
                  </a:cubicBezTo>
                  <a:cubicBezTo>
                    <a:pt x="574488" y="5284988"/>
                    <a:pt x="476469" y="5403413"/>
                    <a:pt x="363404" y="5357481"/>
                  </a:cubicBezTo>
                  <a:close/>
                  <a:moveTo>
                    <a:pt x="290806" y="5926868"/>
                  </a:moveTo>
                  <a:cubicBezTo>
                    <a:pt x="322586" y="5796282"/>
                    <a:pt x="492535" y="5796282"/>
                    <a:pt x="536013" y="5916998"/>
                  </a:cubicBezTo>
                  <a:cubicBezTo>
                    <a:pt x="623657" y="6126916"/>
                    <a:pt x="232600" y="6166397"/>
                    <a:pt x="290806" y="5926868"/>
                  </a:cubicBezTo>
                  <a:close/>
                  <a:moveTo>
                    <a:pt x="353363" y="6806374"/>
                  </a:moveTo>
                  <a:cubicBezTo>
                    <a:pt x="303860" y="6779795"/>
                    <a:pt x="278086" y="6713752"/>
                    <a:pt x="292479" y="6654161"/>
                  </a:cubicBezTo>
                  <a:cubicBezTo>
                    <a:pt x="324260" y="6523962"/>
                    <a:pt x="494209" y="6523575"/>
                    <a:pt x="537687" y="6644291"/>
                  </a:cubicBezTo>
                  <a:cubicBezTo>
                    <a:pt x="579844" y="6745267"/>
                    <a:pt x="469105" y="6868626"/>
                    <a:pt x="353363" y="6806374"/>
                  </a:cubicBezTo>
                  <a:close/>
                  <a:moveTo>
                    <a:pt x="367738" y="7540118"/>
                  </a:moveTo>
                  <a:cubicBezTo>
                    <a:pt x="305850" y="7515072"/>
                    <a:pt x="273066" y="7432321"/>
                    <a:pt x="299491" y="7364375"/>
                  </a:cubicBezTo>
                  <a:cubicBezTo>
                    <a:pt x="343991" y="7248224"/>
                    <a:pt x="499212" y="7260756"/>
                    <a:pt x="539008" y="7371972"/>
                  </a:cubicBezTo>
                  <a:cubicBezTo>
                    <a:pt x="578840" y="7467625"/>
                    <a:pt x="480820" y="7586049"/>
                    <a:pt x="367738" y="7540118"/>
                  </a:cubicBezTo>
                  <a:close/>
                  <a:moveTo>
                    <a:pt x="369077" y="8267798"/>
                  </a:moveTo>
                  <a:cubicBezTo>
                    <a:pt x="238273" y="8214658"/>
                    <a:pt x="282103" y="7984999"/>
                    <a:pt x="438663" y="8011578"/>
                  </a:cubicBezTo>
                  <a:cubicBezTo>
                    <a:pt x="628343" y="8044590"/>
                    <a:pt x="548063" y="8340679"/>
                    <a:pt x="369077" y="8267798"/>
                  </a:cubicBezTo>
                  <a:close/>
                </a:path>
              </a:pathLst>
            </a:custGeom>
            <a:solidFill>
              <a:schemeClr val="lt1"/>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nvGrpSpPr>
            <p:cNvPr id="797" name="Google Shape;797;p13"/>
            <p:cNvGrpSpPr/>
            <p:nvPr/>
          </p:nvGrpSpPr>
          <p:grpSpPr>
            <a:xfrm>
              <a:off x="883753" y="1196477"/>
              <a:ext cx="6527328" cy="8034326"/>
              <a:chOff x="883753" y="1196477"/>
              <a:chExt cx="6527328" cy="8034326"/>
            </a:xfrm>
          </p:grpSpPr>
          <p:sp>
            <p:nvSpPr>
              <p:cNvPr id="798" name="Google Shape;798;p13"/>
              <p:cNvSpPr/>
              <p:nvPr/>
            </p:nvSpPr>
            <p:spPr>
              <a:xfrm>
                <a:off x="943146" y="1196477"/>
                <a:ext cx="6288424" cy="63714"/>
              </a:xfrm>
              <a:custGeom>
                <a:avLst/>
                <a:gdLst/>
                <a:ahLst/>
                <a:cxnLst/>
                <a:rect l="l" t="t" r="r" b="b"/>
                <a:pathLst>
                  <a:path w="6288424" h="63714" extrusionOk="0">
                    <a:moveTo>
                      <a:pt x="6285404" y="63715"/>
                    </a:moveTo>
                    <a:cubicBezTo>
                      <a:pt x="6283713" y="63732"/>
                      <a:pt x="11146" y="42476"/>
                      <a:pt x="8927" y="42459"/>
                    </a:cubicBezTo>
                    <a:cubicBezTo>
                      <a:pt x="8927" y="-22174"/>
                      <a:pt x="-443701" y="228"/>
                      <a:pt x="5097154" y="23476"/>
                    </a:cubicBezTo>
                    <a:cubicBezTo>
                      <a:pt x="6415768" y="28552"/>
                      <a:pt x="6283854" y="9023"/>
                      <a:pt x="6285404" y="63715"/>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799" name="Google Shape;799;p13"/>
              <p:cNvSpPr/>
              <p:nvPr/>
            </p:nvSpPr>
            <p:spPr>
              <a:xfrm>
                <a:off x="943560" y="1918236"/>
                <a:ext cx="6306493" cy="66587"/>
              </a:xfrm>
              <a:custGeom>
                <a:avLst/>
                <a:gdLst/>
                <a:ahLst/>
                <a:cxnLst/>
                <a:rect l="l" t="t" r="r" b="b"/>
                <a:pathLst>
                  <a:path w="6306493" h="66587" extrusionOk="0">
                    <a:moveTo>
                      <a:pt x="6303064" y="66588"/>
                    </a:moveTo>
                    <a:cubicBezTo>
                      <a:pt x="6301056" y="66623"/>
                      <a:pt x="8459" y="45349"/>
                      <a:pt x="7173" y="45331"/>
                    </a:cubicBezTo>
                    <a:cubicBezTo>
                      <a:pt x="8670" y="-22368"/>
                      <a:pt x="-419610" y="-1517"/>
                      <a:pt x="5113792" y="26349"/>
                    </a:cubicBezTo>
                    <a:cubicBezTo>
                      <a:pt x="6431666" y="31407"/>
                      <a:pt x="6303064" y="11226"/>
                      <a:pt x="6303064" y="66588"/>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800" name="Google Shape;800;p13"/>
              <p:cNvSpPr/>
              <p:nvPr/>
            </p:nvSpPr>
            <p:spPr>
              <a:xfrm>
                <a:off x="945379" y="2642655"/>
                <a:ext cx="6348399" cy="52716"/>
              </a:xfrm>
              <a:custGeom>
                <a:avLst/>
                <a:gdLst/>
                <a:ahLst/>
                <a:cxnLst/>
                <a:rect l="l" t="t" r="r" b="b"/>
                <a:pathLst>
                  <a:path w="6348399" h="52716" extrusionOk="0">
                    <a:moveTo>
                      <a:pt x="842696" y="48593"/>
                    </a:moveTo>
                    <a:cubicBezTo>
                      <a:pt x="-117205" y="48593"/>
                      <a:pt x="5037" y="61301"/>
                      <a:pt x="5037" y="0"/>
                    </a:cubicBezTo>
                    <a:cubicBezTo>
                      <a:pt x="7733522" y="43993"/>
                      <a:pt x="8852361" y="61442"/>
                      <a:pt x="842696" y="48593"/>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801" name="Google Shape;801;p13"/>
              <p:cNvSpPr/>
              <p:nvPr/>
            </p:nvSpPr>
            <p:spPr>
              <a:xfrm>
                <a:off x="903595" y="3369507"/>
                <a:ext cx="6373533" cy="64597"/>
              </a:xfrm>
              <a:custGeom>
                <a:avLst/>
                <a:gdLst/>
                <a:ahLst/>
                <a:cxnLst/>
                <a:rect l="l" t="t" r="r" b="b"/>
                <a:pathLst>
                  <a:path w="6373533" h="64597" extrusionOk="0">
                    <a:moveTo>
                      <a:pt x="6370124" y="64597"/>
                    </a:moveTo>
                    <a:cubicBezTo>
                      <a:pt x="6368750" y="64615"/>
                      <a:pt x="8576" y="42971"/>
                      <a:pt x="6655" y="42953"/>
                    </a:cubicBezTo>
                    <a:cubicBezTo>
                      <a:pt x="9773" y="-22701"/>
                      <a:pt x="-423158" y="441"/>
                      <a:pt x="5188217" y="23971"/>
                    </a:cubicBezTo>
                    <a:cubicBezTo>
                      <a:pt x="6497951" y="29029"/>
                      <a:pt x="6370124" y="9483"/>
                      <a:pt x="6370124" y="64597"/>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802" name="Google Shape;802;p13"/>
              <p:cNvSpPr/>
              <p:nvPr/>
            </p:nvSpPr>
            <p:spPr>
              <a:xfrm>
                <a:off x="932933" y="4094239"/>
                <a:ext cx="6360531" cy="64126"/>
              </a:xfrm>
              <a:custGeom>
                <a:avLst/>
                <a:gdLst/>
                <a:ahLst/>
                <a:cxnLst/>
                <a:rect l="l" t="t" r="r" b="b"/>
                <a:pathLst>
                  <a:path w="6360531" h="64126" extrusionOk="0">
                    <a:moveTo>
                      <a:pt x="6357504" y="64126"/>
                    </a:moveTo>
                    <a:cubicBezTo>
                      <a:pt x="6355954" y="64144"/>
                      <a:pt x="6596" y="42500"/>
                      <a:pt x="4746" y="42483"/>
                    </a:cubicBezTo>
                    <a:cubicBezTo>
                      <a:pt x="14488" y="-22449"/>
                      <a:pt x="-425349" y="376"/>
                      <a:pt x="5176266" y="23888"/>
                    </a:cubicBezTo>
                    <a:cubicBezTo>
                      <a:pt x="6487709" y="28946"/>
                      <a:pt x="6355918" y="9858"/>
                      <a:pt x="6357504" y="64126"/>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803" name="Google Shape;803;p13"/>
              <p:cNvSpPr/>
              <p:nvPr/>
            </p:nvSpPr>
            <p:spPr>
              <a:xfrm>
                <a:off x="910051" y="4818452"/>
                <a:ext cx="6413352" cy="64545"/>
              </a:xfrm>
              <a:custGeom>
                <a:avLst/>
                <a:gdLst/>
                <a:ahLst/>
                <a:cxnLst/>
                <a:rect l="l" t="t" r="r" b="b"/>
                <a:pathLst>
                  <a:path w="6413352" h="64545" extrusionOk="0">
                    <a:moveTo>
                      <a:pt x="6411498" y="64546"/>
                    </a:moveTo>
                    <a:cubicBezTo>
                      <a:pt x="6410212" y="64563"/>
                      <a:pt x="157305" y="43554"/>
                      <a:pt x="8567" y="42531"/>
                    </a:cubicBezTo>
                    <a:cubicBezTo>
                      <a:pt x="7123" y="-22806"/>
                      <a:pt x="-434195" y="601"/>
                      <a:pt x="5216219" y="24307"/>
                    </a:cubicBezTo>
                    <a:cubicBezTo>
                      <a:pt x="6542126" y="29383"/>
                      <a:pt x="6406530" y="9854"/>
                      <a:pt x="6411498" y="64546"/>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804" name="Google Shape;804;p13"/>
              <p:cNvSpPr/>
              <p:nvPr/>
            </p:nvSpPr>
            <p:spPr>
              <a:xfrm>
                <a:off x="929522" y="5540811"/>
                <a:ext cx="6426617" cy="58761"/>
              </a:xfrm>
              <a:custGeom>
                <a:avLst/>
                <a:gdLst/>
                <a:ahLst/>
                <a:cxnLst/>
                <a:rect l="l" t="t" r="r" b="b"/>
                <a:pathLst>
                  <a:path w="6426617" h="58761" extrusionOk="0">
                    <a:moveTo>
                      <a:pt x="2347890" y="51255"/>
                    </a:moveTo>
                    <a:cubicBezTo>
                      <a:pt x="-214571" y="41402"/>
                      <a:pt x="5709" y="70519"/>
                      <a:pt x="4158" y="0"/>
                    </a:cubicBezTo>
                    <a:cubicBezTo>
                      <a:pt x="6854748" y="19053"/>
                      <a:pt x="9116421" y="79808"/>
                      <a:pt x="2347890" y="51255"/>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805" name="Google Shape;805;p13"/>
              <p:cNvSpPr/>
              <p:nvPr/>
            </p:nvSpPr>
            <p:spPr>
              <a:xfrm>
                <a:off x="928380" y="6266283"/>
                <a:ext cx="6412630" cy="65977"/>
              </a:xfrm>
              <a:custGeom>
                <a:avLst/>
                <a:gdLst/>
                <a:ahLst/>
                <a:cxnLst/>
                <a:rect l="l" t="t" r="r" b="b"/>
                <a:pathLst>
                  <a:path w="6412630" h="65977" extrusionOk="0">
                    <a:moveTo>
                      <a:pt x="6409235" y="65977"/>
                    </a:moveTo>
                    <a:cubicBezTo>
                      <a:pt x="6407949" y="65994"/>
                      <a:pt x="144914" y="44897"/>
                      <a:pt x="7626" y="43963"/>
                    </a:cubicBezTo>
                    <a:cubicBezTo>
                      <a:pt x="7626" y="-24582"/>
                      <a:pt x="-425288" y="1627"/>
                      <a:pt x="5232349" y="25368"/>
                    </a:cubicBezTo>
                    <a:cubicBezTo>
                      <a:pt x="6536534" y="31678"/>
                      <a:pt x="6409235" y="8553"/>
                      <a:pt x="6409235" y="65977"/>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806" name="Google Shape;806;p13"/>
              <p:cNvSpPr/>
              <p:nvPr/>
            </p:nvSpPr>
            <p:spPr>
              <a:xfrm>
                <a:off x="909355" y="6989920"/>
                <a:ext cx="6460822" cy="66971"/>
              </a:xfrm>
              <a:custGeom>
                <a:avLst/>
                <a:gdLst/>
                <a:ahLst/>
                <a:cxnLst/>
                <a:rect l="l" t="t" r="r" b="b"/>
                <a:pathLst>
                  <a:path w="6460822" h="66971" extrusionOk="0">
                    <a:moveTo>
                      <a:pt x="6459371" y="66971"/>
                    </a:moveTo>
                    <a:cubicBezTo>
                      <a:pt x="6458085" y="66989"/>
                      <a:pt x="120865" y="45698"/>
                      <a:pt x="6585" y="44957"/>
                    </a:cubicBezTo>
                    <a:cubicBezTo>
                      <a:pt x="9880" y="-25985"/>
                      <a:pt x="-426857" y="2462"/>
                      <a:pt x="5268761" y="26363"/>
                    </a:cubicBezTo>
                    <a:cubicBezTo>
                      <a:pt x="6589101" y="31439"/>
                      <a:pt x="6453293" y="11857"/>
                      <a:pt x="6459371" y="66971"/>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807" name="Google Shape;807;p13"/>
              <p:cNvSpPr/>
              <p:nvPr/>
            </p:nvSpPr>
            <p:spPr>
              <a:xfrm>
                <a:off x="910632" y="7713965"/>
                <a:ext cx="6500449" cy="59902"/>
              </a:xfrm>
              <a:custGeom>
                <a:avLst/>
                <a:gdLst/>
                <a:ahLst/>
                <a:cxnLst/>
                <a:rect l="l" t="t" r="r" b="b"/>
                <a:pathLst>
                  <a:path w="6500449" h="59902" extrusionOk="0">
                    <a:moveTo>
                      <a:pt x="2418627" y="51625"/>
                    </a:moveTo>
                    <a:cubicBezTo>
                      <a:pt x="-254221" y="41367"/>
                      <a:pt x="6982" y="72899"/>
                      <a:pt x="6982" y="0"/>
                    </a:cubicBezTo>
                    <a:cubicBezTo>
                      <a:pt x="6816172" y="26244"/>
                      <a:pt x="9283609" y="80601"/>
                      <a:pt x="2418627" y="51625"/>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808" name="Google Shape;808;p13"/>
              <p:cNvSpPr/>
              <p:nvPr/>
            </p:nvSpPr>
            <p:spPr>
              <a:xfrm>
                <a:off x="883753" y="8440259"/>
                <a:ext cx="6526567" cy="65525"/>
              </a:xfrm>
              <a:custGeom>
                <a:avLst/>
                <a:gdLst/>
                <a:ahLst/>
                <a:cxnLst/>
                <a:rect l="l" t="t" r="r" b="b"/>
                <a:pathLst>
                  <a:path w="6526567" h="65525" extrusionOk="0">
                    <a:moveTo>
                      <a:pt x="6524117" y="65525"/>
                    </a:moveTo>
                    <a:cubicBezTo>
                      <a:pt x="6522779" y="65543"/>
                      <a:pt x="276760" y="45027"/>
                      <a:pt x="8105" y="42753"/>
                    </a:cubicBezTo>
                    <a:cubicBezTo>
                      <a:pt x="8105" y="-23624"/>
                      <a:pt x="-440065" y="1087"/>
                      <a:pt x="5328839" y="25286"/>
                    </a:cubicBezTo>
                    <a:cubicBezTo>
                      <a:pt x="6654358" y="30363"/>
                      <a:pt x="6520999" y="10816"/>
                      <a:pt x="6524117" y="65525"/>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809" name="Google Shape;809;p13"/>
              <p:cNvSpPr/>
              <p:nvPr/>
            </p:nvSpPr>
            <p:spPr>
              <a:xfrm>
                <a:off x="905593" y="9163074"/>
                <a:ext cx="6497258" cy="67729"/>
              </a:xfrm>
              <a:custGeom>
                <a:avLst/>
                <a:gdLst/>
                <a:ahLst/>
                <a:cxnLst/>
                <a:rect l="l" t="t" r="r" b="b"/>
                <a:pathLst>
                  <a:path w="6497258" h="67729" extrusionOk="0">
                    <a:moveTo>
                      <a:pt x="6494914" y="67730"/>
                    </a:moveTo>
                    <a:cubicBezTo>
                      <a:pt x="6493646" y="67748"/>
                      <a:pt x="178658" y="45998"/>
                      <a:pt x="8339" y="44570"/>
                    </a:cubicBezTo>
                    <a:cubicBezTo>
                      <a:pt x="6754" y="-21983"/>
                      <a:pt x="-434352" y="-1890"/>
                      <a:pt x="5324052" y="27103"/>
                    </a:cubicBezTo>
                    <a:cubicBezTo>
                      <a:pt x="6623076" y="32179"/>
                      <a:pt x="6491584" y="11153"/>
                      <a:pt x="6494914" y="67730"/>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sp>
          <p:nvSpPr>
            <p:cNvPr id="810" name="Google Shape;810;p13"/>
            <p:cNvSpPr/>
            <p:nvPr/>
          </p:nvSpPr>
          <p:spPr>
            <a:xfrm>
              <a:off x="1743570" y="814551"/>
              <a:ext cx="175291" cy="8727904"/>
            </a:xfrm>
            <a:custGeom>
              <a:avLst/>
              <a:gdLst/>
              <a:ahLst/>
              <a:cxnLst/>
              <a:rect l="l" t="t" r="r" b="b"/>
              <a:pathLst>
                <a:path w="175291" h="8727904" extrusionOk="0">
                  <a:moveTo>
                    <a:pt x="175292" y="8727905"/>
                  </a:moveTo>
                  <a:cubicBezTo>
                    <a:pt x="78540" y="8727905"/>
                    <a:pt x="-73792" y="3686082"/>
                    <a:pt x="41140" y="2"/>
                  </a:cubicBezTo>
                  <a:cubicBezTo>
                    <a:pt x="139089" y="-2977"/>
                    <a:pt x="-96887" y="3400745"/>
                    <a:pt x="175292" y="8727905"/>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grpSp>
        <p:nvGrpSpPr>
          <p:cNvPr id="811" name="Google Shape;811;p13"/>
          <p:cNvGrpSpPr/>
          <p:nvPr/>
        </p:nvGrpSpPr>
        <p:grpSpPr>
          <a:xfrm rot="865684">
            <a:off x="8524802" y="2642418"/>
            <a:ext cx="2829437" cy="3504211"/>
            <a:chOff x="17047059" y="5284049"/>
            <a:chExt cx="5658063" cy="7007417"/>
          </a:xfrm>
        </p:grpSpPr>
        <p:sp>
          <p:nvSpPr>
            <p:cNvPr id="812" name="Google Shape;812;p13"/>
            <p:cNvSpPr/>
            <p:nvPr/>
          </p:nvSpPr>
          <p:spPr>
            <a:xfrm>
              <a:off x="21935480" y="7531387"/>
              <a:ext cx="769643" cy="4685389"/>
            </a:xfrm>
            <a:custGeom>
              <a:avLst/>
              <a:gdLst/>
              <a:ahLst/>
              <a:cxnLst/>
              <a:rect l="l" t="t" r="r" b="b"/>
              <a:pathLst>
                <a:path w="769643" h="4685389" extrusionOk="0">
                  <a:moveTo>
                    <a:pt x="317361" y="4681288"/>
                  </a:moveTo>
                  <a:cubicBezTo>
                    <a:pt x="665680" y="4648185"/>
                    <a:pt x="656663" y="4667498"/>
                    <a:pt x="709787" y="4651493"/>
                  </a:cubicBezTo>
                  <a:cubicBezTo>
                    <a:pt x="822617" y="4617479"/>
                    <a:pt x="755659" y="4559051"/>
                    <a:pt x="675020" y="2176976"/>
                  </a:cubicBezTo>
                  <a:cubicBezTo>
                    <a:pt x="670287" y="2037094"/>
                    <a:pt x="609545" y="179273"/>
                    <a:pt x="578460" y="40064"/>
                  </a:cubicBezTo>
                  <a:cubicBezTo>
                    <a:pt x="548566" y="-93792"/>
                    <a:pt x="411148" y="130908"/>
                    <a:pt x="115771" y="372496"/>
                  </a:cubicBezTo>
                  <a:cubicBezTo>
                    <a:pt x="-76536" y="538529"/>
                    <a:pt x="20234" y="285141"/>
                    <a:pt x="57871" y="1174271"/>
                  </a:cubicBezTo>
                  <a:cubicBezTo>
                    <a:pt x="312880" y="4688086"/>
                    <a:pt x="77475" y="4709696"/>
                    <a:pt x="317361" y="4681288"/>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813" name="Google Shape;813;p13"/>
            <p:cNvSpPr/>
            <p:nvPr/>
          </p:nvSpPr>
          <p:spPr>
            <a:xfrm>
              <a:off x="22376045" y="10533207"/>
              <a:ext cx="140" cy="5283"/>
            </a:xfrm>
            <a:custGeom>
              <a:avLst/>
              <a:gdLst/>
              <a:ahLst/>
              <a:cxnLst/>
              <a:rect l="l" t="t" r="r" b="b"/>
              <a:pathLst>
                <a:path w="140" h="5283" extrusionOk="0">
                  <a:moveTo>
                    <a:pt x="0" y="0"/>
                  </a:moveTo>
                  <a:cubicBezTo>
                    <a:pt x="0" y="1682"/>
                    <a:pt x="126" y="3475"/>
                    <a:pt x="140" y="5284"/>
                  </a:cubicBezTo>
                  <a:cubicBezTo>
                    <a:pt x="14" y="3490"/>
                    <a:pt x="0" y="1696"/>
                    <a:pt x="0" y="0"/>
                  </a:cubicBezTo>
                  <a:close/>
                </a:path>
              </a:pathLst>
            </a:custGeom>
            <a:solidFill>
              <a:srgbClr val="E64FA5"/>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814" name="Google Shape;814;p13"/>
            <p:cNvSpPr/>
            <p:nvPr/>
          </p:nvSpPr>
          <p:spPr>
            <a:xfrm>
              <a:off x="17047059" y="5284049"/>
              <a:ext cx="5656788" cy="7007417"/>
            </a:xfrm>
            <a:custGeom>
              <a:avLst/>
              <a:gdLst/>
              <a:ahLst/>
              <a:cxnLst/>
              <a:rect l="l" t="t" r="r" b="b"/>
              <a:pathLst>
                <a:path w="5656788" h="7007417" extrusionOk="0">
                  <a:moveTo>
                    <a:pt x="5093569" y="3342298"/>
                  </a:moveTo>
                  <a:cubicBezTo>
                    <a:pt x="5076584" y="3087677"/>
                    <a:pt x="5191598" y="3109442"/>
                    <a:pt x="5558737" y="2735190"/>
                  </a:cubicBezTo>
                  <a:cubicBezTo>
                    <a:pt x="5708462" y="2582554"/>
                    <a:pt x="5655114" y="2593682"/>
                    <a:pt x="5604636" y="1659494"/>
                  </a:cubicBezTo>
                  <a:cubicBezTo>
                    <a:pt x="5591236" y="1411586"/>
                    <a:pt x="5553080" y="145948"/>
                    <a:pt x="5515428" y="62643"/>
                  </a:cubicBezTo>
                  <a:cubicBezTo>
                    <a:pt x="5475465" y="-25790"/>
                    <a:pt x="5398733" y="-1446"/>
                    <a:pt x="4950438" y="21118"/>
                  </a:cubicBezTo>
                  <a:cubicBezTo>
                    <a:pt x="2627259" y="138113"/>
                    <a:pt x="37295" y="164728"/>
                    <a:pt x="7148" y="266195"/>
                  </a:cubicBezTo>
                  <a:cubicBezTo>
                    <a:pt x="-29370" y="389091"/>
                    <a:pt x="81038" y="2901588"/>
                    <a:pt x="179403" y="5830353"/>
                  </a:cubicBezTo>
                  <a:cubicBezTo>
                    <a:pt x="222222" y="7111338"/>
                    <a:pt x="157588" y="6995281"/>
                    <a:pt x="601487" y="7007417"/>
                  </a:cubicBezTo>
                  <a:cubicBezTo>
                    <a:pt x="5397165" y="6965023"/>
                    <a:pt x="5167374" y="7031915"/>
                    <a:pt x="5220891" y="6967153"/>
                  </a:cubicBezTo>
                  <a:cubicBezTo>
                    <a:pt x="5341618" y="6821076"/>
                    <a:pt x="5128966" y="3873026"/>
                    <a:pt x="5093569" y="3342298"/>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815" name="Google Shape;815;p13"/>
            <p:cNvSpPr/>
            <p:nvPr/>
          </p:nvSpPr>
          <p:spPr>
            <a:xfrm>
              <a:off x="18282236" y="6619200"/>
              <a:ext cx="3235806" cy="602195"/>
            </a:xfrm>
            <a:custGeom>
              <a:avLst/>
              <a:gdLst/>
              <a:ahLst/>
              <a:cxnLst/>
              <a:rect l="l" t="t" r="r" b="b"/>
              <a:pathLst>
                <a:path w="3235806" h="602195" extrusionOk="0">
                  <a:moveTo>
                    <a:pt x="3153505" y="685"/>
                  </a:moveTo>
                  <a:cubicBezTo>
                    <a:pt x="3223068" y="-9714"/>
                    <a:pt x="3194742" y="99644"/>
                    <a:pt x="3209262" y="235041"/>
                  </a:cubicBezTo>
                  <a:cubicBezTo>
                    <a:pt x="3238218" y="458914"/>
                    <a:pt x="3248188" y="498408"/>
                    <a:pt x="3215031" y="501996"/>
                  </a:cubicBezTo>
                  <a:cubicBezTo>
                    <a:pt x="3199236" y="503622"/>
                    <a:pt x="82859" y="628662"/>
                    <a:pt x="60231" y="597087"/>
                  </a:cubicBezTo>
                  <a:cubicBezTo>
                    <a:pt x="59559" y="594242"/>
                    <a:pt x="288" y="189984"/>
                    <a:pt x="8" y="187082"/>
                  </a:cubicBezTo>
                  <a:cubicBezTo>
                    <a:pt x="-5551" y="96378"/>
                    <a:pt x="2938347" y="-5061"/>
                    <a:pt x="3153505" y="685"/>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grpSp>
        <p:nvGrpSpPr>
          <p:cNvPr id="816" name="Google Shape;816;p13"/>
          <p:cNvGrpSpPr/>
          <p:nvPr/>
        </p:nvGrpSpPr>
        <p:grpSpPr>
          <a:xfrm rot="-189150">
            <a:off x="839632" y="840877"/>
            <a:ext cx="3416445" cy="3462072"/>
            <a:chOff x="1678844" y="1681815"/>
            <a:chExt cx="6832114" cy="6923359"/>
          </a:xfrm>
        </p:grpSpPr>
        <p:sp>
          <p:nvSpPr>
            <p:cNvPr id="817" name="Google Shape;817;p13"/>
            <p:cNvSpPr/>
            <p:nvPr/>
          </p:nvSpPr>
          <p:spPr>
            <a:xfrm>
              <a:off x="1678844" y="1681815"/>
              <a:ext cx="6832114" cy="6923359"/>
            </a:xfrm>
            <a:custGeom>
              <a:avLst/>
              <a:gdLst/>
              <a:ahLst/>
              <a:cxnLst/>
              <a:rect l="l" t="t" r="r" b="b"/>
              <a:pathLst>
                <a:path w="6832114" h="6923359" extrusionOk="0">
                  <a:moveTo>
                    <a:pt x="6702602" y="5165094"/>
                  </a:moveTo>
                  <a:cubicBezTo>
                    <a:pt x="6163393" y="6195469"/>
                    <a:pt x="5827234" y="6434145"/>
                    <a:pt x="5305736" y="6778582"/>
                  </a:cubicBezTo>
                  <a:cubicBezTo>
                    <a:pt x="4893864" y="7004118"/>
                    <a:pt x="5456803" y="6890824"/>
                    <a:pt x="116208" y="6920192"/>
                  </a:cubicBezTo>
                  <a:cubicBezTo>
                    <a:pt x="-77531" y="6921287"/>
                    <a:pt x="38309" y="7150657"/>
                    <a:pt x="1462" y="1456347"/>
                  </a:cubicBezTo>
                  <a:cubicBezTo>
                    <a:pt x="5447" y="734643"/>
                    <a:pt x="3690" y="1050736"/>
                    <a:pt x="8436" y="203773"/>
                  </a:cubicBezTo>
                  <a:cubicBezTo>
                    <a:pt x="9321" y="-1573"/>
                    <a:pt x="-60484" y="126772"/>
                    <a:pt x="6715580" y="19"/>
                  </a:cubicBezTo>
                  <a:cubicBezTo>
                    <a:pt x="6778647" y="-1130"/>
                    <a:pt x="6830244" y="49881"/>
                    <a:pt x="6829967" y="112897"/>
                  </a:cubicBezTo>
                  <a:cubicBezTo>
                    <a:pt x="6800647" y="5404572"/>
                    <a:pt x="6906787" y="4771182"/>
                    <a:pt x="6702602" y="5165094"/>
                  </a:cubicBezTo>
                  <a:close/>
                </a:path>
              </a:pathLst>
            </a:custGeom>
            <a:solidFill>
              <a:schemeClr val="dk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818" name="Google Shape;818;p13"/>
            <p:cNvSpPr/>
            <p:nvPr/>
          </p:nvSpPr>
          <p:spPr>
            <a:xfrm>
              <a:off x="6677367" y="6572882"/>
              <a:ext cx="1829160" cy="2027975"/>
            </a:xfrm>
            <a:custGeom>
              <a:avLst/>
              <a:gdLst/>
              <a:ahLst/>
              <a:cxnLst/>
              <a:rect l="l" t="t" r="r" b="b"/>
              <a:pathLst>
                <a:path w="1829160" h="2027975" extrusionOk="0">
                  <a:moveTo>
                    <a:pt x="1829161" y="0"/>
                  </a:moveTo>
                  <a:cubicBezTo>
                    <a:pt x="1718676" y="377392"/>
                    <a:pt x="950638" y="1729413"/>
                    <a:pt x="0" y="2027976"/>
                  </a:cubicBezTo>
                  <a:cubicBezTo>
                    <a:pt x="517541" y="1674733"/>
                    <a:pt x="708264" y="1042672"/>
                    <a:pt x="807430" y="419085"/>
                  </a:cubicBezTo>
                  <a:cubicBezTo>
                    <a:pt x="821364" y="331366"/>
                    <a:pt x="1048283" y="403715"/>
                    <a:pt x="1285828" y="302758"/>
                  </a:cubicBezTo>
                  <a:cubicBezTo>
                    <a:pt x="1477242" y="220731"/>
                    <a:pt x="1687834" y="168390"/>
                    <a:pt x="1829161" y="0"/>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819" name="Google Shape;819;p13"/>
            <p:cNvSpPr/>
            <p:nvPr/>
          </p:nvSpPr>
          <p:spPr>
            <a:xfrm>
              <a:off x="1683489" y="1681815"/>
              <a:ext cx="6825336" cy="880891"/>
            </a:xfrm>
            <a:custGeom>
              <a:avLst/>
              <a:gdLst/>
              <a:ahLst/>
              <a:cxnLst/>
              <a:rect l="l" t="t" r="r" b="b"/>
              <a:pathLst>
                <a:path w="6825336" h="880891" extrusionOk="0">
                  <a:moveTo>
                    <a:pt x="6825336" y="112911"/>
                  </a:moveTo>
                  <a:lnTo>
                    <a:pt x="6821808" y="750165"/>
                  </a:lnTo>
                  <a:lnTo>
                    <a:pt x="0" y="880892"/>
                  </a:lnTo>
                  <a:lnTo>
                    <a:pt x="3791" y="203773"/>
                  </a:lnTo>
                  <a:cubicBezTo>
                    <a:pt x="4691" y="-4329"/>
                    <a:pt x="-50628" y="126495"/>
                    <a:pt x="6710936" y="19"/>
                  </a:cubicBezTo>
                  <a:cubicBezTo>
                    <a:pt x="6774017" y="-1130"/>
                    <a:pt x="6825599" y="49881"/>
                    <a:pt x="6825336" y="112911"/>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sp>
        <p:nvSpPr>
          <p:cNvPr id="820" name="Google Shape;820;p13"/>
          <p:cNvSpPr txBox="1"/>
          <p:nvPr/>
        </p:nvSpPr>
        <p:spPr>
          <a:xfrm>
            <a:off x="1259499" y="1492156"/>
            <a:ext cx="2536500" cy="2462213"/>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 sz="4000" dirty="0">
                <a:solidFill>
                  <a:schemeClr val="dk1"/>
                </a:solidFill>
                <a:latin typeface="Mali Light"/>
                <a:ea typeface="Mali Light"/>
                <a:cs typeface="Mali Light"/>
                <a:sym typeface="Mali Light"/>
              </a:rPr>
              <a:t>Apa sih </a:t>
            </a:r>
            <a:r>
              <a:rPr lang="en-US" sz="4000" dirty="0">
                <a:solidFill>
                  <a:schemeClr val="dk1"/>
                </a:solidFill>
                <a:latin typeface="Mali Light"/>
                <a:ea typeface="Mali Light"/>
                <a:cs typeface="Mali Light"/>
                <a:sym typeface="Mali Light"/>
              </a:rPr>
              <a:t>Dasar </a:t>
            </a:r>
            <a:r>
              <a:rPr lang="en-US" sz="4000" dirty="0" err="1">
                <a:solidFill>
                  <a:schemeClr val="dk1"/>
                </a:solidFill>
                <a:latin typeface="Mali Light"/>
                <a:ea typeface="Mali Light"/>
                <a:cs typeface="Mali Light"/>
                <a:sym typeface="Mali Light"/>
              </a:rPr>
              <a:t>Desain</a:t>
            </a:r>
            <a:r>
              <a:rPr lang="en-US" sz="4000" dirty="0">
                <a:solidFill>
                  <a:schemeClr val="dk1"/>
                </a:solidFill>
                <a:latin typeface="Mali Light"/>
                <a:ea typeface="Mali Light"/>
                <a:cs typeface="Mali Light"/>
                <a:sym typeface="Mali Light"/>
              </a:rPr>
              <a:t> </a:t>
            </a:r>
            <a:r>
              <a:rPr lang="en-US" sz="4000" dirty="0" err="1">
                <a:solidFill>
                  <a:schemeClr val="dk1"/>
                </a:solidFill>
                <a:latin typeface="Mali Light"/>
                <a:ea typeface="Mali Light"/>
                <a:cs typeface="Mali Light"/>
                <a:sym typeface="Mali Light"/>
              </a:rPr>
              <a:t>Grafis</a:t>
            </a:r>
            <a:r>
              <a:rPr lang="en" sz="4000" dirty="0">
                <a:solidFill>
                  <a:schemeClr val="dk1"/>
                </a:solidFill>
                <a:latin typeface="Mali Light"/>
                <a:ea typeface="Mali Light"/>
                <a:cs typeface="Mali Light"/>
                <a:sym typeface="Mali Light"/>
              </a:rPr>
              <a:t>?</a:t>
            </a:r>
            <a:endParaRPr sz="700" dirty="0">
              <a:solidFill>
                <a:schemeClr val="dk1"/>
              </a:solidFill>
              <a:latin typeface="Mali Light"/>
              <a:ea typeface="Mali Light"/>
              <a:cs typeface="Mali Light"/>
              <a:sym typeface="Mali Light"/>
            </a:endParaRPr>
          </a:p>
        </p:txBody>
      </p:sp>
      <p:sp>
        <p:nvSpPr>
          <p:cNvPr id="821" name="Google Shape;821;p13"/>
          <p:cNvSpPr txBox="1"/>
          <p:nvPr/>
        </p:nvSpPr>
        <p:spPr>
          <a:xfrm>
            <a:off x="4619038" y="192941"/>
            <a:ext cx="4180357" cy="4801314"/>
          </a:xfrm>
          <a:prstGeom prst="rect">
            <a:avLst/>
          </a:prstGeom>
          <a:noFill/>
          <a:ln>
            <a:noFill/>
          </a:ln>
        </p:spPr>
        <p:txBody>
          <a:bodyPr spcFirstLastPara="1" wrap="square" lIns="0" tIns="0" rIns="0" bIns="0" anchor="t" anchorCtr="0">
            <a:spAutoFit/>
          </a:bodyPr>
          <a:lstStyle/>
          <a:p>
            <a:pPr marL="139700" lvl="1">
              <a:lnSpc>
                <a:spcPct val="130000"/>
              </a:lnSpc>
              <a:buClr>
                <a:schemeClr val="dk1"/>
              </a:buClr>
              <a:buSzPts val="1400"/>
            </a:pPr>
            <a:r>
              <a:rPr lang="en-US" sz="1200" b="1" dirty="0" err="1"/>
              <a:t>Desain</a:t>
            </a:r>
            <a:r>
              <a:rPr lang="en-US" sz="1200" b="1" dirty="0"/>
              <a:t> </a:t>
            </a:r>
            <a:r>
              <a:rPr lang="en-US" sz="1200" b="1" dirty="0" err="1"/>
              <a:t>grafis</a:t>
            </a:r>
            <a:r>
              <a:rPr lang="en-US" sz="1200" b="1" dirty="0"/>
              <a:t> </a:t>
            </a:r>
            <a:r>
              <a:rPr lang="en-US" sz="1200" dirty="0" err="1"/>
              <a:t>adalah</a:t>
            </a:r>
            <a:r>
              <a:rPr lang="en-US" sz="1200" dirty="0"/>
              <a:t> </a:t>
            </a:r>
            <a:r>
              <a:rPr lang="en-US" sz="1200" dirty="0" err="1"/>
              <a:t>suatu</a:t>
            </a:r>
            <a:r>
              <a:rPr lang="en-US" sz="1200" dirty="0"/>
              <a:t> </a:t>
            </a:r>
            <a:r>
              <a:rPr lang="en-US" sz="1200" dirty="0" err="1"/>
              <a:t>bentuk</a:t>
            </a:r>
            <a:r>
              <a:rPr lang="en-US" sz="1200" dirty="0"/>
              <a:t> </a:t>
            </a:r>
            <a:r>
              <a:rPr lang="en-US" sz="1200" dirty="0" err="1"/>
              <a:t>komunikasi</a:t>
            </a:r>
            <a:r>
              <a:rPr lang="en-US" sz="1200" dirty="0"/>
              <a:t> visual </a:t>
            </a:r>
            <a:r>
              <a:rPr lang="en-US" sz="1200" dirty="0" err="1"/>
              <a:t>menggunakan</a:t>
            </a:r>
            <a:r>
              <a:rPr lang="en-US" sz="1200" dirty="0"/>
              <a:t> </a:t>
            </a:r>
            <a:r>
              <a:rPr lang="en-US" sz="1200" dirty="0" err="1"/>
              <a:t>gambar</a:t>
            </a:r>
            <a:r>
              <a:rPr lang="en-US" sz="1200" dirty="0"/>
              <a:t> </a:t>
            </a:r>
            <a:r>
              <a:rPr lang="en-US" sz="1200" dirty="0" err="1"/>
              <a:t>untuk</a:t>
            </a:r>
            <a:r>
              <a:rPr lang="en-US" sz="1200" dirty="0"/>
              <a:t> </a:t>
            </a:r>
            <a:r>
              <a:rPr lang="en-US" sz="1200" dirty="0" err="1"/>
              <a:t>menyampaikan</a:t>
            </a:r>
            <a:r>
              <a:rPr lang="en-US" sz="1200" dirty="0"/>
              <a:t> </a:t>
            </a:r>
            <a:r>
              <a:rPr lang="en-US" sz="1200" dirty="0" err="1"/>
              <a:t>informasi</a:t>
            </a:r>
            <a:r>
              <a:rPr lang="en-US" sz="1200" dirty="0"/>
              <a:t> </a:t>
            </a:r>
            <a:r>
              <a:rPr lang="en-US" sz="1200" dirty="0" err="1"/>
              <a:t>atau</a:t>
            </a:r>
            <a:r>
              <a:rPr lang="en-US" sz="1200" dirty="0"/>
              <a:t> </a:t>
            </a:r>
            <a:r>
              <a:rPr lang="en-US" sz="1200" dirty="0" err="1"/>
              <a:t>pesan</a:t>
            </a:r>
            <a:r>
              <a:rPr lang="en-US" sz="1200" dirty="0"/>
              <a:t> </a:t>
            </a:r>
            <a:r>
              <a:rPr lang="en-US" sz="1200" dirty="0" err="1"/>
              <a:t>seefektif</a:t>
            </a:r>
            <a:r>
              <a:rPr lang="en-US" sz="1200" dirty="0"/>
              <a:t> </a:t>
            </a:r>
            <a:r>
              <a:rPr lang="en-US" sz="1200" dirty="0" err="1"/>
              <a:t>mungkin</a:t>
            </a:r>
            <a:r>
              <a:rPr lang="en-US" sz="1200" dirty="0"/>
              <a:t>. </a:t>
            </a:r>
            <a:r>
              <a:rPr lang="en-US" sz="1200" dirty="0" err="1"/>
              <a:t>Dalam</a:t>
            </a:r>
            <a:r>
              <a:rPr lang="en-US" sz="1200" dirty="0"/>
              <a:t> </a:t>
            </a:r>
            <a:r>
              <a:rPr lang="en-US" sz="1200" dirty="0" err="1"/>
              <a:t>desain</a:t>
            </a:r>
            <a:r>
              <a:rPr lang="en-US" sz="1200" dirty="0"/>
              <a:t> </a:t>
            </a:r>
            <a:r>
              <a:rPr lang="en-US" sz="1200" dirty="0" err="1"/>
              <a:t>grafis</a:t>
            </a:r>
            <a:r>
              <a:rPr lang="en-US" sz="1200" dirty="0"/>
              <a:t>, </a:t>
            </a:r>
            <a:r>
              <a:rPr lang="en-US" sz="1200" dirty="0" err="1"/>
              <a:t>teks</a:t>
            </a:r>
            <a:r>
              <a:rPr lang="en-US" sz="1200" dirty="0"/>
              <a:t> juga </a:t>
            </a:r>
            <a:r>
              <a:rPr lang="en-US" sz="1200" dirty="0" err="1"/>
              <a:t>dianggap</a:t>
            </a:r>
            <a:r>
              <a:rPr lang="en-US" sz="1200" dirty="0"/>
              <a:t> </a:t>
            </a:r>
            <a:r>
              <a:rPr lang="en-US" sz="1200" dirty="0" err="1"/>
              <a:t>gambar</a:t>
            </a:r>
            <a:r>
              <a:rPr lang="en-US" sz="1200" dirty="0"/>
              <a:t> </a:t>
            </a:r>
            <a:r>
              <a:rPr lang="en-US" sz="1200" dirty="0" err="1"/>
              <a:t>karena</a:t>
            </a:r>
            <a:r>
              <a:rPr lang="en-US" sz="1200" dirty="0"/>
              <a:t> </a:t>
            </a:r>
            <a:r>
              <a:rPr lang="en-US" sz="1200" dirty="0" err="1"/>
              <a:t>merupakan</a:t>
            </a:r>
            <a:r>
              <a:rPr lang="en-US" sz="1200" dirty="0"/>
              <a:t> </a:t>
            </a:r>
            <a:r>
              <a:rPr lang="en-US" sz="1200" dirty="0" err="1"/>
              <a:t>hasil</a:t>
            </a:r>
            <a:r>
              <a:rPr lang="en-US" sz="1200" dirty="0"/>
              <a:t> </a:t>
            </a:r>
            <a:r>
              <a:rPr lang="en-US" sz="1200" dirty="0" err="1"/>
              <a:t>abstraksi</a:t>
            </a:r>
            <a:r>
              <a:rPr lang="en-US" sz="1200" dirty="0"/>
              <a:t> </a:t>
            </a:r>
            <a:r>
              <a:rPr lang="en-US" sz="1200" dirty="0" err="1"/>
              <a:t>simbol-simbol</a:t>
            </a:r>
            <a:r>
              <a:rPr lang="en-US" sz="1200" dirty="0"/>
              <a:t> yang </a:t>
            </a:r>
            <a:r>
              <a:rPr lang="en-US" sz="1200" dirty="0" err="1"/>
              <a:t>bisa</a:t>
            </a:r>
            <a:r>
              <a:rPr lang="en-US" sz="1200" dirty="0"/>
              <a:t> </a:t>
            </a:r>
            <a:r>
              <a:rPr lang="en-US" sz="1200" dirty="0" err="1"/>
              <a:t>dibunyikan</a:t>
            </a:r>
            <a:r>
              <a:rPr lang="en-US" sz="1200" dirty="0"/>
              <a:t>. </a:t>
            </a:r>
          </a:p>
          <a:p>
            <a:pPr marL="139700" lvl="1">
              <a:lnSpc>
                <a:spcPct val="130000"/>
              </a:lnSpc>
              <a:buClr>
                <a:schemeClr val="dk1"/>
              </a:buClr>
              <a:buSzPts val="1400"/>
            </a:pPr>
            <a:r>
              <a:rPr lang="en-US" sz="1200" b="1" dirty="0" err="1"/>
              <a:t>Desain</a:t>
            </a:r>
            <a:r>
              <a:rPr lang="en-US" sz="1200" b="1" dirty="0"/>
              <a:t> </a:t>
            </a:r>
            <a:r>
              <a:rPr lang="en-US" sz="1200" b="1" dirty="0" err="1"/>
              <a:t>grafis</a:t>
            </a:r>
            <a:r>
              <a:rPr lang="en-US" sz="1200" b="1" dirty="0"/>
              <a:t> </a:t>
            </a:r>
            <a:r>
              <a:rPr lang="en-US" sz="1200" dirty="0" err="1"/>
              <a:t>dapat</a:t>
            </a:r>
            <a:r>
              <a:rPr lang="en-US" sz="1200" dirty="0"/>
              <a:t> </a:t>
            </a:r>
            <a:r>
              <a:rPr lang="en-US" sz="1200" b="1" dirty="0" err="1"/>
              <a:t>merujuk</a:t>
            </a:r>
            <a:r>
              <a:rPr lang="en-US" sz="1200" b="1" dirty="0"/>
              <a:t> </a:t>
            </a:r>
            <a:r>
              <a:rPr lang="en-US" sz="1200" b="1" dirty="0" err="1"/>
              <a:t>kepada</a:t>
            </a:r>
            <a:r>
              <a:rPr lang="en-US" sz="1200" b="1" dirty="0"/>
              <a:t> </a:t>
            </a:r>
            <a:r>
              <a:rPr lang="en-US" sz="1200" dirty="0"/>
              <a:t>proses </a:t>
            </a:r>
            <a:r>
              <a:rPr lang="en-US" sz="1200" b="1" dirty="0" err="1"/>
              <a:t>pembuatan</a:t>
            </a:r>
            <a:r>
              <a:rPr lang="en-US" sz="1200" b="1" dirty="0"/>
              <a:t>, </a:t>
            </a:r>
            <a:r>
              <a:rPr lang="en-US" sz="1200" b="1" dirty="0" err="1"/>
              <a:t>metode</a:t>
            </a:r>
            <a:r>
              <a:rPr lang="en-US" sz="1200" b="1" dirty="0"/>
              <a:t>, </a:t>
            </a:r>
            <a:r>
              <a:rPr lang="en-US" sz="1200" b="1" dirty="0" err="1"/>
              <a:t>merancang</a:t>
            </a:r>
            <a:r>
              <a:rPr lang="en-US" sz="1200" b="1" dirty="0"/>
              <a:t>, </a:t>
            </a:r>
            <a:r>
              <a:rPr lang="en-US" sz="1200" b="1" dirty="0" err="1"/>
              <a:t>produk</a:t>
            </a:r>
            <a:r>
              <a:rPr lang="en-US" sz="1200" b="1" dirty="0"/>
              <a:t> yang </a:t>
            </a:r>
            <a:r>
              <a:rPr lang="en-US" sz="1200" b="1" dirty="0" err="1"/>
              <a:t>dihasilkan</a:t>
            </a:r>
            <a:r>
              <a:rPr lang="en-US" sz="1200" b="1" dirty="0"/>
              <a:t> (</a:t>
            </a:r>
            <a:r>
              <a:rPr lang="en-US" sz="1200" b="1" dirty="0" err="1"/>
              <a:t>rancangan</a:t>
            </a:r>
            <a:r>
              <a:rPr lang="en-US" sz="1200" b="1" dirty="0"/>
              <a:t>), </a:t>
            </a:r>
            <a:r>
              <a:rPr lang="en-US" sz="1200" b="1" dirty="0" err="1"/>
              <a:t>atau</a:t>
            </a:r>
            <a:r>
              <a:rPr lang="en-US" sz="1200" b="1" dirty="0"/>
              <a:t> pun </a:t>
            </a:r>
            <a:r>
              <a:rPr lang="en-US" sz="1200" b="1" dirty="0" err="1"/>
              <a:t>disiplin</a:t>
            </a:r>
            <a:r>
              <a:rPr lang="en-US" sz="1200" b="1" dirty="0"/>
              <a:t> </a:t>
            </a:r>
            <a:r>
              <a:rPr lang="en-US" sz="1200" b="1" dirty="0" err="1"/>
              <a:t>ilmu</a:t>
            </a:r>
            <a:r>
              <a:rPr lang="en-US" sz="1200" b="1" dirty="0"/>
              <a:t> yang </a:t>
            </a:r>
            <a:r>
              <a:rPr lang="en-US" sz="1200" b="1" dirty="0" err="1"/>
              <a:t>digunakan</a:t>
            </a:r>
            <a:r>
              <a:rPr lang="en-US" sz="1200" b="1" dirty="0"/>
              <a:t> (</a:t>
            </a:r>
            <a:r>
              <a:rPr lang="en-US" sz="1200" b="1" dirty="0" err="1"/>
              <a:t>desain</a:t>
            </a:r>
            <a:r>
              <a:rPr lang="en-US" sz="1200" b="1" dirty="0"/>
              <a:t>). </a:t>
            </a:r>
            <a:r>
              <a:rPr lang="en-US" sz="1200" dirty="0" err="1"/>
              <a:t>Seni</a:t>
            </a:r>
            <a:r>
              <a:rPr lang="en-US" sz="1200" dirty="0"/>
              <a:t> </a:t>
            </a:r>
            <a:r>
              <a:rPr lang="en-US" sz="1200" dirty="0" err="1"/>
              <a:t>desain</a:t>
            </a:r>
            <a:r>
              <a:rPr lang="en-US" sz="1200" dirty="0"/>
              <a:t> </a:t>
            </a:r>
            <a:r>
              <a:rPr lang="en-US" sz="1200" dirty="0" err="1"/>
              <a:t>grafis</a:t>
            </a:r>
            <a:r>
              <a:rPr lang="en-US" sz="1200" dirty="0"/>
              <a:t> </a:t>
            </a:r>
            <a:r>
              <a:rPr lang="en-US" sz="1200" dirty="0" err="1"/>
              <a:t>mencakup</a:t>
            </a:r>
            <a:r>
              <a:rPr lang="en-US" sz="1200" dirty="0"/>
              <a:t> </a:t>
            </a:r>
            <a:r>
              <a:rPr lang="en-US" sz="1200" dirty="0" err="1"/>
              <a:t>kemampuan</a:t>
            </a:r>
            <a:r>
              <a:rPr lang="en-US" sz="1200" dirty="0"/>
              <a:t> </a:t>
            </a:r>
            <a:r>
              <a:rPr lang="en-US" sz="1200" dirty="0" err="1"/>
              <a:t>kognitif</a:t>
            </a:r>
            <a:r>
              <a:rPr lang="en-US" sz="1200" dirty="0"/>
              <a:t> dan </a:t>
            </a:r>
            <a:r>
              <a:rPr lang="en-US" sz="1200" dirty="0" err="1"/>
              <a:t>keterampilan</a:t>
            </a:r>
            <a:r>
              <a:rPr lang="en-US" sz="1200" dirty="0"/>
              <a:t> visual, </a:t>
            </a:r>
            <a:r>
              <a:rPr lang="en-US" sz="1200" dirty="0" err="1"/>
              <a:t>termasuk</a:t>
            </a:r>
            <a:r>
              <a:rPr lang="en-US" sz="1200" dirty="0"/>
              <a:t> di </a:t>
            </a:r>
            <a:r>
              <a:rPr lang="en-US" sz="1200" dirty="0" err="1"/>
              <a:t>dalamnya</a:t>
            </a:r>
            <a:r>
              <a:rPr lang="en-US" sz="1200" dirty="0"/>
              <a:t> </a:t>
            </a:r>
            <a:r>
              <a:rPr lang="en-US" sz="1200" dirty="0" err="1"/>
              <a:t>tipografi</a:t>
            </a:r>
            <a:r>
              <a:rPr lang="en-US" sz="1200" dirty="0"/>
              <a:t>, </a:t>
            </a:r>
            <a:r>
              <a:rPr lang="en-US" sz="1200" dirty="0" err="1"/>
              <a:t>ilustrasi</a:t>
            </a:r>
            <a:r>
              <a:rPr lang="en-US" sz="1200" dirty="0"/>
              <a:t>, </a:t>
            </a:r>
            <a:r>
              <a:rPr lang="en-US" sz="1200" dirty="0" err="1"/>
              <a:t>fotografi</a:t>
            </a:r>
            <a:r>
              <a:rPr lang="en-US" sz="1200" dirty="0"/>
              <a:t>, </a:t>
            </a:r>
            <a:r>
              <a:rPr lang="en-US" sz="1200" dirty="0" err="1"/>
              <a:t>pengolahan</a:t>
            </a:r>
            <a:r>
              <a:rPr lang="en-US" sz="1200" dirty="0"/>
              <a:t> </a:t>
            </a:r>
            <a:r>
              <a:rPr lang="en-US" sz="1200" dirty="0" err="1"/>
              <a:t>gambar</a:t>
            </a:r>
            <a:r>
              <a:rPr lang="en-US" sz="1200" dirty="0"/>
              <a:t>, dan tata </a:t>
            </a:r>
            <a:r>
              <a:rPr lang="en-US" sz="1200" dirty="0" err="1"/>
              <a:t>letak</a:t>
            </a:r>
            <a:r>
              <a:rPr lang="en-US" sz="1200" dirty="0"/>
              <a:t>.</a:t>
            </a:r>
          </a:p>
          <a:p>
            <a:pPr marL="139700" lvl="1">
              <a:lnSpc>
                <a:spcPct val="130000"/>
              </a:lnSpc>
              <a:buClr>
                <a:schemeClr val="dk1"/>
              </a:buClr>
              <a:buSzPts val="1400"/>
            </a:pPr>
            <a:endParaRPr lang="en-US" sz="1200" dirty="0">
              <a:solidFill>
                <a:schemeClr val="dk1"/>
              </a:solidFill>
            </a:endParaRPr>
          </a:p>
          <a:p>
            <a:pPr marL="139700" lvl="1">
              <a:lnSpc>
                <a:spcPct val="130000"/>
              </a:lnSpc>
              <a:buClr>
                <a:schemeClr val="dk1"/>
              </a:buClr>
              <a:buSzPts val="1400"/>
            </a:pPr>
            <a:r>
              <a:rPr lang="en-US" sz="1200" dirty="0"/>
              <a:t>Menurut </a:t>
            </a:r>
            <a:r>
              <a:rPr lang="en-US" sz="1200" dirty="0" err="1"/>
              <a:t>Suyanto</a:t>
            </a:r>
            <a:r>
              <a:rPr lang="en-US" sz="1200" dirty="0"/>
              <a:t> </a:t>
            </a:r>
            <a:r>
              <a:rPr lang="en-US" sz="1200" dirty="0" err="1"/>
              <a:t>desain</a:t>
            </a:r>
            <a:r>
              <a:rPr lang="en-US" sz="1200" dirty="0"/>
              <a:t> </a:t>
            </a:r>
            <a:r>
              <a:rPr lang="en-US" sz="1200" dirty="0" err="1"/>
              <a:t>grafis</a:t>
            </a:r>
            <a:r>
              <a:rPr lang="en-US" sz="1200" dirty="0"/>
              <a:t> </a:t>
            </a:r>
            <a:r>
              <a:rPr lang="en-US" sz="1200" dirty="0" err="1"/>
              <a:t>didefinisikan</a:t>
            </a:r>
            <a:r>
              <a:rPr lang="en-US" sz="1200" dirty="0"/>
              <a:t> </a:t>
            </a:r>
            <a:r>
              <a:rPr lang="en-US" sz="1200" dirty="0" err="1"/>
              <a:t>sebagai</a:t>
            </a:r>
            <a:r>
              <a:rPr lang="en-US" sz="1200" dirty="0"/>
              <a:t> ” </a:t>
            </a:r>
            <a:r>
              <a:rPr lang="en-US" sz="1200" dirty="0" err="1"/>
              <a:t>aplikasi</a:t>
            </a:r>
            <a:r>
              <a:rPr lang="en-US" sz="1200" dirty="0"/>
              <a:t> </a:t>
            </a:r>
            <a:r>
              <a:rPr lang="en-US" sz="1200" dirty="0" err="1"/>
              <a:t>dari</a:t>
            </a:r>
            <a:r>
              <a:rPr lang="en-US" sz="1200" dirty="0"/>
              <a:t> </a:t>
            </a:r>
            <a:r>
              <a:rPr lang="en-US" sz="1200" dirty="0" err="1"/>
              <a:t>keterampilan</a:t>
            </a:r>
            <a:r>
              <a:rPr lang="en-US" sz="1200" dirty="0"/>
              <a:t> </a:t>
            </a:r>
            <a:r>
              <a:rPr lang="en-US" sz="1200" dirty="0" err="1"/>
              <a:t>seni</a:t>
            </a:r>
            <a:r>
              <a:rPr lang="en-US" sz="1200" dirty="0"/>
              <a:t> dan </a:t>
            </a:r>
            <a:r>
              <a:rPr lang="en-US" sz="1200" dirty="0" err="1"/>
              <a:t>komunikasi</a:t>
            </a:r>
            <a:r>
              <a:rPr lang="en-US" sz="1200" dirty="0"/>
              <a:t> </a:t>
            </a:r>
            <a:r>
              <a:rPr lang="en-US" sz="1200" dirty="0" err="1"/>
              <a:t>untuk</a:t>
            </a:r>
            <a:r>
              <a:rPr lang="en-US" sz="1200" dirty="0"/>
              <a:t> </a:t>
            </a:r>
            <a:r>
              <a:rPr lang="en-US" sz="1200" dirty="0" err="1"/>
              <a:t>kebutuhan</a:t>
            </a:r>
            <a:r>
              <a:rPr lang="en-US" sz="1200" dirty="0"/>
              <a:t> </a:t>
            </a:r>
            <a:r>
              <a:rPr lang="en-US" sz="1200" dirty="0" err="1"/>
              <a:t>bisnis</a:t>
            </a:r>
            <a:r>
              <a:rPr lang="en-US" sz="1200" dirty="0"/>
              <a:t> dan </a:t>
            </a:r>
            <a:r>
              <a:rPr lang="en-US" sz="1200" dirty="0" err="1"/>
              <a:t>industri</a:t>
            </a:r>
            <a:r>
              <a:rPr lang="en-US" sz="1200" dirty="0"/>
              <a:t>“. </a:t>
            </a:r>
          </a:p>
          <a:p>
            <a:pPr marL="139700" lvl="1">
              <a:lnSpc>
                <a:spcPct val="130000"/>
              </a:lnSpc>
              <a:buClr>
                <a:schemeClr val="dk1"/>
              </a:buClr>
              <a:buSzPts val="1400"/>
            </a:pPr>
            <a:endParaRPr lang="en-US" sz="1200" dirty="0"/>
          </a:p>
          <a:p>
            <a:pPr marL="139700" lvl="1">
              <a:lnSpc>
                <a:spcPct val="130000"/>
              </a:lnSpc>
              <a:buClr>
                <a:schemeClr val="dk1"/>
              </a:buClr>
              <a:buSzPts val="1400"/>
            </a:pPr>
            <a:r>
              <a:rPr lang="en-US" sz="1200" dirty="0"/>
              <a:t>Menurut Danton </a:t>
            </a:r>
            <a:r>
              <a:rPr lang="en-US" sz="1200" dirty="0" err="1"/>
              <a:t>Sihombing</a:t>
            </a:r>
            <a:r>
              <a:rPr lang="en-US" sz="1200" dirty="0"/>
              <a:t> </a:t>
            </a:r>
            <a:r>
              <a:rPr lang="en-US" sz="1200" dirty="0" err="1"/>
              <a:t>desain</a:t>
            </a:r>
            <a:r>
              <a:rPr lang="en-US" sz="1200" dirty="0"/>
              <a:t> </a:t>
            </a:r>
            <a:r>
              <a:rPr lang="en-US" sz="1200" dirty="0" err="1"/>
              <a:t>grafis</a:t>
            </a:r>
            <a:r>
              <a:rPr lang="en-US" sz="1200" dirty="0"/>
              <a:t> “ </a:t>
            </a:r>
            <a:r>
              <a:rPr lang="en-US" sz="1200" dirty="0" err="1"/>
              <a:t>mempekerjakan</a:t>
            </a:r>
            <a:r>
              <a:rPr lang="en-US" sz="1200" dirty="0"/>
              <a:t> </a:t>
            </a:r>
            <a:r>
              <a:rPr lang="en-US" sz="1200" dirty="0" err="1"/>
              <a:t>berbagai</a:t>
            </a:r>
            <a:r>
              <a:rPr lang="en-US" sz="1200" dirty="0"/>
              <a:t> </a:t>
            </a:r>
            <a:r>
              <a:rPr lang="en-US" sz="1200" dirty="0" err="1"/>
              <a:t>elemen</a:t>
            </a:r>
            <a:r>
              <a:rPr lang="en-US" sz="1200" dirty="0"/>
              <a:t> </a:t>
            </a:r>
            <a:r>
              <a:rPr lang="en-US" sz="1200" dirty="0" err="1"/>
              <a:t>seperti</a:t>
            </a:r>
            <a:r>
              <a:rPr lang="en-US" sz="1200" dirty="0"/>
              <a:t> </a:t>
            </a:r>
            <a:r>
              <a:rPr lang="en-US" sz="1200" dirty="0" err="1"/>
              <a:t>marka</a:t>
            </a:r>
            <a:r>
              <a:rPr lang="en-US" sz="1200" dirty="0"/>
              <a:t>, </a:t>
            </a:r>
            <a:r>
              <a:rPr lang="en-US" sz="1200" dirty="0" err="1"/>
              <a:t>simbol</a:t>
            </a:r>
            <a:r>
              <a:rPr lang="en-US" sz="1200" dirty="0"/>
              <a:t>, </a:t>
            </a:r>
            <a:r>
              <a:rPr lang="en-US" sz="1200" dirty="0" err="1"/>
              <a:t>uraian</a:t>
            </a:r>
            <a:r>
              <a:rPr lang="en-US" sz="1200" dirty="0"/>
              <a:t> verbal yang </a:t>
            </a:r>
            <a:r>
              <a:rPr lang="en-US" sz="1200" dirty="0" err="1"/>
              <a:t>divisualisasikan</a:t>
            </a:r>
            <a:r>
              <a:rPr lang="en-US" sz="1200" dirty="0"/>
              <a:t> </a:t>
            </a:r>
            <a:r>
              <a:rPr lang="en-US" sz="1200" dirty="0" err="1"/>
              <a:t>lewat</a:t>
            </a:r>
            <a:r>
              <a:rPr lang="en-US" sz="1200" dirty="0"/>
              <a:t> </a:t>
            </a:r>
            <a:r>
              <a:rPr lang="en-US" sz="1200" dirty="0" err="1"/>
              <a:t>tipografi</a:t>
            </a:r>
            <a:r>
              <a:rPr lang="en-US" sz="1200" dirty="0"/>
              <a:t> dan </a:t>
            </a:r>
            <a:r>
              <a:rPr lang="en-US" sz="1200" dirty="0" err="1"/>
              <a:t>gambar</a:t>
            </a:r>
            <a:r>
              <a:rPr lang="en-US" sz="1200" dirty="0"/>
              <a:t> </a:t>
            </a:r>
            <a:r>
              <a:rPr lang="en-US" sz="1200" dirty="0" err="1"/>
              <a:t>baik</a:t>
            </a:r>
            <a:r>
              <a:rPr lang="en-US" sz="1200" dirty="0"/>
              <a:t> </a:t>
            </a:r>
            <a:r>
              <a:rPr lang="en-US" sz="1200" dirty="0" err="1"/>
              <a:t>dengan</a:t>
            </a:r>
            <a:r>
              <a:rPr lang="en-US" sz="1200" dirty="0"/>
              <a:t> </a:t>
            </a:r>
            <a:r>
              <a:rPr lang="en-US" sz="1200" dirty="0" err="1"/>
              <a:t>teknik</a:t>
            </a:r>
            <a:r>
              <a:rPr lang="en-US" sz="1200" dirty="0"/>
              <a:t> </a:t>
            </a:r>
            <a:r>
              <a:rPr lang="en-US" sz="1200" dirty="0" err="1"/>
              <a:t>fotografi</a:t>
            </a:r>
            <a:r>
              <a:rPr lang="en-US" sz="1200" dirty="0"/>
              <a:t> </a:t>
            </a:r>
            <a:r>
              <a:rPr lang="en-US" sz="1200" dirty="0" err="1"/>
              <a:t>ataupun</a:t>
            </a:r>
            <a:r>
              <a:rPr lang="en-US" sz="1200" dirty="0"/>
              <a:t> </a:t>
            </a:r>
            <a:r>
              <a:rPr lang="en-US" sz="1200" dirty="0" err="1"/>
              <a:t>ilustrasi</a:t>
            </a:r>
            <a:r>
              <a:rPr lang="en-US" sz="1200" dirty="0"/>
              <a:t>”. </a:t>
            </a:r>
            <a:endParaRPr sz="1200" dirty="0">
              <a:solidFill>
                <a:schemeClr val="dk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764"/>
        <p:cNvGrpSpPr/>
        <p:nvPr/>
      </p:nvGrpSpPr>
      <p:grpSpPr>
        <a:xfrm>
          <a:off x="0" y="0"/>
          <a:ext cx="0" cy="0"/>
          <a:chOff x="0" y="0"/>
          <a:chExt cx="0" cy="0"/>
        </a:xfrm>
      </p:grpSpPr>
      <p:sp>
        <p:nvSpPr>
          <p:cNvPr id="765" name="Google Shape;765;p12"/>
          <p:cNvSpPr txBox="1"/>
          <p:nvPr/>
        </p:nvSpPr>
        <p:spPr>
          <a:xfrm>
            <a:off x="514350" y="514350"/>
            <a:ext cx="7562100" cy="1231106"/>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4000" dirty="0" err="1">
                <a:solidFill>
                  <a:schemeClr val="dk1"/>
                </a:solidFill>
                <a:latin typeface="Mali Light"/>
                <a:ea typeface="Mali Light"/>
                <a:cs typeface="Mali Light"/>
                <a:sym typeface="Mali Light"/>
              </a:rPr>
              <a:t>Penggunaan</a:t>
            </a:r>
            <a:r>
              <a:rPr lang="en-US" sz="4000" dirty="0">
                <a:solidFill>
                  <a:schemeClr val="dk1"/>
                </a:solidFill>
                <a:latin typeface="Mali Light"/>
                <a:ea typeface="Mali Light"/>
                <a:cs typeface="Mali Light"/>
                <a:sym typeface="Mali Light"/>
              </a:rPr>
              <a:t> </a:t>
            </a:r>
            <a:r>
              <a:rPr lang="en-US" sz="4000" dirty="0" err="1">
                <a:solidFill>
                  <a:schemeClr val="dk1"/>
                </a:solidFill>
                <a:latin typeface="Mali Light"/>
                <a:ea typeface="Mali Light"/>
                <a:cs typeface="Mali Light"/>
                <a:sym typeface="Mali Light"/>
              </a:rPr>
              <a:t>Fitur</a:t>
            </a:r>
            <a:r>
              <a:rPr lang="en-US" sz="4000" dirty="0">
                <a:solidFill>
                  <a:schemeClr val="dk1"/>
                </a:solidFill>
                <a:latin typeface="Mali Light"/>
                <a:ea typeface="Mali Light"/>
                <a:cs typeface="Mali Light"/>
                <a:sym typeface="Mali Light"/>
              </a:rPr>
              <a:t> pada </a:t>
            </a:r>
            <a:r>
              <a:rPr lang="en-US" sz="4000" dirty="0" err="1">
                <a:solidFill>
                  <a:schemeClr val="dk1"/>
                </a:solidFill>
                <a:latin typeface="Mali Light"/>
                <a:ea typeface="Mali Light"/>
                <a:cs typeface="Mali Light"/>
                <a:sym typeface="Mali Light"/>
              </a:rPr>
              <a:t>perangkat</a:t>
            </a:r>
            <a:r>
              <a:rPr lang="en-US" sz="4000" dirty="0">
                <a:solidFill>
                  <a:schemeClr val="dk1"/>
                </a:solidFill>
                <a:latin typeface="Mali Light"/>
                <a:ea typeface="Mali Light"/>
                <a:cs typeface="Mali Light"/>
                <a:sym typeface="Mali Light"/>
              </a:rPr>
              <a:t> </a:t>
            </a:r>
            <a:r>
              <a:rPr lang="en-US" sz="4000" dirty="0" err="1">
                <a:solidFill>
                  <a:schemeClr val="dk1"/>
                </a:solidFill>
                <a:latin typeface="Mali Light"/>
                <a:ea typeface="Mali Light"/>
                <a:cs typeface="Mali Light"/>
                <a:sym typeface="Mali Light"/>
              </a:rPr>
              <a:t>lunak</a:t>
            </a:r>
            <a:r>
              <a:rPr lang="en-US" sz="4000" dirty="0">
                <a:solidFill>
                  <a:schemeClr val="dk1"/>
                </a:solidFill>
                <a:latin typeface="Mali Light"/>
                <a:ea typeface="Mali Light"/>
                <a:cs typeface="Mali Light"/>
                <a:sym typeface="Mali Light"/>
              </a:rPr>
              <a:t> vector </a:t>
            </a:r>
            <a:endParaRPr sz="700" dirty="0">
              <a:solidFill>
                <a:schemeClr val="dk1"/>
              </a:solidFill>
              <a:latin typeface="Mali Light"/>
              <a:ea typeface="Mali Light"/>
              <a:cs typeface="Mali Light"/>
              <a:sym typeface="Mali Light"/>
            </a:endParaRPr>
          </a:p>
        </p:txBody>
      </p:sp>
      <p:grpSp>
        <p:nvGrpSpPr>
          <p:cNvPr id="775" name="Google Shape;775;p12"/>
          <p:cNvGrpSpPr/>
          <p:nvPr/>
        </p:nvGrpSpPr>
        <p:grpSpPr>
          <a:xfrm rot="-610912">
            <a:off x="8441321" y="-455773"/>
            <a:ext cx="2003691" cy="2694440"/>
            <a:chOff x="16880120" y="-910586"/>
            <a:chExt cx="4006778" cy="5388068"/>
          </a:xfrm>
        </p:grpSpPr>
        <p:sp>
          <p:nvSpPr>
            <p:cNvPr id="776" name="Google Shape;776;p12"/>
            <p:cNvSpPr/>
            <p:nvPr/>
          </p:nvSpPr>
          <p:spPr>
            <a:xfrm>
              <a:off x="16884405" y="-910586"/>
              <a:ext cx="4002494" cy="5388068"/>
            </a:xfrm>
            <a:custGeom>
              <a:avLst/>
              <a:gdLst/>
              <a:ahLst/>
              <a:cxnLst/>
              <a:rect l="l" t="t" r="r" b="b"/>
              <a:pathLst>
                <a:path w="4002494" h="5388068" extrusionOk="0">
                  <a:moveTo>
                    <a:pt x="3980049" y="5193005"/>
                  </a:moveTo>
                  <a:cubicBezTo>
                    <a:pt x="3972369" y="5062388"/>
                    <a:pt x="3993093" y="4908838"/>
                    <a:pt x="3984551" y="4749729"/>
                  </a:cubicBezTo>
                  <a:cubicBezTo>
                    <a:pt x="3963581" y="4381283"/>
                    <a:pt x="3975547" y="4648951"/>
                    <a:pt x="3975547" y="4285796"/>
                  </a:cubicBezTo>
                  <a:cubicBezTo>
                    <a:pt x="3976355" y="3876712"/>
                    <a:pt x="3921542" y="3617665"/>
                    <a:pt x="3940983" y="2956443"/>
                  </a:cubicBezTo>
                  <a:cubicBezTo>
                    <a:pt x="3948243" y="2801493"/>
                    <a:pt x="3951108" y="2883381"/>
                    <a:pt x="3930148" y="2513867"/>
                  </a:cubicBezTo>
                  <a:cubicBezTo>
                    <a:pt x="3893807" y="1990309"/>
                    <a:pt x="3890285" y="6738"/>
                    <a:pt x="3851402" y="5779"/>
                  </a:cubicBezTo>
                  <a:cubicBezTo>
                    <a:pt x="3522514" y="-3273"/>
                    <a:pt x="3143930" y="12740"/>
                    <a:pt x="3145976" y="12740"/>
                  </a:cubicBezTo>
                  <a:cubicBezTo>
                    <a:pt x="2774974" y="12740"/>
                    <a:pt x="3118715" y="-23694"/>
                    <a:pt x="2666350" y="26663"/>
                  </a:cubicBezTo>
                  <a:cubicBezTo>
                    <a:pt x="2465290" y="48937"/>
                    <a:pt x="1969508" y="21329"/>
                    <a:pt x="1946189" y="19928"/>
                  </a:cubicBezTo>
                  <a:cubicBezTo>
                    <a:pt x="1927577" y="21318"/>
                    <a:pt x="1509722" y="54045"/>
                    <a:pt x="1466358" y="50328"/>
                  </a:cubicBezTo>
                  <a:cubicBezTo>
                    <a:pt x="1038637" y="13861"/>
                    <a:pt x="216304" y="70026"/>
                    <a:pt x="267379" y="66125"/>
                  </a:cubicBezTo>
                  <a:cubicBezTo>
                    <a:pt x="254088" y="66125"/>
                    <a:pt x="36872" y="61944"/>
                    <a:pt x="38919" y="62181"/>
                  </a:cubicBezTo>
                  <a:cubicBezTo>
                    <a:pt x="37540" y="62181"/>
                    <a:pt x="36463" y="706787"/>
                    <a:pt x="36463" y="1180581"/>
                  </a:cubicBezTo>
                  <a:cubicBezTo>
                    <a:pt x="36420" y="1181378"/>
                    <a:pt x="11033" y="1565687"/>
                    <a:pt x="8847" y="1739194"/>
                  </a:cubicBezTo>
                  <a:cubicBezTo>
                    <a:pt x="8847" y="1761015"/>
                    <a:pt x="35849" y="2016937"/>
                    <a:pt x="32370" y="2050882"/>
                  </a:cubicBezTo>
                  <a:cubicBezTo>
                    <a:pt x="-13212" y="2502994"/>
                    <a:pt x="57262" y="2948921"/>
                    <a:pt x="15395" y="3850429"/>
                  </a:cubicBezTo>
                  <a:cubicBezTo>
                    <a:pt x="-1160" y="4173271"/>
                    <a:pt x="21082" y="4125231"/>
                    <a:pt x="15600" y="4293005"/>
                  </a:cubicBezTo>
                  <a:cubicBezTo>
                    <a:pt x="-11963" y="5054650"/>
                    <a:pt x="3332" y="4660223"/>
                    <a:pt x="13553" y="5151700"/>
                  </a:cubicBezTo>
                  <a:cubicBezTo>
                    <a:pt x="18034" y="5361209"/>
                    <a:pt x="9482" y="5370315"/>
                    <a:pt x="22956" y="5370552"/>
                  </a:cubicBezTo>
                  <a:cubicBezTo>
                    <a:pt x="886057" y="5383731"/>
                    <a:pt x="1626682" y="5391835"/>
                    <a:pt x="2748758" y="5371942"/>
                  </a:cubicBezTo>
                  <a:cubicBezTo>
                    <a:pt x="3194025" y="5363354"/>
                    <a:pt x="3200369" y="5391436"/>
                    <a:pt x="3248019" y="5387729"/>
                  </a:cubicBezTo>
                  <a:cubicBezTo>
                    <a:pt x="4154311" y="5318557"/>
                    <a:pt x="4000708" y="5500049"/>
                    <a:pt x="3980049" y="5193005"/>
                  </a:cubicBezTo>
                  <a:close/>
                  <a:moveTo>
                    <a:pt x="216864" y="606634"/>
                  </a:moveTo>
                  <a:cubicBezTo>
                    <a:pt x="179026" y="591321"/>
                    <a:pt x="158982" y="540264"/>
                    <a:pt x="175342" y="498711"/>
                  </a:cubicBezTo>
                  <a:cubicBezTo>
                    <a:pt x="202754" y="428386"/>
                    <a:pt x="297042" y="435822"/>
                    <a:pt x="321578" y="503819"/>
                  </a:cubicBezTo>
                  <a:cubicBezTo>
                    <a:pt x="345716" y="561848"/>
                    <a:pt x="286605" y="635180"/>
                    <a:pt x="216864" y="606634"/>
                  </a:cubicBezTo>
                  <a:close/>
                  <a:moveTo>
                    <a:pt x="209701" y="1047593"/>
                  </a:moveTo>
                  <a:cubicBezTo>
                    <a:pt x="179435" y="1031342"/>
                    <a:pt x="163678" y="990964"/>
                    <a:pt x="172477" y="954530"/>
                  </a:cubicBezTo>
                  <a:cubicBezTo>
                    <a:pt x="191908" y="874927"/>
                    <a:pt x="295814" y="874690"/>
                    <a:pt x="322397" y="948496"/>
                  </a:cubicBezTo>
                  <a:cubicBezTo>
                    <a:pt x="348172" y="1010221"/>
                    <a:pt x="280272" y="1085654"/>
                    <a:pt x="209701" y="1047593"/>
                  </a:cubicBezTo>
                  <a:close/>
                  <a:moveTo>
                    <a:pt x="218501" y="1496203"/>
                  </a:moveTo>
                  <a:cubicBezTo>
                    <a:pt x="180663" y="1480890"/>
                    <a:pt x="160619" y="1430296"/>
                    <a:pt x="176775" y="1388517"/>
                  </a:cubicBezTo>
                  <a:cubicBezTo>
                    <a:pt x="203982" y="1317729"/>
                    <a:pt x="298884" y="1325390"/>
                    <a:pt x="323215" y="1393388"/>
                  </a:cubicBezTo>
                  <a:cubicBezTo>
                    <a:pt x="347558" y="1451644"/>
                    <a:pt x="288038" y="1524512"/>
                    <a:pt x="218501" y="1496203"/>
                  </a:cubicBezTo>
                  <a:close/>
                  <a:moveTo>
                    <a:pt x="219524" y="1941095"/>
                  </a:moveTo>
                  <a:cubicBezTo>
                    <a:pt x="181686" y="1925782"/>
                    <a:pt x="161642" y="1875188"/>
                    <a:pt x="177798" y="1833646"/>
                  </a:cubicBezTo>
                  <a:cubicBezTo>
                    <a:pt x="205005" y="1762631"/>
                    <a:pt x="299907" y="1770293"/>
                    <a:pt x="324239" y="1838291"/>
                  </a:cubicBezTo>
                  <a:cubicBezTo>
                    <a:pt x="348785" y="1896999"/>
                    <a:pt x="288447" y="1969177"/>
                    <a:pt x="219524" y="1941095"/>
                  </a:cubicBezTo>
                  <a:close/>
                  <a:moveTo>
                    <a:pt x="175138" y="2289218"/>
                  </a:moveTo>
                  <a:cubicBezTo>
                    <a:pt x="194568" y="2209614"/>
                    <a:pt x="298475" y="2209151"/>
                    <a:pt x="325057" y="2283183"/>
                  </a:cubicBezTo>
                  <a:cubicBezTo>
                    <a:pt x="378642" y="2411526"/>
                    <a:pt x="139551" y="2435665"/>
                    <a:pt x="175138" y="2289218"/>
                  </a:cubicBezTo>
                  <a:close/>
                  <a:moveTo>
                    <a:pt x="176161" y="2733883"/>
                  </a:moveTo>
                  <a:cubicBezTo>
                    <a:pt x="195592" y="2654517"/>
                    <a:pt x="299293" y="2653580"/>
                    <a:pt x="326081" y="2727849"/>
                  </a:cubicBezTo>
                  <a:cubicBezTo>
                    <a:pt x="379870" y="2856882"/>
                    <a:pt x="140779" y="2880331"/>
                    <a:pt x="176161" y="2733883"/>
                  </a:cubicBezTo>
                  <a:close/>
                  <a:moveTo>
                    <a:pt x="222185" y="3275556"/>
                  </a:moveTo>
                  <a:cubicBezTo>
                    <a:pt x="184347" y="3260243"/>
                    <a:pt x="164302" y="3209649"/>
                    <a:pt x="180459" y="3168107"/>
                  </a:cubicBezTo>
                  <a:cubicBezTo>
                    <a:pt x="207666" y="3097093"/>
                    <a:pt x="302568" y="3104754"/>
                    <a:pt x="326899" y="3172752"/>
                  </a:cubicBezTo>
                  <a:cubicBezTo>
                    <a:pt x="351241" y="3231234"/>
                    <a:pt x="291312" y="3303638"/>
                    <a:pt x="222185" y="3275556"/>
                  </a:cubicBezTo>
                  <a:close/>
                  <a:moveTo>
                    <a:pt x="177798" y="3623678"/>
                  </a:moveTo>
                  <a:cubicBezTo>
                    <a:pt x="197229" y="3543838"/>
                    <a:pt x="301135" y="3543838"/>
                    <a:pt x="327718" y="3617644"/>
                  </a:cubicBezTo>
                  <a:cubicBezTo>
                    <a:pt x="381303" y="3745987"/>
                    <a:pt x="142211" y="3770126"/>
                    <a:pt x="177798" y="3623678"/>
                  </a:cubicBezTo>
                  <a:close/>
                  <a:moveTo>
                    <a:pt x="216045" y="4161407"/>
                  </a:moveTo>
                  <a:cubicBezTo>
                    <a:pt x="185779" y="4145156"/>
                    <a:pt x="170022" y="4104778"/>
                    <a:pt x="178821" y="4068344"/>
                  </a:cubicBezTo>
                  <a:cubicBezTo>
                    <a:pt x="198252" y="3988741"/>
                    <a:pt x="302158" y="3988504"/>
                    <a:pt x="328741" y="4062309"/>
                  </a:cubicBezTo>
                  <a:cubicBezTo>
                    <a:pt x="354516" y="4124046"/>
                    <a:pt x="286810" y="4199468"/>
                    <a:pt x="216045" y="4161407"/>
                  </a:cubicBezTo>
                  <a:close/>
                  <a:moveTo>
                    <a:pt x="224834" y="4610017"/>
                  </a:moveTo>
                  <a:cubicBezTo>
                    <a:pt x="186997" y="4594704"/>
                    <a:pt x="166952" y="4544110"/>
                    <a:pt x="183108" y="4502568"/>
                  </a:cubicBezTo>
                  <a:cubicBezTo>
                    <a:pt x="210315" y="4431553"/>
                    <a:pt x="305217" y="4439215"/>
                    <a:pt x="329549" y="4507213"/>
                  </a:cubicBezTo>
                  <a:cubicBezTo>
                    <a:pt x="353902" y="4565695"/>
                    <a:pt x="293973" y="4638099"/>
                    <a:pt x="224834" y="4610017"/>
                  </a:cubicBezTo>
                  <a:close/>
                  <a:moveTo>
                    <a:pt x="225653" y="5054920"/>
                  </a:moveTo>
                  <a:cubicBezTo>
                    <a:pt x="145680" y="5022430"/>
                    <a:pt x="172477" y="4882017"/>
                    <a:pt x="268198" y="4898267"/>
                  </a:cubicBezTo>
                  <a:cubicBezTo>
                    <a:pt x="384168" y="4918451"/>
                    <a:pt x="335085" y="5099479"/>
                    <a:pt x="225653" y="5054920"/>
                  </a:cubicBezTo>
                  <a:close/>
                </a:path>
              </a:pathLst>
            </a:custGeom>
            <a:solidFill>
              <a:schemeClr val="dk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nvGrpSpPr>
            <p:cNvPr id="777" name="Google Shape;777;p12"/>
            <p:cNvGrpSpPr/>
            <p:nvPr/>
          </p:nvGrpSpPr>
          <p:grpSpPr>
            <a:xfrm>
              <a:off x="16880120" y="-629756"/>
              <a:ext cx="3990798" cy="4912173"/>
              <a:chOff x="16880120" y="-629756"/>
              <a:chExt cx="3990798" cy="4912173"/>
            </a:xfrm>
          </p:grpSpPr>
          <p:sp>
            <p:nvSpPr>
              <p:cNvPr id="778" name="Google Shape;778;p12"/>
              <p:cNvSpPr/>
              <p:nvPr/>
            </p:nvSpPr>
            <p:spPr>
              <a:xfrm>
                <a:off x="16916433" y="-629756"/>
                <a:ext cx="3844732" cy="38955"/>
              </a:xfrm>
              <a:custGeom>
                <a:avLst/>
                <a:gdLst/>
                <a:ahLst/>
                <a:cxnLst/>
                <a:rect l="l" t="t" r="r" b="b"/>
                <a:pathLst>
                  <a:path w="3844732" h="38955" extrusionOk="0">
                    <a:moveTo>
                      <a:pt x="3842886" y="38955"/>
                    </a:moveTo>
                    <a:cubicBezTo>
                      <a:pt x="3841852" y="38966"/>
                      <a:pt x="6815" y="25970"/>
                      <a:pt x="5458" y="25959"/>
                    </a:cubicBezTo>
                    <a:cubicBezTo>
                      <a:pt x="5458" y="-13557"/>
                      <a:pt x="-271278" y="140"/>
                      <a:pt x="3116392" y="14353"/>
                    </a:cubicBezTo>
                    <a:cubicBezTo>
                      <a:pt x="3922591" y="17457"/>
                      <a:pt x="3841938" y="5517"/>
                      <a:pt x="3842886" y="38955"/>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779" name="Google Shape;779;p12"/>
              <p:cNvSpPr/>
              <p:nvPr/>
            </p:nvSpPr>
            <p:spPr>
              <a:xfrm>
                <a:off x="16916688" y="-188474"/>
                <a:ext cx="3855780" cy="40711"/>
              </a:xfrm>
              <a:custGeom>
                <a:avLst/>
                <a:gdLst/>
                <a:ahLst/>
                <a:cxnLst/>
                <a:rect l="l" t="t" r="r" b="b"/>
                <a:pathLst>
                  <a:path w="3855780" h="40711" extrusionOk="0">
                    <a:moveTo>
                      <a:pt x="3853684" y="40712"/>
                    </a:moveTo>
                    <a:cubicBezTo>
                      <a:pt x="3852456" y="40733"/>
                      <a:pt x="5172" y="27726"/>
                      <a:pt x="4385" y="27716"/>
                    </a:cubicBezTo>
                    <a:cubicBezTo>
                      <a:pt x="5301" y="-13676"/>
                      <a:pt x="-256549" y="-927"/>
                      <a:pt x="3126565" y="16110"/>
                    </a:cubicBezTo>
                    <a:cubicBezTo>
                      <a:pt x="3932311" y="19202"/>
                      <a:pt x="3853684" y="6864"/>
                      <a:pt x="3853684" y="40712"/>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780" name="Google Shape;780;p12"/>
              <p:cNvSpPr/>
              <p:nvPr/>
            </p:nvSpPr>
            <p:spPr>
              <a:xfrm>
                <a:off x="16917798" y="254434"/>
                <a:ext cx="3881401" cy="32230"/>
              </a:xfrm>
              <a:custGeom>
                <a:avLst/>
                <a:gdLst/>
                <a:ahLst/>
                <a:cxnLst/>
                <a:rect l="l" t="t" r="r" b="b"/>
                <a:pathLst>
                  <a:path w="3881401" h="32230" extrusionOk="0">
                    <a:moveTo>
                      <a:pt x="515223" y="29710"/>
                    </a:moveTo>
                    <a:cubicBezTo>
                      <a:pt x="-71659" y="29710"/>
                      <a:pt x="3080" y="37479"/>
                      <a:pt x="3080" y="0"/>
                    </a:cubicBezTo>
                    <a:cubicBezTo>
                      <a:pt x="4728263" y="26897"/>
                      <a:pt x="5412320" y="37566"/>
                      <a:pt x="515223" y="29710"/>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781" name="Google Shape;781;p12"/>
              <p:cNvSpPr/>
              <p:nvPr/>
            </p:nvSpPr>
            <p:spPr>
              <a:xfrm>
                <a:off x="16892252" y="698830"/>
                <a:ext cx="3896768" cy="39494"/>
              </a:xfrm>
              <a:custGeom>
                <a:avLst/>
                <a:gdLst/>
                <a:ahLst/>
                <a:cxnLst/>
                <a:rect l="l" t="t" r="r" b="b"/>
                <a:pathLst>
                  <a:path w="3896768" h="39494" extrusionOk="0">
                    <a:moveTo>
                      <a:pt x="3894684" y="39495"/>
                    </a:moveTo>
                    <a:cubicBezTo>
                      <a:pt x="3893844" y="39506"/>
                      <a:pt x="5243" y="26272"/>
                      <a:pt x="4069" y="26262"/>
                    </a:cubicBezTo>
                    <a:cubicBezTo>
                      <a:pt x="5975" y="-13879"/>
                      <a:pt x="-258718" y="270"/>
                      <a:pt x="3172068" y="14656"/>
                    </a:cubicBezTo>
                    <a:cubicBezTo>
                      <a:pt x="3972837" y="17748"/>
                      <a:pt x="3894684" y="5798"/>
                      <a:pt x="3894684" y="39495"/>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782" name="Google Shape;782;p12"/>
              <p:cNvSpPr/>
              <p:nvPr/>
            </p:nvSpPr>
            <p:spPr>
              <a:xfrm>
                <a:off x="16910189" y="1141930"/>
                <a:ext cx="3888819" cy="39206"/>
              </a:xfrm>
              <a:custGeom>
                <a:avLst/>
                <a:gdLst/>
                <a:ahLst/>
                <a:cxnLst/>
                <a:rect l="l" t="t" r="r" b="b"/>
                <a:pathLst>
                  <a:path w="3888819" h="39206" extrusionOk="0">
                    <a:moveTo>
                      <a:pt x="3886968" y="39207"/>
                    </a:moveTo>
                    <a:cubicBezTo>
                      <a:pt x="3886020" y="39218"/>
                      <a:pt x="4033" y="25985"/>
                      <a:pt x="2902" y="25974"/>
                    </a:cubicBezTo>
                    <a:cubicBezTo>
                      <a:pt x="8858" y="-13725"/>
                      <a:pt x="-260058" y="230"/>
                      <a:pt x="3164761" y="14605"/>
                    </a:cubicBezTo>
                    <a:cubicBezTo>
                      <a:pt x="3966576" y="17698"/>
                      <a:pt x="3885999" y="6027"/>
                      <a:pt x="3886968" y="39207"/>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783" name="Google Shape;783;p12"/>
              <p:cNvSpPr/>
              <p:nvPr/>
            </p:nvSpPr>
            <p:spPr>
              <a:xfrm>
                <a:off x="16896198" y="1584712"/>
                <a:ext cx="3921113" cy="39463"/>
              </a:xfrm>
              <a:custGeom>
                <a:avLst/>
                <a:gdLst/>
                <a:ahLst/>
                <a:cxnLst/>
                <a:rect l="l" t="t" r="r" b="b"/>
                <a:pathLst>
                  <a:path w="3921113" h="39463" extrusionOk="0">
                    <a:moveTo>
                      <a:pt x="3919980" y="39463"/>
                    </a:moveTo>
                    <a:cubicBezTo>
                      <a:pt x="3919194" y="39474"/>
                      <a:pt x="96176" y="26629"/>
                      <a:pt x="5238" y="26004"/>
                    </a:cubicBezTo>
                    <a:cubicBezTo>
                      <a:pt x="4355" y="-13943"/>
                      <a:pt x="-265466" y="367"/>
                      <a:pt x="3189188" y="14861"/>
                    </a:cubicBezTo>
                    <a:cubicBezTo>
                      <a:pt x="3999846" y="17965"/>
                      <a:pt x="3916942" y="6025"/>
                      <a:pt x="3919980" y="39463"/>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784" name="Google Shape;784;p12"/>
              <p:cNvSpPr/>
              <p:nvPr/>
            </p:nvSpPr>
            <p:spPr>
              <a:xfrm>
                <a:off x="16908105" y="2026362"/>
                <a:ext cx="3929224" cy="35926"/>
              </a:xfrm>
              <a:custGeom>
                <a:avLst/>
                <a:gdLst/>
                <a:ahLst/>
                <a:cxnLst/>
                <a:rect l="l" t="t" r="r" b="b"/>
                <a:pathLst>
                  <a:path w="3929224" h="35926" extrusionOk="0">
                    <a:moveTo>
                      <a:pt x="1435497" y="31337"/>
                    </a:moveTo>
                    <a:cubicBezTo>
                      <a:pt x="-131189" y="25313"/>
                      <a:pt x="3490" y="43115"/>
                      <a:pt x="2542" y="0"/>
                    </a:cubicBezTo>
                    <a:cubicBezTo>
                      <a:pt x="4190982" y="11649"/>
                      <a:pt x="5573766" y="48794"/>
                      <a:pt x="1435497" y="31337"/>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785" name="Google Shape;785;p12"/>
              <p:cNvSpPr/>
              <p:nvPr/>
            </p:nvSpPr>
            <p:spPr>
              <a:xfrm>
                <a:off x="16907405" y="2469915"/>
                <a:ext cx="3920672" cy="40338"/>
              </a:xfrm>
              <a:custGeom>
                <a:avLst/>
                <a:gdLst/>
                <a:ahLst/>
                <a:cxnLst/>
                <a:rect l="l" t="t" r="r" b="b"/>
                <a:pathLst>
                  <a:path w="3920672" h="40338" extrusionOk="0">
                    <a:moveTo>
                      <a:pt x="3918596" y="40338"/>
                    </a:moveTo>
                    <a:cubicBezTo>
                      <a:pt x="3917810" y="40349"/>
                      <a:pt x="88600" y="27450"/>
                      <a:pt x="4663" y="26879"/>
                    </a:cubicBezTo>
                    <a:cubicBezTo>
                      <a:pt x="4663" y="-15029"/>
                      <a:pt x="-260020" y="995"/>
                      <a:pt x="3199050" y="15510"/>
                    </a:cubicBezTo>
                    <a:cubicBezTo>
                      <a:pt x="3996427" y="19368"/>
                      <a:pt x="3918596" y="5229"/>
                      <a:pt x="3918596" y="40338"/>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786" name="Google Shape;786;p12"/>
              <p:cNvSpPr/>
              <p:nvPr/>
            </p:nvSpPr>
            <p:spPr>
              <a:xfrm>
                <a:off x="16895773" y="2912345"/>
                <a:ext cx="3950136" cy="40946"/>
              </a:xfrm>
              <a:custGeom>
                <a:avLst/>
                <a:gdLst/>
                <a:ahLst/>
                <a:cxnLst/>
                <a:rect l="l" t="t" r="r" b="b"/>
                <a:pathLst>
                  <a:path w="3950136" h="40946" extrusionOk="0">
                    <a:moveTo>
                      <a:pt x="3949250" y="40946"/>
                    </a:moveTo>
                    <a:cubicBezTo>
                      <a:pt x="3948463" y="40957"/>
                      <a:pt x="73897" y="27939"/>
                      <a:pt x="4026" y="27487"/>
                    </a:cubicBezTo>
                    <a:cubicBezTo>
                      <a:pt x="6040" y="-15887"/>
                      <a:pt x="-260980" y="1506"/>
                      <a:pt x="3221312" y="16118"/>
                    </a:cubicBezTo>
                    <a:cubicBezTo>
                      <a:pt x="4028566" y="19222"/>
                      <a:pt x="3945534" y="7249"/>
                      <a:pt x="3949250" y="40946"/>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787" name="Google Shape;787;p12"/>
              <p:cNvSpPr/>
              <p:nvPr/>
            </p:nvSpPr>
            <p:spPr>
              <a:xfrm>
                <a:off x="16896555" y="3355025"/>
                <a:ext cx="3974364" cy="36624"/>
              </a:xfrm>
              <a:custGeom>
                <a:avLst/>
                <a:gdLst/>
                <a:ahLst/>
                <a:cxnLst/>
                <a:rect l="l" t="t" r="r" b="b"/>
                <a:pathLst>
                  <a:path w="3974364" h="36624" extrusionOk="0">
                    <a:moveTo>
                      <a:pt x="1478745" y="31563"/>
                    </a:moveTo>
                    <a:cubicBezTo>
                      <a:pt x="-155431" y="25292"/>
                      <a:pt x="4269" y="44570"/>
                      <a:pt x="4269" y="0"/>
                    </a:cubicBezTo>
                    <a:cubicBezTo>
                      <a:pt x="4167397" y="16046"/>
                      <a:pt x="5675985" y="49279"/>
                      <a:pt x="1478745" y="31563"/>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788" name="Google Shape;788;p12"/>
              <p:cNvSpPr/>
              <p:nvPr/>
            </p:nvSpPr>
            <p:spPr>
              <a:xfrm>
                <a:off x="16880120" y="3799080"/>
                <a:ext cx="3990333" cy="40062"/>
              </a:xfrm>
              <a:custGeom>
                <a:avLst/>
                <a:gdLst/>
                <a:ahLst/>
                <a:cxnLst/>
                <a:rect l="l" t="t" r="r" b="b"/>
                <a:pathLst>
                  <a:path w="3990333" h="40062" extrusionOk="0">
                    <a:moveTo>
                      <a:pt x="3988835" y="40062"/>
                    </a:moveTo>
                    <a:cubicBezTo>
                      <a:pt x="3988017" y="40073"/>
                      <a:pt x="169211" y="27530"/>
                      <a:pt x="4955" y="26139"/>
                    </a:cubicBezTo>
                    <a:cubicBezTo>
                      <a:pt x="4955" y="-14444"/>
                      <a:pt x="-269055" y="665"/>
                      <a:pt x="3258044" y="15460"/>
                    </a:cubicBezTo>
                    <a:cubicBezTo>
                      <a:pt x="4068464" y="18564"/>
                      <a:pt x="3986929" y="6613"/>
                      <a:pt x="3988835" y="40062"/>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789" name="Google Shape;789;p12"/>
              <p:cNvSpPr/>
              <p:nvPr/>
            </p:nvSpPr>
            <p:spPr>
              <a:xfrm>
                <a:off x="16893473" y="4241008"/>
                <a:ext cx="3972413" cy="41409"/>
              </a:xfrm>
              <a:custGeom>
                <a:avLst/>
                <a:gdLst/>
                <a:ahLst/>
                <a:cxnLst/>
                <a:rect l="l" t="t" r="r" b="b"/>
                <a:pathLst>
                  <a:path w="3972413" h="41409" extrusionOk="0">
                    <a:moveTo>
                      <a:pt x="3970980" y="41410"/>
                    </a:moveTo>
                    <a:cubicBezTo>
                      <a:pt x="3970205" y="41421"/>
                      <a:pt x="109231" y="28123"/>
                      <a:pt x="5099" y="27250"/>
                    </a:cubicBezTo>
                    <a:cubicBezTo>
                      <a:pt x="4129" y="-13440"/>
                      <a:pt x="-265562" y="-1156"/>
                      <a:pt x="3255117" y="16571"/>
                    </a:cubicBezTo>
                    <a:cubicBezTo>
                      <a:pt x="4049338" y="19674"/>
                      <a:pt x="3968945" y="6819"/>
                      <a:pt x="3970980" y="41410"/>
                    </a:cubicBezTo>
                    <a:close/>
                  </a:path>
                </a:pathLst>
              </a:custGeom>
              <a:solidFill>
                <a:schemeClr val="accent3"/>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sp>
          <p:nvSpPr>
            <p:cNvPr id="790" name="Google Shape;790;p12"/>
            <p:cNvSpPr/>
            <p:nvPr/>
          </p:nvSpPr>
          <p:spPr>
            <a:xfrm>
              <a:off x="17405811" y="-863266"/>
              <a:ext cx="107173" cy="5336227"/>
            </a:xfrm>
            <a:custGeom>
              <a:avLst/>
              <a:gdLst/>
              <a:ahLst/>
              <a:cxnLst/>
              <a:rect l="l" t="t" r="r" b="b"/>
              <a:pathLst>
                <a:path w="107173" h="5336227" extrusionOk="0">
                  <a:moveTo>
                    <a:pt x="107173" y="5336228"/>
                  </a:moveTo>
                  <a:cubicBezTo>
                    <a:pt x="48019" y="5336228"/>
                    <a:pt x="-45116" y="2253665"/>
                    <a:pt x="25153" y="1"/>
                  </a:cubicBezTo>
                  <a:cubicBezTo>
                    <a:pt x="85039" y="-1820"/>
                    <a:pt x="-59237" y="2079211"/>
                    <a:pt x="107173" y="5336228"/>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sp>
        <p:nvSpPr>
          <p:cNvPr id="2" name="Rectangle 1"/>
          <p:cNvSpPr/>
          <p:nvPr/>
        </p:nvSpPr>
        <p:spPr>
          <a:xfrm>
            <a:off x="2211900" y="2093356"/>
            <a:ext cx="1328487" cy="623390"/>
          </a:xfrm>
          <a:prstGeom prst="rect">
            <a:avLst/>
          </a:prstGeom>
          <a:no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lumMod val="90000"/>
                    <a:lumOff val="10000"/>
                  </a:schemeClr>
                </a:solidFill>
                <a:latin typeface="Mali Light" panose="020B0604020202020204" charset="-34"/>
                <a:cs typeface="Mali Light" panose="020B0604020202020204" charset="-34"/>
              </a:rPr>
              <a:t>Weld</a:t>
            </a:r>
            <a:endParaRPr lang="id-ID" b="1" dirty="0">
              <a:solidFill>
                <a:schemeClr val="tx1">
                  <a:lumMod val="90000"/>
                  <a:lumOff val="10000"/>
                </a:schemeClr>
              </a:solidFill>
              <a:latin typeface="Mali Light" panose="020B0604020202020204" charset="-34"/>
              <a:cs typeface="Mali Light" panose="020B0604020202020204" charset="-34"/>
            </a:endParaRPr>
          </a:p>
        </p:txBody>
      </p:sp>
      <p:sp>
        <p:nvSpPr>
          <p:cNvPr id="31" name="Rectangle 30">
            <a:extLst>
              <a:ext uri="{FF2B5EF4-FFF2-40B4-BE49-F238E27FC236}">
                <a16:creationId xmlns:a16="http://schemas.microsoft.com/office/drawing/2014/main" id="{1302A037-F489-4C2C-8F0C-164424307B8A}"/>
              </a:ext>
            </a:extLst>
          </p:cNvPr>
          <p:cNvSpPr/>
          <p:nvPr/>
        </p:nvSpPr>
        <p:spPr>
          <a:xfrm>
            <a:off x="2211900" y="2838422"/>
            <a:ext cx="1328487" cy="623390"/>
          </a:xfrm>
          <a:prstGeom prst="rect">
            <a:avLst/>
          </a:prstGeom>
          <a:no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lumMod val="90000"/>
                    <a:lumOff val="10000"/>
                  </a:schemeClr>
                </a:solidFill>
                <a:latin typeface="Mali Light" panose="020B0604020202020204" charset="-34"/>
                <a:cs typeface="Mali Light" panose="020B0604020202020204" charset="-34"/>
              </a:rPr>
              <a:t>Trim</a:t>
            </a:r>
            <a:endParaRPr lang="id-ID" b="1" dirty="0">
              <a:solidFill>
                <a:schemeClr val="tx1">
                  <a:lumMod val="90000"/>
                  <a:lumOff val="10000"/>
                </a:schemeClr>
              </a:solidFill>
              <a:latin typeface="Mali Light" panose="020B0604020202020204" charset="-34"/>
              <a:cs typeface="Mali Light" panose="020B0604020202020204" charset="-34"/>
            </a:endParaRPr>
          </a:p>
        </p:txBody>
      </p:sp>
      <p:sp>
        <p:nvSpPr>
          <p:cNvPr id="32" name="Rectangle 31">
            <a:extLst>
              <a:ext uri="{FF2B5EF4-FFF2-40B4-BE49-F238E27FC236}">
                <a16:creationId xmlns:a16="http://schemas.microsoft.com/office/drawing/2014/main" id="{8A377FF9-C684-4E4E-835A-335B660FD983}"/>
              </a:ext>
            </a:extLst>
          </p:cNvPr>
          <p:cNvSpPr/>
          <p:nvPr/>
        </p:nvSpPr>
        <p:spPr>
          <a:xfrm>
            <a:off x="2193914" y="3583488"/>
            <a:ext cx="1364458" cy="623390"/>
          </a:xfrm>
          <a:prstGeom prst="rect">
            <a:avLst/>
          </a:prstGeom>
          <a:no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lumMod val="90000"/>
                    <a:lumOff val="10000"/>
                  </a:schemeClr>
                </a:solidFill>
                <a:latin typeface="Mali Light" panose="020B0604020202020204" charset="-34"/>
                <a:cs typeface="Mali Light" panose="020B0604020202020204" charset="-34"/>
              </a:rPr>
              <a:t>Intersect</a:t>
            </a:r>
            <a:endParaRPr lang="id-ID" b="1" dirty="0">
              <a:solidFill>
                <a:schemeClr val="tx1">
                  <a:lumMod val="90000"/>
                  <a:lumOff val="10000"/>
                </a:schemeClr>
              </a:solidFill>
              <a:latin typeface="Mali Light" panose="020B0604020202020204" charset="-34"/>
              <a:cs typeface="Mali Light" panose="020B0604020202020204" charset="-34"/>
            </a:endParaRPr>
          </a:p>
        </p:txBody>
      </p:sp>
      <p:sp>
        <p:nvSpPr>
          <p:cNvPr id="33" name="Rectangle 32">
            <a:extLst>
              <a:ext uri="{FF2B5EF4-FFF2-40B4-BE49-F238E27FC236}">
                <a16:creationId xmlns:a16="http://schemas.microsoft.com/office/drawing/2014/main" id="{2CC5D7C8-C1A0-4EF2-A0F5-1CB1CE2C37B4}"/>
              </a:ext>
            </a:extLst>
          </p:cNvPr>
          <p:cNvSpPr/>
          <p:nvPr/>
        </p:nvSpPr>
        <p:spPr>
          <a:xfrm>
            <a:off x="4158467" y="2097755"/>
            <a:ext cx="2244770" cy="623390"/>
          </a:xfrm>
          <a:prstGeom prst="rect">
            <a:avLst/>
          </a:prstGeom>
          <a:no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lumMod val="90000"/>
                    <a:lumOff val="10000"/>
                  </a:schemeClr>
                </a:solidFill>
                <a:latin typeface="Mali Light" panose="020B0604020202020204" charset="-34"/>
                <a:cs typeface="Mali Light" panose="020B0604020202020204" charset="-34"/>
              </a:rPr>
              <a:t>Simplify</a:t>
            </a:r>
            <a:endParaRPr lang="id-ID" b="1" dirty="0">
              <a:solidFill>
                <a:schemeClr val="tx1">
                  <a:lumMod val="90000"/>
                  <a:lumOff val="10000"/>
                </a:schemeClr>
              </a:solidFill>
              <a:latin typeface="Mali Light" panose="020B0604020202020204" charset="-34"/>
              <a:cs typeface="Mali Light" panose="020B0604020202020204" charset="-34"/>
            </a:endParaRPr>
          </a:p>
        </p:txBody>
      </p:sp>
      <p:sp>
        <p:nvSpPr>
          <p:cNvPr id="34" name="Rectangle 33">
            <a:extLst>
              <a:ext uri="{FF2B5EF4-FFF2-40B4-BE49-F238E27FC236}">
                <a16:creationId xmlns:a16="http://schemas.microsoft.com/office/drawing/2014/main" id="{FF88FA79-56CE-4D09-B8EB-D6C2ECF54726}"/>
              </a:ext>
            </a:extLst>
          </p:cNvPr>
          <p:cNvSpPr/>
          <p:nvPr/>
        </p:nvSpPr>
        <p:spPr>
          <a:xfrm>
            <a:off x="4158467" y="2842821"/>
            <a:ext cx="2244770" cy="623390"/>
          </a:xfrm>
          <a:prstGeom prst="rect">
            <a:avLst/>
          </a:prstGeom>
          <a:no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lumMod val="90000"/>
                    <a:lumOff val="10000"/>
                  </a:schemeClr>
                </a:solidFill>
                <a:latin typeface="Mali Light" panose="020B0604020202020204" charset="-34"/>
                <a:cs typeface="Mali Light" panose="020B0604020202020204" charset="-34"/>
              </a:rPr>
              <a:t>Front Minus Back dan Back Minus Front</a:t>
            </a:r>
            <a:endParaRPr lang="id-ID" b="1" dirty="0">
              <a:solidFill>
                <a:schemeClr val="tx1">
                  <a:lumMod val="90000"/>
                  <a:lumOff val="10000"/>
                </a:schemeClr>
              </a:solidFill>
              <a:latin typeface="Mali Light" panose="020B0604020202020204" charset="-34"/>
              <a:cs typeface="Mali Light" panose="020B0604020202020204" charset="-34"/>
            </a:endParaRPr>
          </a:p>
        </p:txBody>
      </p:sp>
      <p:sp>
        <p:nvSpPr>
          <p:cNvPr id="35" name="Rectangle 34">
            <a:extLst>
              <a:ext uri="{FF2B5EF4-FFF2-40B4-BE49-F238E27FC236}">
                <a16:creationId xmlns:a16="http://schemas.microsoft.com/office/drawing/2014/main" id="{D18458BA-E74C-45EE-89CD-6EA93C3BE1A3}"/>
              </a:ext>
            </a:extLst>
          </p:cNvPr>
          <p:cNvSpPr/>
          <p:nvPr/>
        </p:nvSpPr>
        <p:spPr>
          <a:xfrm>
            <a:off x="4158466" y="3587887"/>
            <a:ext cx="2244771" cy="623390"/>
          </a:xfrm>
          <a:prstGeom prst="rect">
            <a:avLst/>
          </a:prstGeom>
          <a:no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lumMod val="90000"/>
                    <a:lumOff val="10000"/>
                  </a:schemeClr>
                </a:solidFill>
                <a:latin typeface="Mali Light" panose="020B0604020202020204" charset="-34"/>
                <a:cs typeface="Mali Light" panose="020B0604020202020204" charset="-34"/>
              </a:rPr>
              <a:t>Create A New Object That Surrounds The Selected Objects</a:t>
            </a:r>
            <a:endParaRPr lang="id-ID" b="1" dirty="0">
              <a:solidFill>
                <a:schemeClr val="tx1">
                  <a:lumMod val="90000"/>
                  <a:lumOff val="10000"/>
                </a:schemeClr>
              </a:solidFill>
              <a:latin typeface="Mali Light" panose="020B0604020202020204" charset="-34"/>
              <a:cs typeface="Mali Light" panose="020B0604020202020204" charset="-34"/>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702"/>
        <p:cNvGrpSpPr/>
        <p:nvPr/>
      </p:nvGrpSpPr>
      <p:grpSpPr>
        <a:xfrm>
          <a:off x="0" y="0"/>
          <a:ext cx="0" cy="0"/>
          <a:chOff x="0" y="0"/>
          <a:chExt cx="0" cy="0"/>
        </a:xfrm>
      </p:grpSpPr>
      <p:grpSp>
        <p:nvGrpSpPr>
          <p:cNvPr id="3703" name="Google Shape;3703;p36"/>
          <p:cNvGrpSpPr/>
          <p:nvPr/>
        </p:nvGrpSpPr>
        <p:grpSpPr>
          <a:xfrm>
            <a:off x="514350" y="705023"/>
            <a:ext cx="3121039" cy="4742849"/>
            <a:chOff x="1028700" y="1410045"/>
            <a:chExt cx="6242077" cy="9485697"/>
          </a:xfrm>
        </p:grpSpPr>
        <p:sp>
          <p:nvSpPr>
            <p:cNvPr id="3704" name="Google Shape;3704;p36"/>
            <p:cNvSpPr/>
            <p:nvPr/>
          </p:nvSpPr>
          <p:spPr>
            <a:xfrm>
              <a:off x="1028700" y="1410045"/>
              <a:ext cx="6242077" cy="9485697"/>
            </a:xfrm>
            <a:custGeom>
              <a:avLst/>
              <a:gdLst/>
              <a:ahLst/>
              <a:cxnLst/>
              <a:rect l="l" t="t" r="r" b="b"/>
              <a:pathLst>
                <a:path w="6242077" h="9485697" extrusionOk="0">
                  <a:moveTo>
                    <a:pt x="6239273" y="9415845"/>
                  </a:moveTo>
                  <a:cubicBezTo>
                    <a:pt x="6241322" y="9450619"/>
                    <a:pt x="6545215" y="9435803"/>
                    <a:pt x="177261" y="9485698"/>
                  </a:cubicBezTo>
                  <a:cubicBezTo>
                    <a:pt x="63439" y="9485698"/>
                    <a:pt x="41103" y="1412893"/>
                    <a:pt x="0" y="179467"/>
                  </a:cubicBezTo>
                  <a:cubicBezTo>
                    <a:pt x="0" y="90871"/>
                    <a:pt x="998399" y="120902"/>
                    <a:pt x="1329314" y="104625"/>
                  </a:cubicBezTo>
                  <a:cubicBezTo>
                    <a:pt x="3566964" y="-5409"/>
                    <a:pt x="4693493" y="-47222"/>
                    <a:pt x="6074859" y="71368"/>
                  </a:cubicBezTo>
                  <a:cubicBezTo>
                    <a:pt x="6172551" y="79753"/>
                    <a:pt x="5977016" y="3590904"/>
                    <a:pt x="6239273" y="9415845"/>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705" name="Google Shape;3705;p36"/>
            <p:cNvSpPr/>
            <p:nvPr/>
          </p:nvSpPr>
          <p:spPr>
            <a:xfrm>
              <a:off x="1292532" y="1702881"/>
              <a:ext cx="5706314" cy="8899999"/>
            </a:xfrm>
            <a:custGeom>
              <a:avLst/>
              <a:gdLst/>
              <a:ahLst/>
              <a:cxnLst/>
              <a:rect l="l" t="t" r="r" b="b"/>
              <a:pathLst>
                <a:path w="5706314" h="8899999" extrusionOk="0">
                  <a:moveTo>
                    <a:pt x="0" y="125405"/>
                  </a:moveTo>
                  <a:cubicBezTo>
                    <a:pt x="223298" y="105884"/>
                    <a:pt x="452726" y="109260"/>
                    <a:pt x="709594" y="109735"/>
                  </a:cubicBezTo>
                  <a:cubicBezTo>
                    <a:pt x="1589465" y="109735"/>
                    <a:pt x="3645299" y="-92235"/>
                    <a:pt x="5580404" y="51834"/>
                  </a:cubicBezTo>
                  <a:cubicBezTo>
                    <a:pt x="5636841" y="3984738"/>
                    <a:pt x="5473737" y="3753534"/>
                    <a:pt x="5706314" y="8856518"/>
                  </a:cubicBezTo>
                  <a:cubicBezTo>
                    <a:pt x="3120937" y="8877405"/>
                    <a:pt x="3305997" y="8874787"/>
                    <a:pt x="140788" y="8900000"/>
                  </a:cubicBezTo>
                  <a:cubicBezTo>
                    <a:pt x="13929" y="5077415"/>
                    <a:pt x="40724" y="1728223"/>
                    <a:pt x="0" y="125405"/>
                  </a:cubicBezTo>
                  <a:close/>
                </a:path>
              </a:pathLst>
            </a:custGeom>
            <a:solidFill>
              <a:schemeClr val="dk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706" name="Google Shape;3706;p36"/>
            <p:cNvSpPr/>
            <p:nvPr/>
          </p:nvSpPr>
          <p:spPr>
            <a:xfrm>
              <a:off x="1295713" y="1699707"/>
              <a:ext cx="5695061" cy="8903309"/>
            </a:xfrm>
            <a:custGeom>
              <a:avLst/>
              <a:gdLst/>
              <a:ahLst/>
              <a:cxnLst/>
              <a:rect l="l" t="t" r="r" b="b"/>
              <a:pathLst>
                <a:path w="5695061" h="8903309" extrusionOk="0">
                  <a:moveTo>
                    <a:pt x="5656299" y="8678154"/>
                  </a:moveTo>
                  <a:cubicBezTo>
                    <a:pt x="5702545" y="8678154"/>
                    <a:pt x="5695011" y="8682669"/>
                    <a:pt x="5694005" y="8660511"/>
                  </a:cubicBezTo>
                  <a:cubicBezTo>
                    <a:pt x="5661214" y="8660548"/>
                    <a:pt x="5649410" y="8660511"/>
                    <a:pt x="5613165" y="8660567"/>
                  </a:cubicBezTo>
                  <a:cubicBezTo>
                    <a:pt x="5614891" y="8254143"/>
                    <a:pt x="5579026" y="8315876"/>
                    <a:pt x="5678160" y="8316104"/>
                  </a:cubicBezTo>
                  <a:cubicBezTo>
                    <a:pt x="5677173" y="8294742"/>
                    <a:pt x="5682543" y="8298460"/>
                    <a:pt x="5656299" y="8298460"/>
                  </a:cubicBezTo>
                  <a:cubicBezTo>
                    <a:pt x="5595915" y="8298460"/>
                    <a:pt x="5608136" y="8352377"/>
                    <a:pt x="5602766" y="8009393"/>
                  </a:cubicBezTo>
                  <a:cubicBezTo>
                    <a:pt x="5601760" y="7944302"/>
                    <a:pt x="5588078" y="7955287"/>
                    <a:pt x="5656299" y="7955287"/>
                  </a:cubicBezTo>
                  <a:cubicBezTo>
                    <a:pt x="5665673" y="7955287"/>
                    <a:pt x="5663871" y="7958835"/>
                    <a:pt x="5663131" y="7937681"/>
                  </a:cubicBezTo>
                  <a:cubicBezTo>
                    <a:pt x="5581626" y="7937681"/>
                    <a:pt x="5603582" y="7972228"/>
                    <a:pt x="5600090" y="7750244"/>
                  </a:cubicBezTo>
                  <a:cubicBezTo>
                    <a:pt x="5597016" y="7561308"/>
                    <a:pt x="5579405" y="7592193"/>
                    <a:pt x="5651859" y="7592212"/>
                  </a:cubicBezTo>
                  <a:cubicBezTo>
                    <a:pt x="5651137" y="7568669"/>
                    <a:pt x="5661062" y="7574721"/>
                    <a:pt x="5597224" y="7574512"/>
                  </a:cubicBezTo>
                  <a:cubicBezTo>
                    <a:pt x="5593505" y="7346590"/>
                    <a:pt x="5596162" y="7500505"/>
                    <a:pt x="5592727" y="7230162"/>
                  </a:cubicBezTo>
                  <a:cubicBezTo>
                    <a:pt x="5649979" y="7230029"/>
                    <a:pt x="5641383" y="7235968"/>
                    <a:pt x="5640719" y="7212481"/>
                  </a:cubicBezTo>
                  <a:cubicBezTo>
                    <a:pt x="5583353" y="7212500"/>
                    <a:pt x="5587432" y="7270552"/>
                    <a:pt x="5585820" y="6866670"/>
                  </a:cubicBezTo>
                  <a:cubicBezTo>
                    <a:pt x="5640282" y="6867277"/>
                    <a:pt x="5631326" y="6871375"/>
                    <a:pt x="5630737" y="6849349"/>
                  </a:cubicBezTo>
                  <a:cubicBezTo>
                    <a:pt x="5578988" y="6849179"/>
                    <a:pt x="5585763" y="6850601"/>
                    <a:pt x="5585744" y="6843809"/>
                  </a:cubicBezTo>
                  <a:cubicBezTo>
                    <a:pt x="5585497" y="6762536"/>
                    <a:pt x="5585136" y="6752633"/>
                    <a:pt x="5581227" y="6504658"/>
                  </a:cubicBezTo>
                  <a:cubicBezTo>
                    <a:pt x="5629447" y="6505170"/>
                    <a:pt x="5621514" y="6509306"/>
                    <a:pt x="5620907" y="6487318"/>
                  </a:cubicBezTo>
                  <a:cubicBezTo>
                    <a:pt x="5564926" y="6487090"/>
                    <a:pt x="5581626" y="6531028"/>
                    <a:pt x="5576369" y="6196373"/>
                  </a:cubicBezTo>
                  <a:cubicBezTo>
                    <a:pt x="5575344" y="6131339"/>
                    <a:pt x="5566311" y="6142607"/>
                    <a:pt x="5611267" y="6143101"/>
                  </a:cubicBezTo>
                  <a:cubicBezTo>
                    <a:pt x="5610622" y="6120601"/>
                    <a:pt x="5617852" y="6125894"/>
                    <a:pt x="5575288" y="6124832"/>
                  </a:cubicBezTo>
                  <a:cubicBezTo>
                    <a:pt x="5570847" y="5823357"/>
                    <a:pt x="5572176" y="5898502"/>
                    <a:pt x="5567678" y="5778375"/>
                  </a:cubicBezTo>
                  <a:cubicBezTo>
                    <a:pt x="5606789" y="5778148"/>
                    <a:pt x="5600375" y="5782872"/>
                    <a:pt x="5599654" y="5760618"/>
                  </a:cubicBezTo>
                  <a:cubicBezTo>
                    <a:pt x="5559366" y="5760751"/>
                    <a:pt x="5566710" y="5777275"/>
                    <a:pt x="5565154" y="5678435"/>
                  </a:cubicBezTo>
                  <a:cubicBezTo>
                    <a:pt x="5560258" y="5364780"/>
                    <a:pt x="5551567" y="5416003"/>
                    <a:pt x="5587831" y="5415491"/>
                  </a:cubicBezTo>
                  <a:cubicBezTo>
                    <a:pt x="5587015" y="5393408"/>
                    <a:pt x="5592272" y="5397677"/>
                    <a:pt x="5561549" y="5398265"/>
                  </a:cubicBezTo>
                  <a:cubicBezTo>
                    <a:pt x="5555286" y="5010849"/>
                    <a:pt x="5546443" y="5054882"/>
                    <a:pt x="5575515" y="5054807"/>
                  </a:cubicBezTo>
                  <a:cubicBezTo>
                    <a:pt x="5574946" y="5032629"/>
                    <a:pt x="5579424" y="5037144"/>
                    <a:pt x="5555286" y="5037201"/>
                  </a:cubicBezTo>
                  <a:cubicBezTo>
                    <a:pt x="5549005" y="4648003"/>
                    <a:pt x="5542932" y="4692073"/>
                    <a:pt x="5569594" y="4691845"/>
                  </a:cubicBezTo>
                  <a:cubicBezTo>
                    <a:pt x="5569405" y="4670673"/>
                    <a:pt x="5574358" y="4674145"/>
                    <a:pt x="5550068" y="4674392"/>
                  </a:cubicBezTo>
                  <a:cubicBezTo>
                    <a:pt x="5547468" y="4499362"/>
                    <a:pt x="5550447" y="4481377"/>
                    <a:pt x="5547012" y="4329700"/>
                  </a:cubicBezTo>
                  <a:cubicBezTo>
                    <a:pt x="5573276" y="4329700"/>
                    <a:pt x="5568836" y="4334254"/>
                    <a:pt x="5568949" y="4312076"/>
                  </a:cubicBezTo>
                  <a:cubicBezTo>
                    <a:pt x="5539612" y="4312095"/>
                    <a:pt x="5545836" y="4362180"/>
                    <a:pt x="5539327" y="3995273"/>
                  </a:cubicBezTo>
                  <a:cubicBezTo>
                    <a:pt x="5538720" y="3961465"/>
                    <a:pt x="5537676" y="3965905"/>
                    <a:pt x="5542230" y="3965943"/>
                  </a:cubicBezTo>
                  <a:cubicBezTo>
                    <a:pt x="5577982" y="3966284"/>
                    <a:pt x="5571910" y="3970762"/>
                    <a:pt x="5572194" y="3948584"/>
                  </a:cubicBezTo>
                  <a:cubicBezTo>
                    <a:pt x="5530446" y="3948280"/>
                    <a:pt x="5535380" y="3981329"/>
                    <a:pt x="5536423" y="3736161"/>
                  </a:cubicBezTo>
                  <a:cubicBezTo>
                    <a:pt x="5536917" y="3578072"/>
                    <a:pt x="5523178" y="3604082"/>
                    <a:pt x="5577432" y="3602963"/>
                  </a:cubicBezTo>
                  <a:cubicBezTo>
                    <a:pt x="5577792" y="3580880"/>
                    <a:pt x="5584833" y="3584997"/>
                    <a:pt x="5542097" y="3586230"/>
                  </a:cubicBezTo>
                  <a:cubicBezTo>
                    <a:pt x="5531945" y="3586515"/>
                    <a:pt x="5536082" y="3626981"/>
                    <a:pt x="5527865" y="3241140"/>
                  </a:cubicBezTo>
                  <a:cubicBezTo>
                    <a:pt x="5543748" y="3240856"/>
                    <a:pt x="5562270" y="3240495"/>
                    <a:pt x="5583182" y="3240249"/>
                  </a:cubicBezTo>
                  <a:cubicBezTo>
                    <a:pt x="5583504" y="3218185"/>
                    <a:pt x="5591683" y="3222340"/>
                    <a:pt x="5542173" y="3223269"/>
                  </a:cubicBezTo>
                  <a:cubicBezTo>
                    <a:pt x="5524829" y="3223573"/>
                    <a:pt x="5527524" y="3225167"/>
                    <a:pt x="5527390" y="3218489"/>
                  </a:cubicBezTo>
                  <a:cubicBezTo>
                    <a:pt x="5519003" y="2835854"/>
                    <a:pt x="5516251" y="2879071"/>
                    <a:pt x="5542249" y="2879337"/>
                  </a:cubicBezTo>
                  <a:cubicBezTo>
                    <a:pt x="5596674" y="2880001"/>
                    <a:pt x="5587471" y="2884213"/>
                    <a:pt x="5587642" y="2862149"/>
                  </a:cubicBezTo>
                  <a:cubicBezTo>
                    <a:pt x="5561795" y="2861959"/>
                    <a:pt x="5537828" y="2861655"/>
                    <a:pt x="5521887" y="2861485"/>
                  </a:cubicBezTo>
                  <a:cubicBezTo>
                    <a:pt x="5521242" y="2818818"/>
                    <a:pt x="5517295" y="2517647"/>
                    <a:pt x="5517276" y="2516319"/>
                  </a:cubicBezTo>
                  <a:cubicBezTo>
                    <a:pt x="5549555" y="2516205"/>
                    <a:pt x="5565629" y="2516111"/>
                    <a:pt x="5588495" y="2516054"/>
                  </a:cubicBezTo>
                  <a:cubicBezTo>
                    <a:pt x="5588419" y="2493857"/>
                    <a:pt x="5597870" y="2498353"/>
                    <a:pt x="5542268" y="2498581"/>
                  </a:cubicBezTo>
                  <a:cubicBezTo>
                    <a:pt x="5505302" y="2498733"/>
                    <a:pt x="5520635" y="2547280"/>
                    <a:pt x="5513025" y="2183105"/>
                  </a:cubicBezTo>
                  <a:cubicBezTo>
                    <a:pt x="5512285" y="2147439"/>
                    <a:pt x="5504713" y="2153150"/>
                    <a:pt x="5542173" y="2153852"/>
                  </a:cubicBezTo>
                  <a:cubicBezTo>
                    <a:pt x="5592973" y="2154800"/>
                    <a:pt x="5584567" y="2158993"/>
                    <a:pt x="5584131" y="2136910"/>
                  </a:cubicBezTo>
                  <a:cubicBezTo>
                    <a:pt x="5555799" y="2136569"/>
                    <a:pt x="5539232" y="2136113"/>
                    <a:pt x="5512076" y="2135715"/>
                  </a:cubicBezTo>
                  <a:cubicBezTo>
                    <a:pt x="5505890" y="1811057"/>
                    <a:pt x="5505814" y="1797967"/>
                    <a:pt x="5505700" y="1790132"/>
                  </a:cubicBezTo>
                  <a:cubicBezTo>
                    <a:pt x="5530446" y="1790530"/>
                    <a:pt x="5549935" y="1791080"/>
                    <a:pt x="5574453" y="1791479"/>
                  </a:cubicBezTo>
                  <a:cubicBezTo>
                    <a:pt x="5573637" y="1769187"/>
                    <a:pt x="5580772" y="1774025"/>
                    <a:pt x="5542458" y="1773190"/>
                  </a:cubicBezTo>
                  <a:cubicBezTo>
                    <a:pt x="5491297" y="1772090"/>
                    <a:pt x="5507085" y="1826215"/>
                    <a:pt x="5500596" y="1427721"/>
                  </a:cubicBezTo>
                  <a:cubicBezTo>
                    <a:pt x="5527694" y="1428233"/>
                    <a:pt x="5544337" y="1428840"/>
                    <a:pt x="5567526" y="1429391"/>
                  </a:cubicBezTo>
                  <a:cubicBezTo>
                    <a:pt x="5567393" y="1407156"/>
                    <a:pt x="5572422" y="1411918"/>
                    <a:pt x="5542515" y="1411102"/>
                  </a:cubicBezTo>
                  <a:cubicBezTo>
                    <a:pt x="5483061" y="1409395"/>
                    <a:pt x="5501127" y="1462761"/>
                    <a:pt x="5493062" y="1065083"/>
                  </a:cubicBezTo>
                  <a:cubicBezTo>
                    <a:pt x="5523367" y="1065595"/>
                    <a:pt x="5538852" y="1066278"/>
                    <a:pt x="5568703" y="1066999"/>
                  </a:cubicBezTo>
                  <a:cubicBezTo>
                    <a:pt x="5568968" y="1044745"/>
                    <a:pt x="5573978" y="1049583"/>
                    <a:pt x="5542515" y="1048635"/>
                  </a:cubicBezTo>
                  <a:cubicBezTo>
                    <a:pt x="5482777" y="1046927"/>
                    <a:pt x="5492796" y="1055218"/>
                    <a:pt x="5492227" y="1018584"/>
                  </a:cubicBezTo>
                  <a:cubicBezTo>
                    <a:pt x="5486363" y="641319"/>
                    <a:pt x="5475907" y="703052"/>
                    <a:pt x="5542344" y="702881"/>
                  </a:cubicBezTo>
                  <a:cubicBezTo>
                    <a:pt x="5580487" y="702767"/>
                    <a:pt x="5574073" y="707377"/>
                    <a:pt x="5574414" y="685181"/>
                  </a:cubicBezTo>
                  <a:cubicBezTo>
                    <a:pt x="5543919" y="685237"/>
                    <a:pt x="5525512" y="685332"/>
                    <a:pt x="5488431" y="685370"/>
                  </a:cubicBezTo>
                  <a:cubicBezTo>
                    <a:pt x="5485699" y="548549"/>
                    <a:pt x="5484143" y="541795"/>
                    <a:pt x="5483554" y="340907"/>
                  </a:cubicBezTo>
                  <a:cubicBezTo>
                    <a:pt x="5524430" y="341134"/>
                    <a:pt x="5539782" y="341533"/>
                    <a:pt x="5578172" y="341874"/>
                  </a:cubicBezTo>
                  <a:cubicBezTo>
                    <a:pt x="5578286" y="319602"/>
                    <a:pt x="5585440" y="324382"/>
                    <a:pt x="5542439" y="323832"/>
                  </a:cubicBezTo>
                  <a:cubicBezTo>
                    <a:pt x="5464634" y="322903"/>
                    <a:pt x="5484712" y="373461"/>
                    <a:pt x="5479304" y="48614"/>
                  </a:cubicBezTo>
                  <a:cubicBezTo>
                    <a:pt x="5454691" y="46907"/>
                    <a:pt x="5466134" y="12796"/>
                    <a:pt x="5467937" y="323187"/>
                  </a:cubicBezTo>
                  <a:cubicBezTo>
                    <a:pt x="5436834" y="323073"/>
                    <a:pt x="5210234" y="322144"/>
                    <a:pt x="5165221" y="322296"/>
                  </a:cubicBezTo>
                  <a:cubicBezTo>
                    <a:pt x="5157934" y="-3026"/>
                    <a:pt x="5173989" y="29643"/>
                    <a:pt x="5147156" y="28258"/>
                  </a:cubicBezTo>
                  <a:cubicBezTo>
                    <a:pt x="5150590" y="376554"/>
                    <a:pt x="5168846" y="321878"/>
                    <a:pt x="5086582" y="323036"/>
                  </a:cubicBezTo>
                  <a:cubicBezTo>
                    <a:pt x="5001491" y="324231"/>
                    <a:pt x="4999783" y="323624"/>
                    <a:pt x="4859033" y="323984"/>
                  </a:cubicBezTo>
                  <a:cubicBezTo>
                    <a:pt x="4847837" y="324003"/>
                    <a:pt x="4850588" y="336391"/>
                    <a:pt x="4849109" y="241838"/>
                  </a:cubicBezTo>
                  <a:cubicBezTo>
                    <a:pt x="4845218" y="-15718"/>
                    <a:pt x="4852202" y="14598"/>
                    <a:pt x="4830113" y="13802"/>
                  </a:cubicBezTo>
                  <a:cubicBezTo>
                    <a:pt x="4832902" y="198621"/>
                    <a:pt x="4833794" y="262042"/>
                    <a:pt x="4834971" y="324041"/>
                  </a:cubicBezTo>
                  <a:cubicBezTo>
                    <a:pt x="4764169" y="324174"/>
                    <a:pt x="4746995" y="324117"/>
                    <a:pt x="4534077" y="323965"/>
                  </a:cubicBezTo>
                  <a:cubicBezTo>
                    <a:pt x="4526335" y="-30383"/>
                    <a:pt x="4538404" y="5663"/>
                    <a:pt x="4513696" y="5151"/>
                  </a:cubicBezTo>
                  <a:cubicBezTo>
                    <a:pt x="4518953" y="349747"/>
                    <a:pt x="4518820" y="323946"/>
                    <a:pt x="4517473" y="323946"/>
                  </a:cubicBezTo>
                  <a:cubicBezTo>
                    <a:pt x="4402588" y="323946"/>
                    <a:pt x="4403840" y="322239"/>
                    <a:pt x="4289791" y="322239"/>
                  </a:cubicBezTo>
                  <a:cubicBezTo>
                    <a:pt x="4194566" y="322239"/>
                    <a:pt x="4219729" y="384161"/>
                    <a:pt x="4213922" y="1413"/>
                  </a:cubicBezTo>
                  <a:cubicBezTo>
                    <a:pt x="4192782" y="1281"/>
                    <a:pt x="4196824" y="-39223"/>
                    <a:pt x="4202688" y="323016"/>
                  </a:cubicBezTo>
                  <a:cubicBezTo>
                    <a:pt x="4042772" y="326280"/>
                    <a:pt x="4055581" y="324971"/>
                    <a:pt x="3902022" y="323775"/>
                  </a:cubicBezTo>
                  <a:cubicBezTo>
                    <a:pt x="3894659" y="-37269"/>
                    <a:pt x="3903237" y="1413"/>
                    <a:pt x="3880332" y="1622"/>
                  </a:cubicBezTo>
                  <a:cubicBezTo>
                    <a:pt x="3886575" y="378489"/>
                    <a:pt x="3905590" y="323548"/>
                    <a:pt x="3834503" y="323548"/>
                  </a:cubicBezTo>
                  <a:cubicBezTo>
                    <a:pt x="3540840" y="323548"/>
                    <a:pt x="3586080" y="349406"/>
                    <a:pt x="3584391" y="241800"/>
                  </a:cubicBezTo>
                  <a:cubicBezTo>
                    <a:pt x="3582417" y="115014"/>
                    <a:pt x="3581715" y="119359"/>
                    <a:pt x="3579837" y="6441"/>
                  </a:cubicBezTo>
                  <a:cubicBezTo>
                    <a:pt x="3557596" y="6934"/>
                    <a:pt x="3563422" y="-33342"/>
                    <a:pt x="3570254" y="324401"/>
                  </a:cubicBezTo>
                  <a:cubicBezTo>
                    <a:pt x="3493854" y="324022"/>
                    <a:pt x="3408459" y="320531"/>
                    <a:pt x="3269531" y="323510"/>
                  </a:cubicBezTo>
                  <a:cubicBezTo>
                    <a:pt x="3268620" y="218731"/>
                    <a:pt x="3265488" y="84812"/>
                    <a:pt x="3264331" y="14731"/>
                  </a:cubicBezTo>
                  <a:cubicBezTo>
                    <a:pt x="3238902" y="15509"/>
                    <a:pt x="3251199" y="-19171"/>
                    <a:pt x="3253989" y="323832"/>
                  </a:cubicBezTo>
                  <a:cubicBezTo>
                    <a:pt x="3118439" y="326640"/>
                    <a:pt x="3050692" y="323244"/>
                    <a:pt x="2951349" y="322903"/>
                  </a:cubicBezTo>
                  <a:cubicBezTo>
                    <a:pt x="2947725" y="161323"/>
                    <a:pt x="2949357" y="134194"/>
                    <a:pt x="2948028" y="25090"/>
                  </a:cubicBezTo>
                  <a:cubicBezTo>
                    <a:pt x="2926983" y="25811"/>
                    <a:pt x="2932771" y="10121"/>
                    <a:pt x="2933094" y="112529"/>
                  </a:cubicBezTo>
                  <a:cubicBezTo>
                    <a:pt x="2933321" y="185455"/>
                    <a:pt x="2934384" y="258760"/>
                    <a:pt x="2935807" y="322884"/>
                  </a:cubicBezTo>
                  <a:cubicBezTo>
                    <a:pt x="2921954" y="322865"/>
                    <a:pt x="2705659" y="322751"/>
                    <a:pt x="2696360" y="322732"/>
                  </a:cubicBezTo>
                  <a:cubicBezTo>
                    <a:pt x="2614798" y="322732"/>
                    <a:pt x="2636204" y="372627"/>
                    <a:pt x="2633187" y="36529"/>
                  </a:cubicBezTo>
                  <a:cubicBezTo>
                    <a:pt x="2612199" y="37326"/>
                    <a:pt x="2618025" y="23553"/>
                    <a:pt x="2617835" y="112472"/>
                  </a:cubicBezTo>
                  <a:cubicBezTo>
                    <a:pt x="2617683" y="183634"/>
                    <a:pt x="2618613" y="253695"/>
                    <a:pt x="2620264" y="322979"/>
                  </a:cubicBezTo>
                  <a:cubicBezTo>
                    <a:pt x="2327056" y="325217"/>
                    <a:pt x="2613603" y="322846"/>
                    <a:pt x="2320395" y="324743"/>
                  </a:cubicBezTo>
                  <a:cubicBezTo>
                    <a:pt x="2319769" y="264793"/>
                    <a:pt x="2318725" y="207557"/>
                    <a:pt x="2316144" y="49069"/>
                  </a:cubicBezTo>
                  <a:cubicBezTo>
                    <a:pt x="2294397" y="49961"/>
                    <a:pt x="2300147" y="21087"/>
                    <a:pt x="2303752" y="242085"/>
                  </a:cubicBezTo>
                  <a:cubicBezTo>
                    <a:pt x="2305422" y="348059"/>
                    <a:pt x="2364743" y="325236"/>
                    <a:pt x="2013486" y="325236"/>
                  </a:cubicBezTo>
                  <a:cubicBezTo>
                    <a:pt x="2000676" y="325236"/>
                    <a:pt x="2007356" y="356653"/>
                    <a:pt x="1999196" y="62501"/>
                  </a:cubicBezTo>
                  <a:cubicBezTo>
                    <a:pt x="1973578" y="63602"/>
                    <a:pt x="1987450" y="24919"/>
                    <a:pt x="1989499" y="325179"/>
                  </a:cubicBezTo>
                  <a:cubicBezTo>
                    <a:pt x="1892737" y="324686"/>
                    <a:pt x="1829526" y="319089"/>
                    <a:pt x="1686898" y="322941"/>
                  </a:cubicBezTo>
                  <a:cubicBezTo>
                    <a:pt x="1685702" y="266975"/>
                    <a:pt x="1685664" y="246714"/>
                    <a:pt x="1682514" y="76673"/>
                  </a:cubicBezTo>
                  <a:cubicBezTo>
                    <a:pt x="1662076" y="77621"/>
                    <a:pt x="1665340" y="38977"/>
                    <a:pt x="1671337" y="323377"/>
                  </a:cubicBezTo>
                  <a:cubicBezTo>
                    <a:pt x="1597214" y="325521"/>
                    <a:pt x="1519789" y="325236"/>
                    <a:pt x="1444623" y="324307"/>
                  </a:cubicBezTo>
                  <a:cubicBezTo>
                    <a:pt x="1349075" y="323225"/>
                    <a:pt x="1369323" y="368491"/>
                    <a:pt x="1368128" y="91376"/>
                  </a:cubicBezTo>
                  <a:cubicBezTo>
                    <a:pt x="1349474" y="92267"/>
                    <a:pt x="1349474" y="56051"/>
                    <a:pt x="1355357" y="323662"/>
                  </a:cubicBezTo>
                  <a:cubicBezTo>
                    <a:pt x="1338752" y="323624"/>
                    <a:pt x="1348392" y="323643"/>
                    <a:pt x="1103195" y="323586"/>
                  </a:cubicBezTo>
                  <a:cubicBezTo>
                    <a:pt x="1037688" y="323586"/>
                    <a:pt x="1053989" y="362192"/>
                    <a:pt x="1050364" y="106553"/>
                  </a:cubicBezTo>
                  <a:cubicBezTo>
                    <a:pt x="1027763" y="107558"/>
                    <a:pt x="1033797" y="74434"/>
                    <a:pt x="1038124" y="323415"/>
                  </a:cubicBezTo>
                  <a:cubicBezTo>
                    <a:pt x="957284" y="322941"/>
                    <a:pt x="945803" y="321840"/>
                    <a:pt x="738009" y="322903"/>
                  </a:cubicBezTo>
                  <a:cubicBezTo>
                    <a:pt x="736490" y="270219"/>
                    <a:pt x="735238" y="193556"/>
                    <a:pt x="735314" y="112719"/>
                  </a:cubicBezTo>
                  <a:cubicBezTo>
                    <a:pt x="715635" y="112756"/>
                    <a:pt x="718387" y="93273"/>
                    <a:pt x="720721" y="242104"/>
                  </a:cubicBezTo>
                  <a:cubicBezTo>
                    <a:pt x="722296" y="343752"/>
                    <a:pt x="738047" y="323092"/>
                    <a:pt x="648078" y="323092"/>
                  </a:cubicBezTo>
                  <a:cubicBezTo>
                    <a:pt x="535338" y="323092"/>
                    <a:pt x="534522" y="324800"/>
                    <a:pt x="422845" y="324819"/>
                  </a:cubicBezTo>
                  <a:cubicBezTo>
                    <a:pt x="421042" y="232409"/>
                    <a:pt x="421250" y="210858"/>
                    <a:pt x="418802" y="112662"/>
                  </a:cubicBezTo>
                  <a:cubicBezTo>
                    <a:pt x="397302" y="112756"/>
                    <a:pt x="402672" y="85362"/>
                    <a:pt x="407284" y="324800"/>
                  </a:cubicBezTo>
                  <a:cubicBezTo>
                    <a:pt x="405917" y="324800"/>
                    <a:pt x="106751" y="322656"/>
                    <a:pt x="105384" y="322637"/>
                  </a:cubicBezTo>
                  <a:cubicBezTo>
                    <a:pt x="103866" y="270599"/>
                    <a:pt x="102974" y="203648"/>
                    <a:pt x="101855" y="121161"/>
                  </a:cubicBezTo>
                  <a:cubicBezTo>
                    <a:pt x="81170" y="122356"/>
                    <a:pt x="85933" y="104732"/>
                    <a:pt x="88097" y="242085"/>
                  </a:cubicBezTo>
                  <a:cubicBezTo>
                    <a:pt x="89539" y="334475"/>
                    <a:pt x="93733" y="322485"/>
                    <a:pt x="79424" y="322258"/>
                  </a:cubicBezTo>
                  <a:cubicBezTo>
                    <a:pt x="-13751" y="320873"/>
                    <a:pt x="595" y="315997"/>
                    <a:pt x="1051" y="339142"/>
                  </a:cubicBezTo>
                  <a:cubicBezTo>
                    <a:pt x="41262" y="339294"/>
                    <a:pt x="63427" y="339692"/>
                    <a:pt x="90374" y="340072"/>
                  </a:cubicBezTo>
                  <a:cubicBezTo>
                    <a:pt x="96959" y="542250"/>
                    <a:pt x="95289" y="551641"/>
                    <a:pt x="96655" y="686660"/>
                  </a:cubicBezTo>
                  <a:cubicBezTo>
                    <a:pt x="68949" y="686926"/>
                    <a:pt x="46671" y="687211"/>
                    <a:pt x="6649" y="687343"/>
                  </a:cubicBezTo>
                  <a:cubicBezTo>
                    <a:pt x="6933" y="710394"/>
                    <a:pt x="-6578" y="705366"/>
                    <a:pt x="79386" y="704456"/>
                  </a:cubicBezTo>
                  <a:cubicBezTo>
                    <a:pt x="104796" y="704209"/>
                    <a:pt x="95251" y="656401"/>
                    <a:pt x="101001" y="1018793"/>
                  </a:cubicBezTo>
                  <a:cubicBezTo>
                    <a:pt x="101608" y="1057380"/>
                    <a:pt x="118535" y="1047743"/>
                    <a:pt x="10065" y="1047686"/>
                  </a:cubicBezTo>
                  <a:cubicBezTo>
                    <a:pt x="10216" y="1071173"/>
                    <a:pt x="-6407" y="1065292"/>
                    <a:pt x="101779" y="1065349"/>
                  </a:cubicBezTo>
                  <a:cubicBezTo>
                    <a:pt x="103316" y="1151498"/>
                    <a:pt x="107016" y="1273806"/>
                    <a:pt x="107225" y="1410837"/>
                  </a:cubicBezTo>
                  <a:cubicBezTo>
                    <a:pt x="75553" y="1410969"/>
                    <a:pt x="51035" y="1411178"/>
                    <a:pt x="11886" y="1411273"/>
                  </a:cubicBezTo>
                  <a:cubicBezTo>
                    <a:pt x="11962" y="1434266"/>
                    <a:pt x="-752" y="1429068"/>
                    <a:pt x="79348" y="1428632"/>
                  </a:cubicBezTo>
                  <a:cubicBezTo>
                    <a:pt x="118497" y="1428423"/>
                    <a:pt x="106162" y="1374962"/>
                    <a:pt x="112557" y="1773152"/>
                  </a:cubicBezTo>
                  <a:cubicBezTo>
                    <a:pt x="78248" y="1773323"/>
                    <a:pt x="53236" y="1773589"/>
                    <a:pt x="12987" y="1773722"/>
                  </a:cubicBezTo>
                  <a:cubicBezTo>
                    <a:pt x="13044" y="1797113"/>
                    <a:pt x="1032" y="1791536"/>
                    <a:pt x="79348" y="1791024"/>
                  </a:cubicBezTo>
                  <a:cubicBezTo>
                    <a:pt x="126657" y="1790701"/>
                    <a:pt x="112785" y="1750178"/>
                    <a:pt x="117548" y="2053967"/>
                  </a:cubicBezTo>
                  <a:cubicBezTo>
                    <a:pt x="119066" y="2150797"/>
                    <a:pt x="129712" y="2134235"/>
                    <a:pt x="79178" y="2135184"/>
                  </a:cubicBezTo>
                  <a:cubicBezTo>
                    <a:pt x="2284" y="2136626"/>
                    <a:pt x="14145" y="2130023"/>
                    <a:pt x="14258" y="2153738"/>
                  </a:cubicBezTo>
                  <a:cubicBezTo>
                    <a:pt x="60922" y="2153396"/>
                    <a:pt x="80411" y="2152675"/>
                    <a:pt x="119636" y="2152163"/>
                  </a:cubicBezTo>
                  <a:cubicBezTo>
                    <a:pt x="124133" y="2310195"/>
                    <a:pt x="122539" y="2237819"/>
                    <a:pt x="126126" y="2497537"/>
                  </a:cubicBezTo>
                  <a:cubicBezTo>
                    <a:pt x="88457" y="2498088"/>
                    <a:pt x="63218" y="2499207"/>
                    <a:pt x="16649" y="2499700"/>
                  </a:cubicBezTo>
                  <a:cubicBezTo>
                    <a:pt x="16839" y="2521365"/>
                    <a:pt x="4106" y="2518065"/>
                    <a:pt x="79462" y="2516148"/>
                  </a:cubicBezTo>
                  <a:cubicBezTo>
                    <a:pt x="143394" y="2514593"/>
                    <a:pt x="126164" y="2461966"/>
                    <a:pt x="131781" y="2860214"/>
                  </a:cubicBezTo>
                  <a:cubicBezTo>
                    <a:pt x="85117" y="2859986"/>
                    <a:pt x="71264" y="2859607"/>
                    <a:pt x="21242" y="2859417"/>
                  </a:cubicBezTo>
                  <a:cubicBezTo>
                    <a:pt x="21602" y="2882733"/>
                    <a:pt x="10767" y="2876814"/>
                    <a:pt x="79215" y="2877478"/>
                  </a:cubicBezTo>
                  <a:cubicBezTo>
                    <a:pt x="145482" y="2878085"/>
                    <a:pt x="132065" y="2861314"/>
                    <a:pt x="132787" y="2959795"/>
                  </a:cubicBezTo>
                  <a:cubicBezTo>
                    <a:pt x="135102" y="3276427"/>
                    <a:pt x="161422" y="3223516"/>
                    <a:pt x="79291" y="3223725"/>
                  </a:cubicBezTo>
                  <a:cubicBezTo>
                    <a:pt x="19553" y="3223820"/>
                    <a:pt x="28605" y="3217957"/>
                    <a:pt x="29193" y="3241425"/>
                  </a:cubicBezTo>
                  <a:cubicBezTo>
                    <a:pt x="59480" y="3241387"/>
                    <a:pt x="87072" y="3241311"/>
                    <a:pt x="137227" y="3241254"/>
                  </a:cubicBezTo>
                  <a:cubicBezTo>
                    <a:pt x="146222" y="3655438"/>
                    <a:pt x="154477" y="3587122"/>
                    <a:pt x="79367" y="3586420"/>
                  </a:cubicBezTo>
                  <a:cubicBezTo>
                    <a:pt x="30294" y="3585965"/>
                    <a:pt x="38359" y="3581582"/>
                    <a:pt x="39004" y="3603703"/>
                  </a:cubicBezTo>
                  <a:cubicBezTo>
                    <a:pt x="77337" y="3603949"/>
                    <a:pt x="97870" y="3604310"/>
                    <a:pt x="141079" y="3604481"/>
                  </a:cubicBezTo>
                  <a:cubicBezTo>
                    <a:pt x="141098" y="3605202"/>
                    <a:pt x="145216" y="3774142"/>
                    <a:pt x="148689" y="3949912"/>
                  </a:cubicBezTo>
                  <a:cubicBezTo>
                    <a:pt x="102728" y="3949552"/>
                    <a:pt x="82973" y="3948717"/>
                    <a:pt x="47202" y="3948110"/>
                  </a:cubicBezTo>
                  <a:cubicBezTo>
                    <a:pt x="47600" y="3970401"/>
                    <a:pt x="41072" y="3965563"/>
                    <a:pt x="79140" y="3966417"/>
                  </a:cubicBezTo>
                  <a:cubicBezTo>
                    <a:pt x="168387" y="3968466"/>
                    <a:pt x="148632" y="3904077"/>
                    <a:pt x="155084" y="4312721"/>
                  </a:cubicBezTo>
                  <a:cubicBezTo>
                    <a:pt x="111096" y="4312626"/>
                    <a:pt x="94112" y="4312399"/>
                    <a:pt x="52382" y="4312171"/>
                  </a:cubicBezTo>
                  <a:cubicBezTo>
                    <a:pt x="52629" y="4334405"/>
                    <a:pt x="47221" y="4329776"/>
                    <a:pt x="79234" y="4329985"/>
                  </a:cubicBezTo>
                  <a:cubicBezTo>
                    <a:pt x="184764" y="4330706"/>
                    <a:pt x="151061" y="4277320"/>
                    <a:pt x="156944" y="4642748"/>
                  </a:cubicBezTo>
                  <a:cubicBezTo>
                    <a:pt x="157551" y="4682322"/>
                    <a:pt x="176452" y="4672419"/>
                    <a:pt x="55324" y="4672457"/>
                  </a:cubicBezTo>
                  <a:cubicBezTo>
                    <a:pt x="55457" y="4695943"/>
                    <a:pt x="36898" y="4690062"/>
                    <a:pt x="157684" y="4690043"/>
                  </a:cubicBezTo>
                  <a:cubicBezTo>
                    <a:pt x="157722" y="4691884"/>
                    <a:pt x="161783" y="4945759"/>
                    <a:pt x="163965" y="5038093"/>
                  </a:cubicBezTo>
                  <a:cubicBezTo>
                    <a:pt x="113108" y="5037827"/>
                    <a:pt x="86882" y="5036859"/>
                    <a:pt x="56747" y="5036214"/>
                  </a:cubicBezTo>
                  <a:cubicBezTo>
                    <a:pt x="56804" y="5057405"/>
                    <a:pt x="35190" y="5055072"/>
                    <a:pt x="164383" y="5055717"/>
                  </a:cubicBezTo>
                  <a:cubicBezTo>
                    <a:pt x="164421" y="5057405"/>
                    <a:pt x="171157" y="5398056"/>
                    <a:pt x="171176" y="5399441"/>
                  </a:cubicBezTo>
                  <a:cubicBezTo>
                    <a:pt x="115309" y="5399536"/>
                    <a:pt x="90469" y="5399953"/>
                    <a:pt x="57544" y="5400256"/>
                  </a:cubicBezTo>
                  <a:cubicBezTo>
                    <a:pt x="57582" y="5422415"/>
                    <a:pt x="53142" y="5417938"/>
                    <a:pt x="79386" y="5417654"/>
                  </a:cubicBezTo>
                  <a:cubicBezTo>
                    <a:pt x="181557" y="5416553"/>
                    <a:pt x="171461" y="5416269"/>
                    <a:pt x="171518" y="5419608"/>
                  </a:cubicBezTo>
                  <a:cubicBezTo>
                    <a:pt x="173378" y="5538065"/>
                    <a:pt x="176926" y="5658495"/>
                    <a:pt x="177344" y="5760600"/>
                  </a:cubicBezTo>
                  <a:cubicBezTo>
                    <a:pt x="35133" y="5760732"/>
                    <a:pt x="58455" y="5757071"/>
                    <a:pt x="58531" y="5779020"/>
                  </a:cubicBezTo>
                  <a:cubicBezTo>
                    <a:pt x="92499" y="5778717"/>
                    <a:pt x="117093" y="5778280"/>
                    <a:pt x="177401" y="5778205"/>
                  </a:cubicBezTo>
                  <a:cubicBezTo>
                    <a:pt x="177685" y="5994802"/>
                    <a:pt x="180399" y="6021608"/>
                    <a:pt x="182771" y="6121985"/>
                  </a:cubicBezTo>
                  <a:cubicBezTo>
                    <a:pt x="122027" y="6122043"/>
                    <a:pt x="96997" y="6122593"/>
                    <a:pt x="60505" y="6123086"/>
                  </a:cubicBezTo>
                  <a:cubicBezTo>
                    <a:pt x="60675" y="6144258"/>
                    <a:pt x="55874" y="6140786"/>
                    <a:pt x="79405" y="6140445"/>
                  </a:cubicBezTo>
                  <a:cubicBezTo>
                    <a:pt x="214993" y="6138434"/>
                    <a:pt x="180133" y="6076094"/>
                    <a:pt x="186054" y="6455692"/>
                  </a:cubicBezTo>
                  <a:cubicBezTo>
                    <a:pt x="186699" y="6497164"/>
                    <a:pt x="206985" y="6486806"/>
                    <a:pt x="79272" y="6487166"/>
                  </a:cubicBezTo>
                  <a:cubicBezTo>
                    <a:pt x="61226" y="6487204"/>
                    <a:pt x="64319" y="6482670"/>
                    <a:pt x="64641" y="6504847"/>
                  </a:cubicBezTo>
                  <a:cubicBezTo>
                    <a:pt x="96446" y="6504790"/>
                    <a:pt x="118839" y="6504658"/>
                    <a:pt x="186794" y="6504658"/>
                  </a:cubicBezTo>
                  <a:cubicBezTo>
                    <a:pt x="187762" y="6574587"/>
                    <a:pt x="188787" y="6707026"/>
                    <a:pt x="191975" y="6847243"/>
                  </a:cubicBezTo>
                  <a:cubicBezTo>
                    <a:pt x="132407" y="6847262"/>
                    <a:pt x="108857" y="6847831"/>
                    <a:pt x="71112" y="6848590"/>
                  </a:cubicBezTo>
                  <a:cubicBezTo>
                    <a:pt x="71701" y="6873443"/>
                    <a:pt x="52477" y="6864868"/>
                    <a:pt x="192335" y="6864849"/>
                  </a:cubicBezTo>
                  <a:cubicBezTo>
                    <a:pt x="192373" y="6866272"/>
                    <a:pt x="199091" y="7210754"/>
                    <a:pt x="199129" y="7212329"/>
                  </a:cubicBezTo>
                  <a:cubicBezTo>
                    <a:pt x="148670" y="7212386"/>
                    <a:pt x="120433" y="7211930"/>
                    <a:pt x="81436" y="7211039"/>
                  </a:cubicBezTo>
                  <a:cubicBezTo>
                    <a:pt x="82157" y="7232951"/>
                    <a:pt x="62725" y="7229953"/>
                    <a:pt x="193113" y="7229953"/>
                  </a:cubicBezTo>
                  <a:cubicBezTo>
                    <a:pt x="200571" y="7229953"/>
                    <a:pt x="199414" y="7229176"/>
                    <a:pt x="199451" y="7232401"/>
                  </a:cubicBezTo>
                  <a:cubicBezTo>
                    <a:pt x="205372" y="7616534"/>
                    <a:pt x="208902" y="7575214"/>
                    <a:pt x="193113" y="7575214"/>
                  </a:cubicBezTo>
                  <a:cubicBezTo>
                    <a:pt x="76407" y="7575214"/>
                    <a:pt x="93353" y="7570205"/>
                    <a:pt x="94112" y="7592952"/>
                  </a:cubicBezTo>
                  <a:cubicBezTo>
                    <a:pt x="123507" y="7592876"/>
                    <a:pt x="149979" y="7592838"/>
                    <a:pt x="205031" y="7592838"/>
                  </a:cubicBezTo>
                  <a:cubicBezTo>
                    <a:pt x="210591" y="7834268"/>
                    <a:pt x="209035" y="7836412"/>
                    <a:pt x="209965" y="7935045"/>
                  </a:cubicBezTo>
                  <a:cubicBezTo>
                    <a:pt x="164895" y="7934911"/>
                    <a:pt x="132217" y="7935234"/>
                    <a:pt x="105498" y="7935708"/>
                  </a:cubicBezTo>
                  <a:cubicBezTo>
                    <a:pt x="106276" y="7958891"/>
                    <a:pt x="90867" y="7952631"/>
                    <a:pt x="193132" y="7952631"/>
                  </a:cubicBezTo>
                  <a:cubicBezTo>
                    <a:pt x="216511" y="7952631"/>
                    <a:pt x="209718" y="7912886"/>
                    <a:pt x="215278" y="8268581"/>
                  </a:cubicBezTo>
                  <a:cubicBezTo>
                    <a:pt x="215885" y="8306220"/>
                    <a:pt x="221654" y="8299788"/>
                    <a:pt x="193132" y="8299788"/>
                  </a:cubicBezTo>
                  <a:cubicBezTo>
                    <a:pt x="102538" y="8299788"/>
                    <a:pt x="117358" y="8292921"/>
                    <a:pt x="118156" y="8316920"/>
                  </a:cubicBezTo>
                  <a:cubicBezTo>
                    <a:pt x="150226" y="8317394"/>
                    <a:pt x="183701" y="8317470"/>
                    <a:pt x="216094" y="8317375"/>
                  </a:cubicBezTo>
                  <a:cubicBezTo>
                    <a:pt x="222641" y="8716495"/>
                    <a:pt x="231958" y="8663224"/>
                    <a:pt x="193132" y="8663224"/>
                  </a:cubicBezTo>
                  <a:cubicBezTo>
                    <a:pt x="117719" y="8663224"/>
                    <a:pt x="129466" y="8657494"/>
                    <a:pt x="130225" y="8680867"/>
                  </a:cubicBezTo>
                  <a:cubicBezTo>
                    <a:pt x="162162" y="8680810"/>
                    <a:pt x="190153" y="8680829"/>
                    <a:pt x="220781" y="8680829"/>
                  </a:cubicBezTo>
                  <a:cubicBezTo>
                    <a:pt x="221028" y="8742714"/>
                    <a:pt x="222318" y="8818087"/>
                    <a:pt x="223799" y="8902396"/>
                  </a:cubicBezTo>
                  <a:cubicBezTo>
                    <a:pt x="247880" y="8902206"/>
                    <a:pt x="237348" y="8930910"/>
                    <a:pt x="236323" y="8680829"/>
                  </a:cubicBezTo>
                  <a:lnTo>
                    <a:pt x="536723" y="8680848"/>
                  </a:lnTo>
                  <a:cubicBezTo>
                    <a:pt x="538014" y="8772632"/>
                    <a:pt x="538830" y="8835180"/>
                    <a:pt x="541088" y="8899873"/>
                  </a:cubicBezTo>
                  <a:cubicBezTo>
                    <a:pt x="563860" y="8899683"/>
                    <a:pt x="555719" y="8929544"/>
                    <a:pt x="552284" y="8680848"/>
                  </a:cubicBezTo>
                  <a:cubicBezTo>
                    <a:pt x="808146" y="8680867"/>
                    <a:pt x="738673" y="8678590"/>
                    <a:pt x="853937" y="8678173"/>
                  </a:cubicBezTo>
                  <a:cubicBezTo>
                    <a:pt x="855948" y="8761666"/>
                    <a:pt x="856157" y="8807235"/>
                    <a:pt x="858055" y="8897368"/>
                  </a:cubicBezTo>
                  <a:cubicBezTo>
                    <a:pt x="878872" y="8897197"/>
                    <a:pt x="873616" y="8914632"/>
                    <a:pt x="871604" y="8786803"/>
                  </a:cubicBezTo>
                  <a:cubicBezTo>
                    <a:pt x="869688" y="8665329"/>
                    <a:pt x="867069" y="8678135"/>
                    <a:pt x="875665" y="8678135"/>
                  </a:cubicBezTo>
                  <a:cubicBezTo>
                    <a:pt x="986261" y="8678135"/>
                    <a:pt x="988481" y="8680013"/>
                    <a:pt x="1103157" y="8680013"/>
                  </a:cubicBezTo>
                  <a:cubicBezTo>
                    <a:pt x="1188172" y="8680032"/>
                    <a:pt x="1168930" y="8658481"/>
                    <a:pt x="1170942" y="8787144"/>
                  </a:cubicBezTo>
                  <a:cubicBezTo>
                    <a:pt x="1172877" y="8911274"/>
                    <a:pt x="1169139" y="8894959"/>
                    <a:pt x="1189064" y="8894788"/>
                  </a:cubicBezTo>
                  <a:cubicBezTo>
                    <a:pt x="1186768" y="8827592"/>
                    <a:pt x="1185554" y="8741936"/>
                    <a:pt x="1185535" y="8680032"/>
                  </a:cubicBezTo>
                  <a:cubicBezTo>
                    <a:pt x="1312223" y="8680070"/>
                    <a:pt x="1372018" y="8680241"/>
                    <a:pt x="1444604" y="8679653"/>
                  </a:cubicBezTo>
                  <a:cubicBezTo>
                    <a:pt x="1496049" y="8679235"/>
                    <a:pt x="1485005" y="8657892"/>
                    <a:pt x="1487017" y="8787126"/>
                  </a:cubicBezTo>
                  <a:cubicBezTo>
                    <a:pt x="1488914" y="8908429"/>
                    <a:pt x="1483677" y="8892474"/>
                    <a:pt x="1504323" y="8892322"/>
                  </a:cubicBezTo>
                  <a:cubicBezTo>
                    <a:pt x="1502995" y="8817366"/>
                    <a:pt x="1501818" y="8741613"/>
                    <a:pt x="1500964" y="8679292"/>
                  </a:cubicBezTo>
                  <a:cubicBezTo>
                    <a:pt x="1591673" y="8678950"/>
                    <a:pt x="1664467" y="8679520"/>
                    <a:pt x="1802940" y="8679463"/>
                  </a:cubicBezTo>
                  <a:cubicBezTo>
                    <a:pt x="1803224" y="8745464"/>
                    <a:pt x="1804648" y="8831215"/>
                    <a:pt x="1806071" y="8889989"/>
                  </a:cubicBezTo>
                  <a:cubicBezTo>
                    <a:pt x="1830285" y="8889818"/>
                    <a:pt x="1819449" y="8917269"/>
                    <a:pt x="1818501" y="8679425"/>
                  </a:cubicBezTo>
                  <a:cubicBezTo>
                    <a:pt x="1819905" y="8679425"/>
                    <a:pt x="2116719" y="8678116"/>
                    <a:pt x="2118237" y="8678097"/>
                  </a:cubicBezTo>
                  <a:cubicBezTo>
                    <a:pt x="2120191" y="8781966"/>
                    <a:pt x="2120324" y="8814463"/>
                    <a:pt x="2121994" y="8887522"/>
                  </a:cubicBezTo>
                  <a:cubicBezTo>
                    <a:pt x="2143646" y="8887371"/>
                    <a:pt x="2138200" y="8917611"/>
                    <a:pt x="2133817" y="8678002"/>
                  </a:cubicBezTo>
                  <a:cubicBezTo>
                    <a:pt x="2345805" y="8676560"/>
                    <a:pt x="2328460" y="8679330"/>
                    <a:pt x="2436228" y="8679842"/>
                  </a:cubicBezTo>
                  <a:cubicBezTo>
                    <a:pt x="2438354" y="8744687"/>
                    <a:pt x="2439530" y="8824158"/>
                    <a:pt x="2439834" y="8885075"/>
                  </a:cubicBezTo>
                  <a:cubicBezTo>
                    <a:pt x="2460044" y="8884923"/>
                    <a:pt x="2456097" y="8901258"/>
                    <a:pt x="2454313" y="8786803"/>
                  </a:cubicBezTo>
                  <a:cubicBezTo>
                    <a:pt x="2452377" y="8663659"/>
                    <a:pt x="2445394" y="8679937"/>
                    <a:pt x="2468735" y="8679937"/>
                  </a:cubicBezTo>
                  <a:cubicBezTo>
                    <a:pt x="2673284" y="8680108"/>
                    <a:pt x="2708107" y="8680203"/>
                    <a:pt x="2752303" y="8680013"/>
                  </a:cubicBezTo>
                  <a:cubicBezTo>
                    <a:pt x="2753670" y="8765972"/>
                    <a:pt x="2754694" y="8823721"/>
                    <a:pt x="2755244" y="8882665"/>
                  </a:cubicBezTo>
                  <a:cubicBezTo>
                    <a:pt x="2775455" y="8882514"/>
                    <a:pt x="2771299" y="8898659"/>
                    <a:pt x="2769553" y="8786803"/>
                  </a:cubicBezTo>
                  <a:cubicBezTo>
                    <a:pt x="2767560" y="8661402"/>
                    <a:pt x="2753708" y="8680127"/>
                    <a:pt x="2810277" y="8679596"/>
                  </a:cubicBezTo>
                  <a:cubicBezTo>
                    <a:pt x="2918956" y="8678571"/>
                    <a:pt x="2981123" y="8679026"/>
                    <a:pt x="3037788" y="8679861"/>
                  </a:cubicBezTo>
                  <a:cubicBezTo>
                    <a:pt x="3077411" y="8680449"/>
                    <a:pt x="3066974" y="8660188"/>
                    <a:pt x="3068967" y="8787144"/>
                  </a:cubicBezTo>
                  <a:cubicBezTo>
                    <a:pt x="3070674" y="8896230"/>
                    <a:pt x="3066462" y="8880275"/>
                    <a:pt x="3086387" y="8880123"/>
                  </a:cubicBezTo>
                  <a:cubicBezTo>
                    <a:pt x="3084983" y="8826245"/>
                    <a:pt x="3083578" y="8745047"/>
                    <a:pt x="3083616" y="8680430"/>
                  </a:cubicBezTo>
                  <a:cubicBezTo>
                    <a:pt x="3259169" y="8682005"/>
                    <a:pt x="3245962" y="8677680"/>
                    <a:pt x="3383409" y="8677680"/>
                  </a:cubicBezTo>
                  <a:cubicBezTo>
                    <a:pt x="3383675" y="8741329"/>
                    <a:pt x="3385003" y="8823380"/>
                    <a:pt x="3386275" y="8877828"/>
                  </a:cubicBezTo>
                  <a:cubicBezTo>
                    <a:pt x="3410072" y="8877638"/>
                    <a:pt x="3399900" y="8905393"/>
                    <a:pt x="3398970" y="8677699"/>
                  </a:cubicBezTo>
                  <a:cubicBezTo>
                    <a:pt x="3428498" y="8677736"/>
                    <a:pt x="3305112" y="8677205"/>
                    <a:pt x="3701306" y="8679121"/>
                  </a:cubicBezTo>
                  <a:cubicBezTo>
                    <a:pt x="3702445" y="8735144"/>
                    <a:pt x="3703868" y="8818258"/>
                    <a:pt x="3704285" y="8875399"/>
                  </a:cubicBezTo>
                  <a:cubicBezTo>
                    <a:pt x="3724609" y="8875248"/>
                    <a:pt x="3720378" y="8890615"/>
                    <a:pt x="3718765" y="8786822"/>
                  </a:cubicBezTo>
                  <a:cubicBezTo>
                    <a:pt x="3716905" y="8667264"/>
                    <a:pt x="3715102" y="8679197"/>
                    <a:pt x="3720719" y="8679216"/>
                  </a:cubicBezTo>
                  <a:cubicBezTo>
                    <a:pt x="4078182" y="8681133"/>
                    <a:pt x="4016831" y="8645997"/>
                    <a:pt x="4019089" y="8787126"/>
                  </a:cubicBezTo>
                  <a:cubicBezTo>
                    <a:pt x="4020645" y="8887313"/>
                    <a:pt x="4015768" y="8873009"/>
                    <a:pt x="4036130" y="8872857"/>
                  </a:cubicBezTo>
                  <a:cubicBezTo>
                    <a:pt x="4034517" y="8789649"/>
                    <a:pt x="4034384" y="8759143"/>
                    <a:pt x="4032638" y="8678192"/>
                  </a:cubicBezTo>
                  <a:cubicBezTo>
                    <a:pt x="4175912" y="8677831"/>
                    <a:pt x="4168872" y="8680393"/>
                    <a:pt x="4333228" y="8680013"/>
                  </a:cubicBezTo>
                  <a:cubicBezTo>
                    <a:pt x="4335088" y="8764057"/>
                    <a:pt x="4335126" y="8794050"/>
                    <a:pt x="4336701" y="8870543"/>
                  </a:cubicBezTo>
                  <a:cubicBezTo>
                    <a:pt x="4357215" y="8870391"/>
                    <a:pt x="4352338" y="8884430"/>
                    <a:pt x="4350763" y="8786822"/>
                  </a:cubicBezTo>
                  <a:cubicBezTo>
                    <a:pt x="4348770" y="8658518"/>
                    <a:pt x="4334253" y="8680146"/>
                    <a:pt x="4403651" y="8679690"/>
                  </a:cubicBezTo>
                  <a:cubicBezTo>
                    <a:pt x="4470980" y="8679235"/>
                    <a:pt x="4526012" y="8679045"/>
                    <a:pt x="4631276" y="8679615"/>
                  </a:cubicBezTo>
                  <a:cubicBezTo>
                    <a:pt x="4656685" y="8679748"/>
                    <a:pt x="4649588" y="8660586"/>
                    <a:pt x="4651599" y="8787144"/>
                  </a:cubicBezTo>
                  <a:cubicBezTo>
                    <a:pt x="4653175" y="8884316"/>
                    <a:pt x="4647729" y="8868171"/>
                    <a:pt x="4668451" y="8868019"/>
                  </a:cubicBezTo>
                  <a:cubicBezTo>
                    <a:pt x="4667369" y="8801582"/>
                    <a:pt x="4666363" y="8743852"/>
                    <a:pt x="4665699" y="8679785"/>
                  </a:cubicBezTo>
                  <a:cubicBezTo>
                    <a:pt x="4884860" y="8680639"/>
                    <a:pt x="4825122" y="8678059"/>
                    <a:pt x="4965663" y="8677945"/>
                  </a:cubicBezTo>
                  <a:cubicBezTo>
                    <a:pt x="4968471" y="8894883"/>
                    <a:pt x="4962589" y="8865743"/>
                    <a:pt x="4984222" y="8865572"/>
                  </a:cubicBezTo>
                  <a:cubicBezTo>
                    <a:pt x="4983026" y="8810024"/>
                    <a:pt x="4981964" y="8734157"/>
                    <a:pt x="4981243" y="8677945"/>
                  </a:cubicBezTo>
                  <a:cubicBezTo>
                    <a:pt x="5080756" y="8677983"/>
                    <a:pt x="5061457" y="8678799"/>
                    <a:pt x="5282155" y="8678723"/>
                  </a:cubicBezTo>
                  <a:cubicBezTo>
                    <a:pt x="5285381" y="8891620"/>
                    <a:pt x="5278550" y="8863182"/>
                    <a:pt x="5300638" y="8862992"/>
                  </a:cubicBezTo>
                  <a:cubicBezTo>
                    <a:pt x="5299557" y="8806059"/>
                    <a:pt x="5298874" y="8757302"/>
                    <a:pt x="5297697" y="8678704"/>
                  </a:cubicBezTo>
                  <a:cubicBezTo>
                    <a:pt x="5446854" y="8678647"/>
                    <a:pt x="5481031" y="8678723"/>
                    <a:pt x="5542344" y="8678400"/>
                  </a:cubicBezTo>
                  <a:cubicBezTo>
                    <a:pt x="5612899" y="8678021"/>
                    <a:pt x="5596371" y="8656374"/>
                    <a:pt x="5598401" y="8787183"/>
                  </a:cubicBezTo>
                  <a:cubicBezTo>
                    <a:pt x="5599749" y="8873920"/>
                    <a:pt x="5594834" y="8860507"/>
                    <a:pt x="5615291" y="8860336"/>
                  </a:cubicBezTo>
                  <a:cubicBezTo>
                    <a:pt x="5610717" y="8649488"/>
                    <a:pt x="5600356" y="8678154"/>
                    <a:pt x="5656299" y="8678154"/>
                  </a:cubicBezTo>
                  <a:close/>
                  <a:moveTo>
                    <a:pt x="5577242" y="7232476"/>
                  </a:moveTo>
                  <a:cubicBezTo>
                    <a:pt x="5583296" y="7628713"/>
                    <a:pt x="5594700" y="7574588"/>
                    <a:pt x="5542363" y="7574227"/>
                  </a:cubicBezTo>
                  <a:cubicBezTo>
                    <a:pt x="5226004" y="7572083"/>
                    <a:pt x="5279992" y="7595229"/>
                    <a:pt x="5278379" y="7491247"/>
                  </a:cubicBezTo>
                  <a:cubicBezTo>
                    <a:pt x="5273464" y="7176644"/>
                    <a:pt x="5259573" y="7228417"/>
                    <a:pt x="5314283" y="7229460"/>
                  </a:cubicBezTo>
                  <a:cubicBezTo>
                    <a:pt x="5508585" y="7233121"/>
                    <a:pt x="5577147" y="7227127"/>
                    <a:pt x="5577242" y="7232476"/>
                  </a:cubicBezTo>
                  <a:close/>
                  <a:moveTo>
                    <a:pt x="5576901" y="7212576"/>
                  </a:moveTo>
                  <a:cubicBezTo>
                    <a:pt x="5317870" y="7213202"/>
                    <a:pt x="5413322" y="7212974"/>
                    <a:pt x="5274621" y="7211191"/>
                  </a:cubicBezTo>
                  <a:cubicBezTo>
                    <a:pt x="5273218" y="7111705"/>
                    <a:pt x="5274242" y="6986399"/>
                    <a:pt x="5269745" y="6864925"/>
                  </a:cubicBezTo>
                  <a:cubicBezTo>
                    <a:pt x="5532989" y="6865057"/>
                    <a:pt x="5456076" y="6864849"/>
                    <a:pt x="5570259" y="6866499"/>
                  </a:cubicBezTo>
                  <a:cubicBezTo>
                    <a:pt x="5570999" y="7032764"/>
                    <a:pt x="5574984" y="7102522"/>
                    <a:pt x="5576901" y="7212576"/>
                  </a:cubicBezTo>
                  <a:close/>
                  <a:moveTo>
                    <a:pt x="5570202" y="6848837"/>
                  </a:moveTo>
                  <a:cubicBezTo>
                    <a:pt x="5256575" y="6844132"/>
                    <a:pt x="5269251" y="6851853"/>
                    <a:pt x="5268948" y="6843468"/>
                  </a:cubicBezTo>
                  <a:cubicBezTo>
                    <a:pt x="5265456" y="6754777"/>
                    <a:pt x="5264507" y="6676463"/>
                    <a:pt x="5264109" y="6584964"/>
                  </a:cubicBezTo>
                  <a:cubicBezTo>
                    <a:pt x="5263691" y="6487071"/>
                    <a:pt x="5249990" y="6503538"/>
                    <a:pt x="5314397" y="6503367"/>
                  </a:cubicBezTo>
                  <a:cubicBezTo>
                    <a:pt x="5405712" y="6503121"/>
                    <a:pt x="5469910" y="6502969"/>
                    <a:pt x="5542211" y="6504126"/>
                  </a:cubicBezTo>
                  <a:cubicBezTo>
                    <a:pt x="5573162" y="6504639"/>
                    <a:pt x="5568608" y="6456091"/>
                    <a:pt x="5570202" y="6848837"/>
                  </a:cubicBezTo>
                  <a:close/>
                  <a:moveTo>
                    <a:pt x="2429985" y="7232173"/>
                  </a:moveTo>
                  <a:cubicBezTo>
                    <a:pt x="2429890" y="7226861"/>
                    <a:pt x="2395087" y="7225666"/>
                    <a:pt x="2730195" y="7227601"/>
                  </a:cubicBezTo>
                  <a:cubicBezTo>
                    <a:pt x="2732492" y="7360457"/>
                    <a:pt x="2730442" y="7419307"/>
                    <a:pt x="2734389" y="7574132"/>
                  </a:cubicBezTo>
                  <a:cubicBezTo>
                    <a:pt x="2565421" y="7574284"/>
                    <a:pt x="2526652" y="7576561"/>
                    <a:pt x="2432604" y="7575707"/>
                  </a:cubicBezTo>
                  <a:cubicBezTo>
                    <a:pt x="2428372" y="7338489"/>
                    <a:pt x="2432243" y="7377038"/>
                    <a:pt x="2429985" y="7232173"/>
                  </a:cubicBezTo>
                  <a:close/>
                  <a:moveTo>
                    <a:pt x="525679" y="6867372"/>
                  </a:moveTo>
                  <a:cubicBezTo>
                    <a:pt x="833309" y="6867372"/>
                    <a:pt x="694154" y="6866499"/>
                    <a:pt x="825529" y="6865550"/>
                  </a:cubicBezTo>
                  <a:cubicBezTo>
                    <a:pt x="825795" y="6939653"/>
                    <a:pt x="826933" y="6973972"/>
                    <a:pt x="828413" y="7103015"/>
                  </a:cubicBezTo>
                  <a:cubicBezTo>
                    <a:pt x="830064" y="7246857"/>
                    <a:pt x="890903" y="7208288"/>
                    <a:pt x="534332" y="7210223"/>
                  </a:cubicBezTo>
                  <a:cubicBezTo>
                    <a:pt x="521011" y="7210299"/>
                    <a:pt x="535642" y="7198461"/>
                    <a:pt x="525679" y="6867372"/>
                  </a:cubicBezTo>
                  <a:close/>
                  <a:moveTo>
                    <a:pt x="509283" y="5778433"/>
                  </a:moveTo>
                  <a:cubicBezTo>
                    <a:pt x="639368" y="5780368"/>
                    <a:pt x="602952" y="5780007"/>
                    <a:pt x="807691" y="5779362"/>
                  </a:cubicBezTo>
                  <a:cubicBezTo>
                    <a:pt x="815111" y="6137201"/>
                    <a:pt x="805471" y="5718217"/>
                    <a:pt x="815111" y="6122517"/>
                  </a:cubicBezTo>
                  <a:cubicBezTo>
                    <a:pt x="707134" y="6123939"/>
                    <a:pt x="773286" y="6125856"/>
                    <a:pt x="512851" y="6124603"/>
                  </a:cubicBezTo>
                  <a:cubicBezTo>
                    <a:pt x="512168" y="5993511"/>
                    <a:pt x="514995" y="6091992"/>
                    <a:pt x="509283" y="5778433"/>
                  </a:cubicBezTo>
                  <a:close/>
                  <a:moveTo>
                    <a:pt x="487972" y="4383598"/>
                  </a:moveTo>
                  <a:cubicBezTo>
                    <a:pt x="486834" y="4310141"/>
                    <a:pt x="438291" y="4330991"/>
                    <a:pt x="761919" y="4328809"/>
                  </a:cubicBezTo>
                  <a:cubicBezTo>
                    <a:pt x="797785" y="4328581"/>
                    <a:pt x="784027" y="4281532"/>
                    <a:pt x="789682" y="4642880"/>
                  </a:cubicBezTo>
                  <a:cubicBezTo>
                    <a:pt x="790289" y="4680481"/>
                    <a:pt x="831734" y="4675891"/>
                    <a:pt x="534408" y="4672704"/>
                  </a:cubicBezTo>
                  <a:cubicBezTo>
                    <a:pt x="471349" y="4672001"/>
                    <a:pt x="493210" y="4718406"/>
                    <a:pt x="487972" y="4383598"/>
                  </a:cubicBezTo>
                  <a:close/>
                  <a:moveTo>
                    <a:pt x="458502" y="2571469"/>
                  </a:moveTo>
                  <a:cubicBezTo>
                    <a:pt x="457420" y="2502261"/>
                    <a:pt x="401989" y="2514100"/>
                    <a:pt x="758143" y="2516945"/>
                  </a:cubicBezTo>
                  <a:cubicBezTo>
                    <a:pt x="764367" y="2887001"/>
                    <a:pt x="763741" y="2861864"/>
                    <a:pt x="762033" y="2861826"/>
                  </a:cubicBezTo>
                  <a:cubicBezTo>
                    <a:pt x="418632" y="2854902"/>
                    <a:pt x="461253" y="2882847"/>
                    <a:pt x="460418" y="2830315"/>
                  </a:cubicBezTo>
                  <a:cubicBezTo>
                    <a:pt x="458426" y="2698748"/>
                    <a:pt x="460551" y="2699488"/>
                    <a:pt x="458502" y="2571469"/>
                  </a:cubicBezTo>
                  <a:close/>
                  <a:moveTo>
                    <a:pt x="747687" y="1790985"/>
                  </a:moveTo>
                  <a:cubicBezTo>
                    <a:pt x="748085" y="1815743"/>
                    <a:pt x="752469" y="2134975"/>
                    <a:pt x="752469" y="2136322"/>
                  </a:cubicBezTo>
                  <a:cubicBezTo>
                    <a:pt x="393108" y="2129815"/>
                    <a:pt x="452903" y="2165083"/>
                    <a:pt x="451177" y="2053758"/>
                  </a:cubicBezTo>
                  <a:cubicBezTo>
                    <a:pt x="449146" y="1923994"/>
                    <a:pt x="447135" y="1924336"/>
                    <a:pt x="445104" y="1795102"/>
                  </a:cubicBezTo>
                  <a:cubicBezTo>
                    <a:pt x="444933" y="1784611"/>
                    <a:pt x="429353" y="1793262"/>
                    <a:pt x="747687" y="1790985"/>
                  </a:cubicBezTo>
                  <a:close/>
                  <a:moveTo>
                    <a:pt x="444744" y="1772469"/>
                  </a:moveTo>
                  <a:cubicBezTo>
                    <a:pt x="442068" y="1604762"/>
                    <a:pt x="439753" y="1518329"/>
                    <a:pt x="439886" y="1429599"/>
                  </a:cubicBezTo>
                  <a:cubicBezTo>
                    <a:pt x="553024" y="1429694"/>
                    <a:pt x="547085" y="1430662"/>
                    <a:pt x="740551" y="1430301"/>
                  </a:cubicBezTo>
                  <a:cubicBezTo>
                    <a:pt x="740836" y="1600930"/>
                    <a:pt x="745163" y="1648340"/>
                    <a:pt x="747402" y="1773342"/>
                  </a:cubicBezTo>
                  <a:cubicBezTo>
                    <a:pt x="585095" y="1774556"/>
                    <a:pt x="546724" y="1772659"/>
                    <a:pt x="444744" y="1772469"/>
                  </a:cubicBezTo>
                  <a:close/>
                  <a:moveTo>
                    <a:pt x="752659" y="2153946"/>
                  </a:moveTo>
                  <a:cubicBezTo>
                    <a:pt x="754518" y="2332278"/>
                    <a:pt x="755657" y="2373104"/>
                    <a:pt x="757839" y="2499340"/>
                  </a:cubicBezTo>
                  <a:cubicBezTo>
                    <a:pt x="682900" y="2498752"/>
                    <a:pt x="608588" y="2498827"/>
                    <a:pt x="534313" y="2499226"/>
                  </a:cubicBezTo>
                  <a:cubicBezTo>
                    <a:pt x="436887" y="2499757"/>
                    <a:pt x="457249" y="2559859"/>
                    <a:pt x="452922" y="2183219"/>
                  </a:cubicBezTo>
                  <a:cubicBezTo>
                    <a:pt x="452467" y="2143190"/>
                    <a:pt x="404399" y="2147876"/>
                    <a:pt x="752659" y="2153946"/>
                  </a:cubicBezTo>
                  <a:close/>
                  <a:moveTo>
                    <a:pt x="3279417" y="2054081"/>
                  </a:moveTo>
                  <a:cubicBezTo>
                    <a:pt x="3281106" y="2161990"/>
                    <a:pt x="3331451" y="2131617"/>
                    <a:pt x="3037807" y="2135146"/>
                  </a:cubicBezTo>
                  <a:cubicBezTo>
                    <a:pt x="2967366" y="2136000"/>
                    <a:pt x="2982604" y="2151841"/>
                    <a:pt x="2981067" y="2053739"/>
                  </a:cubicBezTo>
                  <a:cubicBezTo>
                    <a:pt x="2979036" y="1924203"/>
                    <a:pt x="2976740" y="1924108"/>
                    <a:pt x="2974729" y="1795083"/>
                  </a:cubicBezTo>
                  <a:cubicBezTo>
                    <a:pt x="2974577" y="1785446"/>
                    <a:pt x="2956112" y="1794666"/>
                    <a:pt x="3265565" y="1791327"/>
                  </a:cubicBezTo>
                  <a:cubicBezTo>
                    <a:pt x="3287350" y="1791099"/>
                    <a:pt x="3274844" y="1761902"/>
                    <a:pt x="3279417" y="2054081"/>
                  </a:cubicBezTo>
                  <a:close/>
                  <a:moveTo>
                    <a:pt x="3596954" y="2135298"/>
                  </a:moveTo>
                  <a:cubicBezTo>
                    <a:pt x="3504234" y="2135260"/>
                    <a:pt x="3619080" y="2135165"/>
                    <a:pt x="3296553" y="2134653"/>
                  </a:cubicBezTo>
                  <a:cubicBezTo>
                    <a:pt x="3291999" y="1954197"/>
                    <a:pt x="3295889" y="1939721"/>
                    <a:pt x="3293536" y="1791043"/>
                  </a:cubicBezTo>
                  <a:cubicBezTo>
                    <a:pt x="3473017" y="1789354"/>
                    <a:pt x="3594316" y="1793642"/>
                    <a:pt x="3594335" y="1795311"/>
                  </a:cubicBezTo>
                  <a:cubicBezTo>
                    <a:pt x="3596574" y="1937957"/>
                    <a:pt x="3592039" y="1959945"/>
                    <a:pt x="3596954" y="2135298"/>
                  </a:cubicBezTo>
                  <a:close/>
                  <a:moveTo>
                    <a:pt x="4856472" y="1773646"/>
                  </a:moveTo>
                  <a:cubicBezTo>
                    <a:pt x="4494283" y="1773778"/>
                    <a:pt x="4557058" y="1793964"/>
                    <a:pt x="4555976" y="1665736"/>
                  </a:cubicBezTo>
                  <a:cubicBezTo>
                    <a:pt x="4555407" y="1588276"/>
                    <a:pt x="4554041" y="1501103"/>
                    <a:pt x="4552465" y="1429011"/>
                  </a:cubicBezTo>
                  <a:cubicBezTo>
                    <a:pt x="4634520" y="1428594"/>
                    <a:pt x="4726159" y="1424515"/>
                    <a:pt x="4852638" y="1428271"/>
                  </a:cubicBezTo>
                  <a:cubicBezTo>
                    <a:pt x="4858009" y="1568508"/>
                    <a:pt x="4855238" y="1677954"/>
                    <a:pt x="4856472" y="1773646"/>
                  </a:cubicBezTo>
                  <a:close/>
                  <a:moveTo>
                    <a:pt x="4865428" y="2312927"/>
                  </a:moveTo>
                  <a:cubicBezTo>
                    <a:pt x="4868692" y="2524496"/>
                    <a:pt x="4872184" y="2498562"/>
                    <a:pt x="4858881" y="2498865"/>
                  </a:cubicBezTo>
                  <a:cubicBezTo>
                    <a:pt x="4779540" y="2500573"/>
                    <a:pt x="4711566" y="2500592"/>
                    <a:pt x="4631427" y="2498865"/>
                  </a:cubicBezTo>
                  <a:cubicBezTo>
                    <a:pt x="4544021" y="2496987"/>
                    <a:pt x="4574042" y="2553484"/>
                    <a:pt x="4563206" y="2183049"/>
                  </a:cubicBezTo>
                  <a:cubicBezTo>
                    <a:pt x="4562238" y="2149925"/>
                    <a:pt x="4513791" y="2149412"/>
                    <a:pt x="4858938" y="2153605"/>
                  </a:cubicBezTo>
                  <a:cubicBezTo>
                    <a:pt x="4868465" y="2153719"/>
                    <a:pt x="4862639" y="2134653"/>
                    <a:pt x="4865428" y="2312927"/>
                  </a:cubicBezTo>
                  <a:close/>
                  <a:moveTo>
                    <a:pt x="5200518" y="6123428"/>
                  </a:moveTo>
                  <a:cubicBezTo>
                    <a:pt x="4890439" y="6123428"/>
                    <a:pt x="4940082" y="6137580"/>
                    <a:pt x="4939494" y="6067025"/>
                  </a:cubicBezTo>
                  <a:cubicBezTo>
                    <a:pt x="4936723" y="5734627"/>
                    <a:pt x="4923117" y="5780463"/>
                    <a:pt x="4972855" y="5780463"/>
                  </a:cubicBezTo>
                  <a:cubicBezTo>
                    <a:pt x="5274850" y="5780463"/>
                    <a:pt x="5237086" y="5762269"/>
                    <a:pt x="5237390" y="5808142"/>
                  </a:cubicBezTo>
                  <a:cubicBezTo>
                    <a:pt x="5239268" y="6170951"/>
                    <a:pt x="5261566" y="6123428"/>
                    <a:pt x="5200518" y="6123428"/>
                  </a:cubicBezTo>
                  <a:close/>
                  <a:moveTo>
                    <a:pt x="5241925" y="6140976"/>
                  </a:moveTo>
                  <a:cubicBezTo>
                    <a:pt x="5244771" y="6323708"/>
                    <a:pt x="5246498" y="6395629"/>
                    <a:pt x="5247712" y="6485876"/>
                  </a:cubicBezTo>
                  <a:cubicBezTo>
                    <a:pt x="5057852" y="6486085"/>
                    <a:pt x="5069940" y="6487375"/>
                    <a:pt x="4946800" y="6487090"/>
                  </a:cubicBezTo>
                  <a:cubicBezTo>
                    <a:pt x="4942663" y="6256170"/>
                    <a:pt x="4942151" y="6291021"/>
                    <a:pt x="4940234" y="6140805"/>
                  </a:cubicBezTo>
                  <a:cubicBezTo>
                    <a:pt x="5033732" y="6140597"/>
                    <a:pt x="5154291" y="6141279"/>
                    <a:pt x="5241925" y="6140976"/>
                  </a:cubicBezTo>
                  <a:close/>
                  <a:moveTo>
                    <a:pt x="5200518" y="5760353"/>
                  </a:moveTo>
                  <a:cubicBezTo>
                    <a:pt x="4882318" y="5760353"/>
                    <a:pt x="4937122" y="5790366"/>
                    <a:pt x="4935376" y="5678415"/>
                  </a:cubicBezTo>
                  <a:cubicBezTo>
                    <a:pt x="4930461" y="5364438"/>
                    <a:pt x="4914843" y="5417008"/>
                    <a:pt x="4972855" y="5417008"/>
                  </a:cubicBezTo>
                  <a:cubicBezTo>
                    <a:pt x="5252438" y="5417008"/>
                    <a:pt x="5231070" y="5412531"/>
                    <a:pt x="5231165" y="5419721"/>
                  </a:cubicBezTo>
                  <a:cubicBezTo>
                    <a:pt x="5237276" y="5813548"/>
                    <a:pt x="5251660" y="5760353"/>
                    <a:pt x="5200518" y="5760353"/>
                  </a:cubicBezTo>
                  <a:close/>
                  <a:moveTo>
                    <a:pt x="4928678" y="5289862"/>
                  </a:moveTo>
                  <a:cubicBezTo>
                    <a:pt x="4926780" y="5199008"/>
                    <a:pt x="4925509" y="5114339"/>
                    <a:pt x="4924920" y="5053517"/>
                  </a:cubicBezTo>
                  <a:cubicBezTo>
                    <a:pt x="4988852" y="5053478"/>
                    <a:pt x="4938830" y="5053478"/>
                    <a:pt x="5200518" y="5053573"/>
                  </a:cubicBezTo>
                  <a:cubicBezTo>
                    <a:pt x="5234505" y="5053573"/>
                    <a:pt x="5224182" y="5000207"/>
                    <a:pt x="5230843" y="5398246"/>
                  </a:cubicBezTo>
                  <a:cubicBezTo>
                    <a:pt x="4870913" y="5397145"/>
                    <a:pt x="4931714" y="5434728"/>
                    <a:pt x="4928678" y="5289862"/>
                  </a:cubicBezTo>
                  <a:close/>
                  <a:moveTo>
                    <a:pt x="5200518" y="5035949"/>
                  </a:moveTo>
                  <a:cubicBezTo>
                    <a:pt x="4936837" y="5035854"/>
                    <a:pt x="4988188" y="5035873"/>
                    <a:pt x="4924749" y="5035892"/>
                  </a:cubicBezTo>
                  <a:cubicBezTo>
                    <a:pt x="4923307" y="4862588"/>
                    <a:pt x="4919967" y="4758909"/>
                    <a:pt x="4918696" y="4692358"/>
                  </a:cubicBezTo>
                  <a:cubicBezTo>
                    <a:pt x="5141425" y="4691675"/>
                    <a:pt x="5093964" y="4689304"/>
                    <a:pt x="5218906" y="4689683"/>
                  </a:cubicBezTo>
                  <a:cubicBezTo>
                    <a:pt x="5226800" y="5077174"/>
                    <a:pt x="5236516" y="5035949"/>
                    <a:pt x="5200518" y="5035949"/>
                  </a:cubicBezTo>
                  <a:close/>
                  <a:moveTo>
                    <a:pt x="3988233" y="5779476"/>
                  </a:moveTo>
                  <a:cubicBezTo>
                    <a:pt x="4330382" y="5781980"/>
                    <a:pt x="4286413" y="5761605"/>
                    <a:pt x="4287722" y="5807895"/>
                  </a:cubicBezTo>
                  <a:cubicBezTo>
                    <a:pt x="4291347" y="5936787"/>
                    <a:pt x="4293491" y="6123674"/>
                    <a:pt x="4289753" y="6123674"/>
                  </a:cubicBezTo>
                  <a:cubicBezTo>
                    <a:pt x="4176652" y="6123674"/>
                    <a:pt x="4173710" y="6125287"/>
                    <a:pt x="4062071" y="6125287"/>
                  </a:cubicBezTo>
                  <a:cubicBezTo>
                    <a:pt x="3963886" y="6125306"/>
                    <a:pt x="3996810" y="6187570"/>
                    <a:pt x="3988233" y="5779476"/>
                  </a:cubicBezTo>
                  <a:close/>
                  <a:moveTo>
                    <a:pt x="2722890" y="5777864"/>
                  </a:moveTo>
                  <a:cubicBezTo>
                    <a:pt x="3070959" y="5779324"/>
                    <a:pt x="3021980" y="5771090"/>
                    <a:pt x="3023176" y="5808407"/>
                  </a:cubicBezTo>
                  <a:cubicBezTo>
                    <a:pt x="3025168" y="5871753"/>
                    <a:pt x="3026838" y="5939500"/>
                    <a:pt x="3027635" y="6067139"/>
                  </a:cubicBezTo>
                  <a:cubicBezTo>
                    <a:pt x="3028148" y="6148299"/>
                    <a:pt x="3074754" y="6124528"/>
                    <a:pt x="2727216" y="6122555"/>
                  </a:cubicBezTo>
                  <a:cubicBezTo>
                    <a:pt x="2726647" y="6021494"/>
                    <a:pt x="2728810" y="6035134"/>
                    <a:pt x="2722890" y="5777864"/>
                  </a:cubicBezTo>
                  <a:close/>
                  <a:moveTo>
                    <a:pt x="820196" y="5419361"/>
                  </a:moveTo>
                  <a:cubicBezTo>
                    <a:pt x="820158" y="5417293"/>
                    <a:pt x="796362" y="5415149"/>
                    <a:pt x="1103195" y="5415149"/>
                  </a:cubicBezTo>
                  <a:cubicBezTo>
                    <a:pt x="1123633" y="5415149"/>
                    <a:pt x="1118225" y="5374721"/>
                    <a:pt x="1122988" y="5678738"/>
                  </a:cubicBezTo>
                  <a:cubicBezTo>
                    <a:pt x="1124658" y="5786913"/>
                    <a:pt x="1176312" y="5761643"/>
                    <a:pt x="875703" y="5761643"/>
                  </a:cubicBezTo>
                  <a:cubicBezTo>
                    <a:pt x="798430" y="5761643"/>
                    <a:pt x="826364" y="5813738"/>
                    <a:pt x="820196" y="5419361"/>
                  </a:cubicBezTo>
                  <a:close/>
                  <a:moveTo>
                    <a:pt x="1081163" y="2878559"/>
                  </a:moveTo>
                  <a:cubicBezTo>
                    <a:pt x="1081960" y="2972695"/>
                    <a:pt x="1083782" y="3219418"/>
                    <a:pt x="1083839" y="3223706"/>
                  </a:cubicBezTo>
                  <a:cubicBezTo>
                    <a:pt x="837959" y="3223914"/>
                    <a:pt x="824997" y="3223858"/>
                    <a:pt x="783420" y="3224427"/>
                  </a:cubicBezTo>
                  <a:cubicBezTo>
                    <a:pt x="778315" y="2962545"/>
                    <a:pt x="780649" y="3003998"/>
                    <a:pt x="779188" y="2879792"/>
                  </a:cubicBezTo>
                  <a:cubicBezTo>
                    <a:pt x="909083" y="2882202"/>
                    <a:pt x="997267" y="2878787"/>
                    <a:pt x="1081163" y="2878559"/>
                  </a:cubicBezTo>
                  <a:close/>
                  <a:moveTo>
                    <a:pt x="778979" y="2862168"/>
                  </a:moveTo>
                  <a:cubicBezTo>
                    <a:pt x="773457" y="2445764"/>
                    <a:pt x="744195" y="2517458"/>
                    <a:pt x="875722" y="2517458"/>
                  </a:cubicBezTo>
                  <a:cubicBezTo>
                    <a:pt x="982769" y="2517458"/>
                    <a:pt x="986451" y="2516319"/>
                    <a:pt x="1073800" y="2516091"/>
                  </a:cubicBezTo>
                  <a:cubicBezTo>
                    <a:pt x="1080385" y="2835665"/>
                    <a:pt x="1079892" y="2765983"/>
                    <a:pt x="1080973" y="2860973"/>
                  </a:cubicBezTo>
                  <a:cubicBezTo>
                    <a:pt x="988747" y="2861181"/>
                    <a:pt x="907831" y="2864577"/>
                    <a:pt x="778979" y="2862168"/>
                  </a:cubicBezTo>
                  <a:close/>
                  <a:moveTo>
                    <a:pt x="1084086" y="3241311"/>
                  </a:moveTo>
                  <a:cubicBezTo>
                    <a:pt x="1087805" y="3504691"/>
                    <a:pt x="1088260" y="3441251"/>
                    <a:pt x="1090784" y="3584693"/>
                  </a:cubicBezTo>
                  <a:cubicBezTo>
                    <a:pt x="1089437" y="3584693"/>
                    <a:pt x="810537" y="3586154"/>
                    <a:pt x="790745" y="3586439"/>
                  </a:cubicBezTo>
                  <a:cubicBezTo>
                    <a:pt x="789113" y="3489419"/>
                    <a:pt x="791200" y="3628100"/>
                    <a:pt x="783780" y="3242032"/>
                  </a:cubicBezTo>
                  <a:cubicBezTo>
                    <a:pt x="832133" y="3241406"/>
                    <a:pt x="841071" y="3241520"/>
                    <a:pt x="1084086" y="3241311"/>
                  </a:cubicBezTo>
                  <a:close/>
                  <a:moveTo>
                    <a:pt x="1709935" y="2830618"/>
                  </a:moveTo>
                  <a:cubicBezTo>
                    <a:pt x="1710467" y="2864919"/>
                    <a:pt x="1753468" y="2869585"/>
                    <a:pt x="1444756" y="2861143"/>
                  </a:cubicBezTo>
                  <a:cubicBezTo>
                    <a:pt x="1400559" y="2859872"/>
                    <a:pt x="1411319" y="2909710"/>
                    <a:pt x="1406024" y="2571507"/>
                  </a:cubicBezTo>
                  <a:cubicBezTo>
                    <a:pt x="1404886" y="2498220"/>
                    <a:pt x="1357786" y="2518008"/>
                    <a:pt x="1672153" y="2516756"/>
                  </a:cubicBezTo>
                  <a:cubicBezTo>
                    <a:pt x="1725060" y="2516604"/>
                    <a:pt x="1704318" y="2471205"/>
                    <a:pt x="1709935" y="2830618"/>
                  </a:cubicBezTo>
                  <a:close/>
                  <a:moveTo>
                    <a:pt x="2350321" y="3224389"/>
                  </a:moveTo>
                  <a:cubicBezTo>
                    <a:pt x="2050908" y="3218754"/>
                    <a:pt x="2050205" y="3233742"/>
                    <a:pt x="2049655" y="3218621"/>
                  </a:cubicBezTo>
                  <a:cubicBezTo>
                    <a:pt x="2046410" y="3131258"/>
                    <a:pt x="2045328" y="3047689"/>
                    <a:pt x="2044854" y="2959814"/>
                  </a:cubicBezTo>
                  <a:cubicBezTo>
                    <a:pt x="2044323" y="2855224"/>
                    <a:pt x="1984698" y="2877630"/>
                    <a:pt x="2345691" y="2877326"/>
                  </a:cubicBezTo>
                  <a:cubicBezTo>
                    <a:pt x="2346545" y="2973397"/>
                    <a:pt x="2343300" y="3056302"/>
                    <a:pt x="2350321" y="3224389"/>
                  </a:cubicBezTo>
                  <a:close/>
                  <a:moveTo>
                    <a:pt x="2665352" y="3225527"/>
                  </a:moveTo>
                  <a:cubicBezTo>
                    <a:pt x="2459095" y="3225603"/>
                    <a:pt x="2430573" y="3225887"/>
                    <a:pt x="2365901" y="3224692"/>
                  </a:cubicBezTo>
                  <a:cubicBezTo>
                    <a:pt x="2358842" y="3056150"/>
                    <a:pt x="2362049" y="2968427"/>
                    <a:pt x="2361232" y="2877326"/>
                  </a:cubicBezTo>
                  <a:cubicBezTo>
                    <a:pt x="2724749" y="2877023"/>
                    <a:pt x="2662923" y="2859891"/>
                    <a:pt x="2662392" y="2959795"/>
                  </a:cubicBezTo>
                  <a:cubicBezTo>
                    <a:pt x="2662050" y="3025436"/>
                    <a:pt x="2662240" y="3045906"/>
                    <a:pt x="2665352" y="3225527"/>
                  </a:cubicBezTo>
                  <a:close/>
                  <a:moveTo>
                    <a:pt x="4858976" y="4675056"/>
                  </a:moveTo>
                  <a:cubicBezTo>
                    <a:pt x="4560758" y="4677067"/>
                    <a:pt x="4601406" y="4683688"/>
                    <a:pt x="4600761" y="4642539"/>
                  </a:cubicBezTo>
                  <a:cubicBezTo>
                    <a:pt x="4595087" y="4280413"/>
                    <a:pt x="4584859" y="4329871"/>
                    <a:pt x="4631465" y="4328581"/>
                  </a:cubicBezTo>
                  <a:cubicBezTo>
                    <a:pt x="4701584" y="4326760"/>
                    <a:pt x="4768496" y="4326324"/>
                    <a:pt x="4858844" y="4328391"/>
                  </a:cubicBezTo>
                  <a:cubicBezTo>
                    <a:pt x="4907442" y="4329511"/>
                    <a:pt x="4897802" y="4318071"/>
                    <a:pt x="4898827" y="4383883"/>
                  </a:cubicBezTo>
                  <a:cubicBezTo>
                    <a:pt x="4904160" y="4725216"/>
                    <a:pt x="4916950" y="4674676"/>
                    <a:pt x="4858976" y="4675056"/>
                  </a:cubicBezTo>
                  <a:close/>
                  <a:moveTo>
                    <a:pt x="4903154" y="4692434"/>
                  </a:moveTo>
                  <a:cubicBezTo>
                    <a:pt x="4905108" y="4797990"/>
                    <a:pt x="4907082" y="4822065"/>
                    <a:pt x="4909207" y="5035930"/>
                  </a:cubicBezTo>
                  <a:cubicBezTo>
                    <a:pt x="4573985" y="5036101"/>
                    <a:pt x="4608143" y="5039307"/>
                    <a:pt x="4608048" y="5031036"/>
                  </a:cubicBezTo>
                  <a:cubicBezTo>
                    <a:pt x="4603987" y="4642008"/>
                    <a:pt x="4586585" y="4692301"/>
                    <a:pt x="4631218" y="4692661"/>
                  </a:cubicBezTo>
                  <a:cubicBezTo>
                    <a:pt x="4755136" y="4693629"/>
                    <a:pt x="4857458" y="4692623"/>
                    <a:pt x="4903154" y="4692434"/>
                  </a:cubicBezTo>
                  <a:close/>
                  <a:moveTo>
                    <a:pt x="3970680" y="4691561"/>
                  </a:moveTo>
                  <a:cubicBezTo>
                    <a:pt x="4328408" y="4691258"/>
                    <a:pt x="4270302" y="4670408"/>
                    <a:pt x="4272959" y="4772398"/>
                  </a:cubicBezTo>
                  <a:cubicBezTo>
                    <a:pt x="4275274" y="4864219"/>
                    <a:pt x="4276811" y="4945095"/>
                    <a:pt x="4276166" y="5031320"/>
                  </a:cubicBezTo>
                  <a:cubicBezTo>
                    <a:pt x="4276090" y="5040198"/>
                    <a:pt x="4308730" y="5037504"/>
                    <a:pt x="3974039" y="5037694"/>
                  </a:cubicBezTo>
                  <a:cubicBezTo>
                    <a:pt x="3968478" y="4675151"/>
                    <a:pt x="3972312" y="4848094"/>
                    <a:pt x="3970680" y="4691561"/>
                  </a:cubicBezTo>
                  <a:close/>
                  <a:moveTo>
                    <a:pt x="3021828" y="4691447"/>
                  </a:moveTo>
                  <a:cubicBezTo>
                    <a:pt x="3181820" y="4693705"/>
                    <a:pt x="3246512" y="4691827"/>
                    <a:pt x="3322836" y="4691409"/>
                  </a:cubicBezTo>
                  <a:cubicBezTo>
                    <a:pt x="3327561" y="5016579"/>
                    <a:pt x="3327713" y="5035702"/>
                    <a:pt x="3327732" y="5038017"/>
                  </a:cubicBezTo>
                  <a:cubicBezTo>
                    <a:pt x="2991162" y="5037960"/>
                    <a:pt x="3025757" y="5041489"/>
                    <a:pt x="3025491" y="5030902"/>
                  </a:cubicBezTo>
                  <a:cubicBezTo>
                    <a:pt x="3020272" y="4813642"/>
                    <a:pt x="3022796" y="4791559"/>
                    <a:pt x="3021828" y="4691447"/>
                  </a:cubicBezTo>
                  <a:close/>
                  <a:moveTo>
                    <a:pt x="1446672" y="5054863"/>
                  </a:moveTo>
                  <a:cubicBezTo>
                    <a:pt x="1638849" y="5056931"/>
                    <a:pt x="1648546" y="5053744"/>
                    <a:pt x="1744966" y="5053061"/>
                  </a:cubicBezTo>
                  <a:cubicBezTo>
                    <a:pt x="1751001" y="5377624"/>
                    <a:pt x="1750868" y="5276924"/>
                    <a:pt x="1753069" y="5400105"/>
                  </a:cubicBezTo>
                  <a:cubicBezTo>
                    <a:pt x="1613648" y="5399745"/>
                    <a:pt x="1738267" y="5398872"/>
                    <a:pt x="1449538" y="5399081"/>
                  </a:cubicBezTo>
                  <a:cubicBezTo>
                    <a:pt x="1447754" y="5259944"/>
                    <a:pt x="1452138" y="5282312"/>
                    <a:pt x="1446672" y="5054863"/>
                  </a:cubicBezTo>
                  <a:close/>
                  <a:moveTo>
                    <a:pt x="1726179" y="3866172"/>
                  </a:moveTo>
                  <a:cubicBezTo>
                    <a:pt x="1727754" y="3966626"/>
                    <a:pt x="1742651" y="3949589"/>
                    <a:pt x="1672039" y="3950139"/>
                  </a:cubicBezTo>
                  <a:cubicBezTo>
                    <a:pt x="1571064" y="3950955"/>
                    <a:pt x="1505917" y="3950690"/>
                    <a:pt x="1444623" y="3950026"/>
                  </a:cubicBezTo>
                  <a:cubicBezTo>
                    <a:pt x="1421623" y="3949779"/>
                    <a:pt x="1430201" y="3991137"/>
                    <a:pt x="1423995" y="3606871"/>
                  </a:cubicBezTo>
                  <a:cubicBezTo>
                    <a:pt x="1423976" y="3605524"/>
                    <a:pt x="1399402" y="3597632"/>
                    <a:pt x="1671944" y="3604234"/>
                  </a:cubicBezTo>
                  <a:cubicBezTo>
                    <a:pt x="1747148" y="3606036"/>
                    <a:pt x="1721283" y="3552423"/>
                    <a:pt x="1726179" y="3866172"/>
                  </a:cubicBezTo>
                  <a:close/>
                  <a:moveTo>
                    <a:pt x="1444490" y="3967631"/>
                  </a:moveTo>
                  <a:cubicBezTo>
                    <a:pt x="1772236" y="3971160"/>
                    <a:pt x="1727963" y="3953649"/>
                    <a:pt x="1729329" y="3995386"/>
                  </a:cubicBezTo>
                  <a:cubicBezTo>
                    <a:pt x="1732024" y="4076015"/>
                    <a:pt x="1731891" y="4086885"/>
                    <a:pt x="1735497" y="4312664"/>
                  </a:cubicBezTo>
                  <a:cubicBezTo>
                    <a:pt x="1476124" y="4312247"/>
                    <a:pt x="1494361" y="4312038"/>
                    <a:pt x="1434262" y="4311127"/>
                  </a:cubicBezTo>
                  <a:cubicBezTo>
                    <a:pt x="1429859" y="3924528"/>
                    <a:pt x="1422268" y="3967404"/>
                    <a:pt x="1444490" y="3967631"/>
                  </a:cubicBezTo>
                  <a:close/>
                  <a:moveTo>
                    <a:pt x="1444452" y="4328961"/>
                  </a:moveTo>
                  <a:cubicBezTo>
                    <a:pt x="1786980" y="4334481"/>
                    <a:pt x="1735383" y="4306745"/>
                    <a:pt x="1736616" y="4383902"/>
                  </a:cubicBezTo>
                  <a:cubicBezTo>
                    <a:pt x="1742063" y="4731837"/>
                    <a:pt x="1756789" y="4672798"/>
                    <a:pt x="1672115" y="4672685"/>
                  </a:cubicBezTo>
                  <a:cubicBezTo>
                    <a:pt x="1391678" y="4671907"/>
                    <a:pt x="1438550" y="4688677"/>
                    <a:pt x="1437810" y="4642558"/>
                  </a:cubicBezTo>
                  <a:cubicBezTo>
                    <a:pt x="1432288" y="4289861"/>
                    <a:pt x="1431852" y="4328752"/>
                    <a:pt x="1444452" y="4328961"/>
                  </a:cubicBezTo>
                  <a:close/>
                  <a:moveTo>
                    <a:pt x="1444737" y="4691637"/>
                  </a:moveTo>
                  <a:cubicBezTo>
                    <a:pt x="1513508" y="4689873"/>
                    <a:pt x="1534553" y="4690119"/>
                    <a:pt x="1672115" y="4690290"/>
                  </a:cubicBezTo>
                  <a:cubicBezTo>
                    <a:pt x="1761798" y="4690536"/>
                    <a:pt x="1736920" y="4624990"/>
                    <a:pt x="1744549" y="5031301"/>
                  </a:cubicBezTo>
                  <a:cubicBezTo>
                    <a:pt x="1744568" y="5032705"/>
                    <a:pt x="1779162" y="5040825"/>
                    <a:pt x="1446236" y="5037220"/>
                  </a:cubicBezTo>
                  <a:cubicBezTo>
                    <a:pt x="1446217" y="5035892"/>
                    <a:pt x="1437013" y="4691827"/>
                    <a:pt x="1444737" y="4691637"/>
                  </a:cubicBezTo>
                  <a:close/>
                  <a:moveTo>
                    <a:pt x="2013486" y="3948489"/>
                  </a:moveTo>
                  <a:cubicBezTo>
                    <a:pt x="1688719" y="3948489"/>
                    <a:pt x="1743505" y="3975220"/>
                    <a:pt x="1741721" y="3865850"/>
                  </a:cubicBezTo>
                  <a:cubicBezTo>
                    <a:pt x="1739748" y="3739709"/>
                    <a:pt x="1742423" y="3735668"/>
                    <a:pt x="1740412" y="3606852"/>
                  </a:cubicBezTo>
                  <a:cubicBezTo>
                    <a:pt x="1740393" y="3605505"/>
                    <a:pt x="2041571" y="3601692"/>
                    <a:pt x="2041647" y="3607118"/>
                  </a:cubicBezTo>
                  <a:cubicBezTo>
                    <a:pt x="2047852" y="4003127"/>
                    <a:pt x="2055424" y="3948489"/>
                    <a:pt x="2013486" y="3948489"/>
                  </a:cubicBezTo>
                  <a:close/>
                  <a:moveTo>
                    <a:pt x="2045689" y="3966152"/>
                  </a:moveTo>
                  <a:cubicBezTo>
                    <a:pt x="2051970" y="4364342"/>
                    <a:pt x="2063793" y="4310577"/>
                    <a:pt x="2013486" y="4310577"/>
                  </a:cubicBezTo>
                  <a:cubicBezTo>
                    <a:pt x="1899455" y="4310577"/>
                    <a:pt x="1899759" y="4312721"/>
                    <a:pt x="1785937" y="4312721"/>
                  </a:cubicBezTo>
                  <a:cubicBezTo>
                    <a:pt x="1732954" y="4312721"/>
                    <a:pt x="1756238" y="4365158"/>
                    <a:pt x="1744017" y="3967366"/>
                  </a:cubicBezTo>
                  <a:cubicBezTo>
                    <a:pt x="1989537" y="3966645"/>
                    <a:pt x="1915889" y="3965848"/>
                    <a:pt x="2045689" y="3966152"/>
                  </a:cubicBezTo>
                  <a:close/>
                  <a:moveTo>
                    <a:pt x="1785937" y="4330327"/>
                  </a:moveTo>
                  <a:cubicBezTo>
                    <a:pt x="1899948" y="4330327"/>
                    <a:pt x="1899664" y="4328183"/>
                    <a:pt x="2013486" y="4328183"/>
                  </a:cubicBezTo>
                  <a:cubicBezTo>
                    <a:pt x="2062256" y="4328183"/>
                    <a:pt x="2049370" y="4273261"/>
                    <a:pt x="2056202" y="4675473"/>
                  </a:cubicBezTo>
                  <a:cubicBezTo>
                    <a:pt x="1927540" y="4676744"/>
                    <a:pt x="1925320" y="4672893"/>
                    <a:pt x="1755916" y="4672798"/>
                  </a:cubicBezTo>
                  <a:cubicBezTo>
                    <a:pt x="1750583" y="4275632"/>
                    <a:pt x="1740715" y="4330327"/>
                    <a:pt x="1785937" y="4330327"/>
                  </a:cubicBezTo>
                  <a:close/>
                  <a:moveTo>
                    <a:pt x="1785937" y="4690423"/>
                  </a:moveTo>
                  <a:cubicBezTo>
                    <a:pt x="1898962" y="4690423"/>
                    <a:pt x="1897899" y="4693288"/>
                    <a:pt x="2013486" y="4693288"/>
                  </a:cubicBezTo>
                  <a:cubicBezTo>
                    <a:pt x="2069694" y="4693288"/>
                    <a:pt x="2057929" y="4638612"/>
                    <a:pt x="2062426" y="5031206"/>
                  </a:cubicBezTo>
                  <a:cubicBezTo>
                    <a:pt x="2062502" y="5037713"/>
                    <a:pt x="1760223" y="5037486"/>
                    <a:pt x="1760109" y="5030941"/>
                  </a:cubicBezTo>
                  <a:cubicBezTo>
                    <a:pt x="1752652" y="4635994"/>
                    <a:pt x="1747737" y="4690423"/>
                    <a:pt x="1785937" y="4690423"/>
                  </a:cubicBezTo>
                  <a:close/>
                  <a:moveTo>
                    <a:pt x="2057113" y="3602944"/>
                  </a:moveTo>
                  <a:cubicBezTo>
                    <a:pt x="2117345" y="3603456"/>
                    <a:pt x="2223291" y="3607971"/>
                    <a:pt x="2355369" y="3604026"/>
                  </a:cubicBezTo>
                  <a:cubicBezTo>
                    <a:pt x="2357513" y="3737660"/>
                    <a:pt x="2361157" y="3825137"/>
                    <a:pt x="2361745" y="3949400"/>
                  </a:cubicBezTo>
                  <a:cubicBezTo>
                    <a:pt x="2111139" y="3949950"/>
                    <a:pt x="2174711" y="3948925"/>
                    <a:pt x="2060946" y="3948565"/>
                  </a:cubicBezTo>
                  <a:cubicBezTo>
                    <a:pt x="2057606" y="3736351"/>
                    <a:pt x="2059087" y="3724665"/>
                    <a:pt x="2057113" y="3602944"/>
                  </a:cubicBezTo>
                  <a:close/>
                  <a:moveTo>
                    <a:pt x="2061231" y="3966189"/>
                  </a:moveTo>
                  <a:cubicBezTo>
                    <a:pt x="2171466" y="3966588"/>
                    <a:pt x="2122355" y="3967536"/>
                    <a:pt x="2361821" y="3967024"/>
                  </a:cubicBezTo>
                  <a:cubicBezTo>
                    <a:pt x="2362295" y="4205115"/>
                    <a:pt x="2365521" y="4215834"/>
                    <a:pt x="2368159" y="4311697"/>
                  </a:cubicBezTo>
                  <a:cubicBezTo>
                    <a:pt x="2112620" y="4312285"/>
                    <a:pt x="2170973" y="4311204"/>
                    <a:pt x="2065956" y="4310691"/>
                  </a:cubicBezTo>
                  <a:cubicBezTo>
                    <a:pt x="2064191" y="4166736"/>
                    <a:pt x="2066658" y="4309875"/>
                    <a:pt x="2061231" y="3966189"/>
                  </a:cubicBezTo>
                  <a:close/>
                  <a:moveTo>
                    <a:pt x="2369677" y="4383902"/>
                  </a:moveTo>
                  <a:cubicBezTo>
                    <a:pt x="2374782" y="4718007"/>
                    <a:pt x="2382107" y="4673633"/>
                    <a:pt x="2355027" y="4673235"/>
                  </a:cubicBezTo>
                  <a:cubicBezTo>
                    <a:pt x="2030280" y="4667999"/>
                    <a:pt x="2072010" y="4693818"/>
                    <a:pt x="2071213" y="4642520"/>
                  </a:cubicBezTo>
                  <a:cubicBezTo>
                    <a:pt x="2067379" y="4407180"/>
                    <a:pt x="2066810" y="4375535"/>
                    <a:pt x="2066184" y="4328316"/>
                  </a:cubicBezTo>
                  <a:cubicBezTo>
                    <a:pt x="2422015" y="4330099"/>
                    <a:pt x="2368501" y="4309610"/>
                    <a:pt x="2369677" y="4383902"/>
                  </a:cubicBezTo>
                  <a:close/>
                  <a:moveTo>
                    <a:pt x="2370911" y="3603589"/>
                  </a:moveTo>
                  <a:cubicBezTo>
                    <a:pt x="2493291" y="3600326"/>
                    <a:pt x="2671425" y="3604765"/>
                    <a:pt x="2671463" y="3607213"/>
                  </a:cubicBezTo>
                  <a:cubicBezTo>
                    <a:pt x="2672506" y="3674428"/>
                    <a:pt x="2674119" y="3761222"/>
                    <a:pt x="2677175" y="3950139"/>
                  </a:cubicBezTo>
                  <a:cubicBezTo>
                    <a:pt x="2559045" y="3950026"/>
                    <a:pt x="2580925" y="3948982"/>
                    <a:pt x="2377325" y="3949362"/>
                  </a:cubicBezTo>
                  <a:cubicBezTo>
                    <a:pt x="2376566" y="3803661"/>
                    <a:pt x="2372524" y="3723128"/>
                    <a:pt x="2370911" y="3603589"/>
                  </a:cubicBezTo>
                  <a:close/>
                  <a:moveTo>
                    <a:pt x="2127535" y="4691637"/>
                  </a:moveTo>
                  <a:cubicBezTo>
                    <a:pt x="2204941" y="4689304"/>
                    <a:pt x="2277451" y="4689683"/>
                    <a:pt x="2354818" y="4690840"/>
                  </a:cubicBezTo>
                  <a:cubicBezTo>
                    <a:pt x="2380665" y="4691258"/>
                    <a:pt x="2375389" y="4676517"/>
                    <a:pt x="2374478" y="4772057"/>
                  </a:cubicBezTo>
                  <a:cubicBezTo>
                    <a:pt x="2371252" y="5076016"/>
                    <a:pt x="2393948" y="5036101"/>
                    <a:pt x="2354989" y="5035721"/>
                  </a:cubicBezTo>
                  <a:cubicBezTo>
                    <a:pt x="2054285" y="5032914"/>
                    <a:pt x="2078044" y="5038605"/>
                    <a:pt x="2077949" y="5030978"/>
                  </a:cubicBezTo>
                  <a:cubicBezTo>
                    <a:pt x="2073395" y="4633224"/>
                    <a:pt x="2051856" y="4693818"/>
                    <a:pt x="2127535" y="4691637"/>
                  </a:cubicBezTo>
                  <a:close/>
                  <a:moveTo>
                    <a:pt x="2377401" y="3995405"/>
                  </a:moveTo>
                  <a:cubicBezTo>
                    <a:pt x="2377401" y="3954522"/>
                    <a:pt x="2331534" y="3967461"/>
                    <a:pt x="2677459" y="3967745"/>
                  </a:cubicBezTo>
                  <a:cubicBezTo>
                    <a:pt x="2680913" y="4181951"/>
                    <a:pt x="2680913" y="4184911"/>
                    <a:pt x="2682431" y="4254517"/>
                  </a:cubicBezTo>
                  <a:cubicBezTo>
                    <a:pt x="2683987" y="4325280"/>
                    <a:pt x="2740405" y="4310881"/>
                    <a:pt x="2383701" y="4311659"/>
                  </a:cubicBezTo>
                  <a:cubicBezTo>
                    <a:pt x="2381917" y="4246568"/>
                    <a:pt x="2377401" y="4172276"/>
                    <a:pt x="2377401" y="3995405"/>
                  </a:cubicBezTo>
                  <a:close/>
                  <a:moveTo>
                    <a:pt x="2468716" y="4329188"/>
                  </a:moveTo>
                  <a:cubicBezTo>
                    <a:pt x="2583734" y="4329188"/>
                    <a:pt x="2579730" y="4327481"/>
                    <a:pt x="2683930" y="4327329"/>
                  </a:cubicBezTo>
                  <a:cubicBezTo>
                    <a:pt x="2684708" y="4369199"/>
                    <a:pt x="2684860" y="4382498"/>
                    <a:pt x="2688902" y="4642824"/>
                  </a:cubicBezTo>
                  <a:cubicBezTo>
                    <a:pt x="2689585" y="4686363"/>
                    <a:pt x="2722890" y="4673899"/>
                    <a:pt x="2468716" y="4674107"/>
                  </a:cubicBezTo>
                  <a:cubicBezTo>
                    <a:pt x="2374099" y="4674107"/>
                    <a:pt x="2390229" y="4681316"/>
                    <a:pt x="2389622" y="4642482"/>
                  </a:cubicBezTo>
                  <a:cubicBezTo>
                    <a:pt x="2383777" y="4265350"/>
                    <a:pt x="2360853" y="4329188"/>
                    <a:pt x="2468716" y="4329188"/>
                  </a:cubicBezTo>
                  <a:close/>
                  <a:moveTo>
                    <a:pt x="2686948" y="3604898"/>
                  </a:moveTo>
                  <a:cubicBezTo>
                    <a:pt x="3012340" y="3605429"/>
                    <a:pt x="2987632" y="3602546"/>
                    <a:pt x="2987708" y="3607213"/>
                  </a:cubicBezTo>
                  <a:cubicBezTo>
                    <a:pt x="2993914" y="4003753"/>
                    <a:pt x="3023366" y="3947996"/>
                    <a:pt x="2924023" y="3947996"/>
                  </a:cubicBezTo>
                  <a:cubicBezTo>
                    <a:pt x="2810201" y="3947996"/>
                    <a:pt x="2810030" y="3950139"/>
                    <a:pt x="2696341" y="3950139"/>
                  </a:cubicBezTo>
                  <a:cubicBezTo>
                    <a:pt x="2691426" y="3950139"/>
                    <a:pt x="2692944" y="3988613"/>
                    <a:pt x="2686948" y="3604898"/>
                  </a:cubicBezTo>
                  <a:close/>
                  <a:moveTo>
                    <a:pt x="2390001" y="4772284"/>
                  </a:moveTo>
                  <a:cubicBezTo>
                    <a:pt x="2391121" y="4666500"/>
                    <a:pt x="2326468" y="4691845"/>
                    <a:pt x="2689756" y="4691542"/>
                  </a:cubicBezTo>
                  <a:cubicBezTo>
                    <a:pt x="2691464" y="4781144"/>
                    <a:pt x="2695715" y="4888844"/>
                    <a:pt x="2695127" y="5031054"/>
                  </a:cubicBezTo>
                  <a:cubicBezTo>
                    <a:pt x="2695127" y="5032401"/>
                    <a:pt x="2730727" y="5038302"/>
                    <a:pt x="2393398" y="5036044"/>
                  </a:cubicBezTo>
                  <a:cubicBezTo>
                    <a:pt x="2390817" y="4947770"/>
                    <a:pt x="2389147" y="4860976"/>
                    <a:pt x="2390001" y="4772284"/>
                  </a:cubicBezTo>
                  <a:close/>
                  <a:moveTo>
                    <a:pt x="2693001" y="3967745"/>
                  </a:moveTo>
                  <a:cubicBezTo>
                    <a:pt x="2771090" y="3967745"/>
                    <a:pt x="2801187" y="3965810"/>
                    <a:pt x="2995109" y="3965563"/>
                  </a:cubicBezTo>
                  <a:cubicBezTo>
                    <a:pt x="2994540" y="4191209"/>
                    <a:pt x="2998108" y="4213634"/>
                    <a:pt x="3000651" y="4311811"/>
                  </a:cubicBezTo>
                  <a:cubicBezTo>
                    <a:pt x="2641992" y="4310786"/>
                    <a:pt x="2699567" y="4325356"/>
                    <a:pt x="2697992" y="4254081"/>
                  </a:cubicBezTo>
                  <a:cubicBezTo>
                    <a:pt x="2696151" y="4169677"/>
                    <a:pt x="2696341" y="4175064"/>
                    <a:pt x="2693001" y="3967745"/>
                  </a:cubicBezTo>
                  <a:close/>
                  <a:moveTo>
                    <a:pt x="3001087" y="4329435"/>
                  </a:moveTo>
                  <a:cubicBezTo>
                    <a:pt x="3002264" y="4380904"/>
                    <a:pt x="3006078" y="4672134"/>
                    <a:pt x="3006097" y="4673595"/>
                  </a:cubicBezTo>
                  <a:cubicBezTo>
                    <a:pt x="2660893" y="4669687"/>
                    <a:pt x="2705241" y="4691713"/>
                    <a:pt x="2704463" y="4642520"/>
                  </a:cubicBezTo>
                  <a:cubicBezTo>
                    <a:pt x="2700820" y="4407673"/>
                    <a:pt x="2700307" y="4372405"/>
                    <a:pt x="2699491" y="4327310"/>
                  </a:cubicBezTo>
                  <a:cubicBezTo>
                    <a:pt x="2806425" y="4327348"/>
                    <a:pt x="2743062" y="4328733"/>
                    <a:pt x="3001087" y="4329435"/>
                  </a:cubicBezTo>
                  <a:close/>
                  <a:moveTo>
                    <a:pt x="3006268" y="4691239"/>
                  </a:moveTo>
                  <a:cubicBezTo>
                    <a:pt x="3007198" y="4789093"/>
                    <a:pt x="3004674" y="4819220"/>
                    <a:pt x="3010101" y="5038131"/>
                  </a:cubicBezTo>
                  <a:cubicBezTo>
                    <a:pt x="2874228" y="5038339"/>
                    <a:pt x="2710630" y="5036006"/>
                    <a:pt x="2710650" y="5031149"/>
                  </a:cubicBezTo>
                  <a:cubicBezTo>
                    <a:pt x="2711238" y="4889869"/>
                    <a:pt x="2707120" y="4785735"/>
                    <a:pt x="2705298" y="4691504"/>
                  </a:cubicBezTo>
                  <a:cubicBezTo>
                    <a:pt x="2815533" y="4691485"/>
                    <a:pt x="2911081" y="4690081"/>
                    <a:pt x="3006268" y="4691239"/>
                  </a:cubicBezTo>
                  <a:close/>
                  <a:moveTo>
                    <a:pt x="2710593" y="5052074"/>
                  </a:moveTo>
                  <a:cubicBezTo>
                    <a:pt x="2828741" y="5052473"/>
                    <a:pt x="2773690" y="5056172"/>
                    <a:pt x="3010537" y="5055774"/>
                  </a:cubicBezTo>
                  <a:cubicBezTo>
                    <a:pt x="3010727" y="5064292"/>
                    <a:pt x="3017046" y="5397696"/>
                    <a:pt x="3017084" y="5399953"/>
                  </a:cubicBezTo>
                  <a:cubicBezTo>
                    <a:pt x="2805001" y="5400959"/>
                    <a:pt x="2836503" y="5398227"/>
                    <a:pt x="2717102" y="5397923"/>
                  </a:cubicBezTo>
                  <a:cubicBezTo>
                    <a:pt x="2715166" y="5287756"/>
                    <a:pt x="2710232" y="5194929"/>
                    <a:pt x="2710593" y="5052074"/>
                  </a:cubicBezTo>
                  <a:close/>
                  <a:moveTo>
                    <a:pt x="3016629" y="4329492"/>
                  </a:moveTo>
                  <a:cubicBezTo>
                    <a:pt x="3259568" y="4330327"/>
                    <a:pt x="3220476" y="4329207"/>
                    <a:pt x="3315492" y="4328486"/>
                  </a:cubicBezTo>
                  <a:cubicBezTo>
                    <a:pt x="3317105" y="4486158"/>
                    <a:pt x="3320084" y="4506438"/>
                    <a:pt x="3322570" y="4673785"/>
                  </a:cubicBezTo>
                  <a:cubicBezTo>
                    <a:pt x="3233285" y="4674240"/>
                    <a:pt x="3189240" y="4676099"/>
                    <a:pt x="3021620" y="4673804"/>
                  </a:cubicBezTo>
                  <a:cubicBezTo>
                    <a:pt x="3021601" y="4672305"/>
                    <a:pt x="3017919" y="4386937"/>
                    <a:pt x="3016629" y="4329492"/>
                  </a:cubicBezTo>
                  <a:close/>
                  <a:moveTo>
                    <a:pt x="3326384" y="3995102"/>
                  </a:moveTo>
                  <a:cubicBezTo>
                    <a:pt x="3324961" y="3952378"/>
                    <a:pt x="3282359" y="3966569"/>
                    <a:pt x="3606992" y="3966569"/>
                  </a:cubicBezTo>
                  <a:cubicBezTo>
                    <a:pt x="3639537" y="3966569"/>
                    <a:pt x="3620712" y="3924737"/>
                    <a:pt x="3630694" y="4254593"/>
                  </a:cubicBezTo>
                  <a:cubicBezTo>
                    <a:pt x="3632706" y="4321201"/>
                    <a:pt x="3683999" y="4310653"/>
                    <a:pt x="3379329" y="4310653"/>
                  </a:cubicBezTo>
                  <a:cubicBezTo>
                    <a:pt x="3308888" y="4310653"/>
                    <a:pt x="3338700" y="4364058"/>
                    <a:pt x="3326384" y="3995102"/>
                  </a:cubicBezTo>
                  <a:close/>
                  <a:moveTo>
                    <a:pt x="3379348" y="4328259"/>
                  </a:moveTo>
                  <a:cubicBezTo>
                    <a:pt x="3677927" y="4328259"/>
                    <a:pt x="3632535" y="4310255"/>
                    <a:pt x="3633692" y="4383902"/>
                  </a:cubicBezTo>
                  <a:cubicBezTo>
                    <a:pt x="3638930" y="4717779"/>
                    <a:pt x="3646008" y="4672381"/>
                    <a:pt x="3607011" y="4672381"/>
                  </a:cubicBezTo>
                  <a:cubicBezTo>
                    <a:pt x="3296098" y="4672381"/>
                    <a:pt x="3338340" y="4685490"/>
                    <a:pt x="3337657" y="4642520"/>
                  </a:cubicBezTo>
                  <a:cubicBezTo>
                    <a:pt x="3331869" y="4276182"/>
                    <a:pt x="3312133" y="4328259"/>
                    <a:pt x="3379348" y="4328259"/>
                  </a:cubicBezTo>
                  <a:close/>
                  <a:moveTo>
                    <a:pt x="3379348" y="4691258"/>
                  </a:moveTo>
                  <a:cubicBezTo>
                    <a:pt x="3492354" y="4691258"/>
                    <a:pt x="3498370" y="4689986"/>
                    <a:pt x="3607011" y="4689986"/>
                  </a:cubicBezTo>
                  <a:cubicBezTo>
                    <a:pt x="3649348" y="4689986"/>
                    <a:pt x="3636615" y="4641192"/>
                    <a:pt x="3642422" y="5035095"/>
                  </a:cubicBezTo>
                  <a:cubicBezTo>
                    <a:pt x="3517574" y="5034317"/>
                    <a:pt x="3496909" y="5038036"/>
                    <a:pt x="3343312" y="5038017"/>
                  </a:cubicBezTo>
                  <a:cubicBezTo>
                    <a:pt x="3337884" y="4642899"/>
                    <a:pt x="3321887" y="4691258"/>
                    <a:pt x="3379348" y="4691258"/>
                  </a:cubicBezTo>
                  <a:close/>
                  <a:moveTo>
                    <a:pt x="3636178" y="3606852"/>
                  </a:moveTo>
                  <a:cubicBezTo>
                    <a:pt x="3636121" y="3602735"/>
                    <a:pt x="3938400" y="3602147"/>
                    <a:pt x="3938476" y="3607156"/>
                  </a:cubicBezTo>
                  <a:cubicBezTo>
                    <a:pt x="3940734" y="3751509"/>
                    <a:pt x="3938229" y="3700172"/>
                    <a:pt x="3942328" y="3948186"/>
                  </a:cubicBezTo>
                  <a:cubicBezTo>
                    <a:pt x="3802926" y="3945966"/>
                    <a:pt x="3723926" y="3948546"/>
                    <a:pt x="3642896" y="3948869"/>
                  </a:cubicBezTo>
                  <a:cubicBezTo>
                    <a:pt x="3642763" y="3820527"/>
                    <a:pt x="3638095" y="3729312"/>
                    <a:pt x="3636178" y="3606852"/>
                  </a:cubicBezTo>
                  <a:close/>
                  <a:moveTo>
                    <a:pt x="3642687" y="3995481"/>
                  </a:moveTo>
                  <a:cubicBezTo>
                    <a:pt x="3642934" y="3962737"/>
                    <a:pt x="3597618" y="3960270"/>
                    <a:pt x="3942594" y="3965867"/>
                  </a:cubicBezTo>
                  <a:cubicBezTo>
                    <a:pt x="3948021" y="4285232"/>
                    <a:pt x="3945801" y="4179694"/>
                    <a:pt x="3947357" y="4311564"/>
                  </a:cubicBezTo>
                  <a:cubicBezTo>
                    <a:pt x="3599364" y="4305436"/>
                    <a:pt x="3648627" y="4333628"/>
                    <a:pt x="3646217" y="4254024"/>
                  </a:cubicBezTo>
                  <a:cubicBezTo>
                    <a:pt x="3642858" y="4142642"/>
                    <a:pt x="3642251" y="4065505"/>
                    <a:pt x="3642687" y="3995481"/>
                  </a:cubicBezTo>
                  <a:close/>
                  <a:moveTo>
                    <a:pt x="3947585" y="4329169"/>
                  </a:moveTo>
                  <a:cubicBezTo>
                    <a:pt x="3949900" y="4506078"/>
                    <a:pt x="3953145" y="4528995"/>
                    <a:pt x="3954929" y="4673975"/>
                  </a:cubicBezTo>
                  <a:cubicBezTo>
                    <a:pt x="3835319" y="4674070"/>
                    <a:pt x="3797366" y="4674373"/>
                    <a:pt x="3720833" y="4673235"/>
                  </a:cubicBezTo>
                  <a:cubicBezTo>
                    <a:pt x="3632649" y="4671926"/>
                    <a:pt x="3654548" y="4725823"/>
                    <a:pt x="3649196" y="4383598"/>
                  </a:cubicBezTo>
                  <a:cubicBezTo>
                    <a:pt x="3648096" y="4312531"/>
                    <a:pt x="3591261" y="4323402"/>
                    <a:pt x="3947585" y="4329169"/>
                  </a:cubicBezTo>
                  <a:close/>
                  <a:moveTo>
                    <a:pt x="3955138" y="4691580"/>
                  </a:moveTo>
                  <a:cubicBezTo>
                    <a:pt x="3957149" y="4890229"/>
                    <a:pt x="3952595" y="4653656"/>
                    <a:pt x="3958515" y="5037694"/>
                  </a:cubicBezTo>
                  <a:cubicBezTo>
                    <a:pt x="3633294" y="5037865"/>
                    <a:pt x="3809890" y="5036746"/>
                    <a:pt x="3657982" y="5035228"/>
                  </a:cubicBezTo>
                  <a:cubicBezTo>
                    <a:pt x="3657052" y="4960670"/>
                    <a:pt x="3657527" y="4996621"/>
                    <a:pt x="3652821" y="4690100"/>
                  </a:cubicBezTo>
                  <a:cubicBezTo>
                    <a:pt x="3780439" y="4690783"/>
                    <a:pt x="3662518" y="4691827"/>
                    <a:pt x="3955138" y="4691580"/>
                  </a:cubicBezTo>
                  <a:close/>
                  <a:moveTo>
                    <a:pt x="3958174" y="3966114"/>
                  </a:moveTo>
                  <a:cubicBezTo>
                    <a:pt x="4300740" y="3971539"/>
                    <a:pt x="4258271" y="3947446"/>
                    <a:pt x="4259182" y="3995595"/>
                  </a:cubicBezTo>
                  <a:cubicBezTo>
                    <a:pt x="4260965" y="4090035"/>
                    <a:pt x="4262218" y="4163113"/>
                    <a:pt x="4263072" y="4254441"/>
                  </a:cubicBezTo>
                  <a:cubicBezTo>
                    <a:pt x="4263660" y="4318185"/>
                    <a:pt x="4324936" y="4317464"/>
                    <a:pt x="3962937" y="4311811"/>
                  </a:cubicBezTo>
                  <a:cubicBezTo>
                    <a:pt x="3961723" y="4207790"/>
                    <a:pt x="3963032" y="4245240"/>
                    <a:pt x="3958174" y="3966114"/>
                  </a:cubicBezTo>
                  <a:close/>
                  <a:moveTo>
                    <a:pt x="3958800" y="5055300"/>
                  </a:moveTo>
                  <a:cubicBezTo>
                    <a:pt x="3960660" y="5175882"/>
                    <a:pt x="3961191" y="5216481"/>
                    <a:pt x="3962880" y="5290318"/>
                  </a:cubicBezTo>
                  <a:cubicBezTo>
                    <a:pt x="3966087" y="5436094"/>
                    <a:pt x="4018463" y="5392858"/>
                    <a:pt x="3720605" y="5399251"/>
                  </a:cubicBezTo>
                  <a:cubicBezTo>
                    <a:pt x="3649614" y="5400693"/>
                    <a:pt x="3663562" y="5466011"/>
                    <a:pt x="3658210" y="5052833"/>
                  </a:cubicBezTo>
                  <a:cubicBezTo>
                    <a:pt x="3775334" y="5054028"/>
                    <a:pt x="3663315" y="5055451"/>
                    <a:pt x="3958800" y="5055300"/>
                  </a:cubicBezTo>
                  <a:close/>
                  <a:moveTo>
                    <a:pt x="3963924" y="4383636"/>
                  </a:moveTo>
                  <a:cubicBezTo>
                    <a:pt x="3962842" y="4314353"/>
                    <a:pt x="3904793" y="4329188"/>
                    <a:pt x="4263907" y="4327709"/>
                  </a:cubicBezTo>
                  <a:cubicBezTo>
                    <a:pt x="4266317" y="4505679"/>
                    <a:pt x="4267171" y="4465365"/>
                    <a:pt x="4270852" y="4675322"/>
                  </a:cubicBezTo>
                  <a:cubicBezTo>
                    <a:pt x="3922498" y="4674734"/>
                    <a:pt x="3970718" y="4685509"/>
                    <a:pt x="3970053" y="4642520"/>
                  </a:cubicBezTo>
                  <a:cubicBezTo>
                    <a:pt x="3968023" y="4513040"/>
                    <a:pt x="3965916" y="4509872"/>
                    <a:pt x="3963924" y="4383636"/>
                  </a:cubicBezTo>
                  <a:close/>
                  <a:moveTo>
                    <a:pt x="4289753" y="3948034"/>
                  </a:moveTo>
                  <a:cubicBezTo>
                    <a:pt x="4268670" y="3948034"/>
                    <a:pt x="4273983" y="3960555"/>
                    <a:pt x="4272503" y="3865831"/>
                  </a:cubicBezTo>
                  <a:cubicBezTo>
                    <a:pt x="4267721" y="3564944"/>
                    <a:pt x="4259789" y="3604538"/>
                    <a:pt x="4289753" y="3604538"/>
                  </a:cubicBezTo>
                  <a:cubicBezTo>
                    <a:pt x="4403802" y="3604538"/>
                    <a:pt x="4403138" y="3603931"/>
                    <a:pt x="4517435" y="3603931"/>
                  </a:cubicBezTo>
                  <a:cubicBezTo>
                    <a:pt x="4593265" y="3603931"/>
                    <a:pt x="4570171" y="3552290"/>
                    <a:pt x="4575086" y="3866115"/>
                  </a:cubicBezTo>
                  <a:cubicBezTo>
                    <a:pt x="4576813" y="3976491"/>
                    <a:pt x="4633648" y="3948034"/>
                    <a:pt x="4289753" y="3948034"/>
                  </a:cubicBezTo>
                  <a:close/>
                  <a:moveTo>
                    <a:pt x="4576092" y="3967119"/>
                  </a:moveTo>
                  <a:cubicBezTo>
                    <a:pt x="4576509" y="4150421"/>
                    <a:pt x="4578520" y="4192841"/>
                    <a:pt x="4580874" y="4312095"/>
                  </a:cubicBezTo>
                  <a:cubicBezTo>
                    <a:pt x="4458797" y="4313935"/>
                    <a:pt x="4405321" y="4309951"/>
                    <a:pt x="4279240" y="4310046"/>
                  </a:cubicBezTo>
                  <a:cubicBezTo>
                    <a:pt x="4278253" y="4228298"/>
                    <a:pt x="4278651" y="4202649"/>
                    <a:pt x="4274211" y="3965658"/>
                  </a:cubicBezTo>
                  <a:cubicBezTo>
                    <a:pt x="4407522" y="3965525"/>
                    <a:pt x="4369606" y="3967214"/>
                    <a:pt x="4576092" y="3967119"/>
                  </a:cubicBezTo>
                  <a:close/>
                  <a:moveTo>
                    <a:pt x="4276033" y="5055148"/>
                  </a:moveTo>
                  <a:cubicBezTo>
                    <a:pt x="4275312" y="5206293"/>
                    <a:pt x="4280929" y="5283526"/>
                    <a:pt x="4283016" y="5396937"/>
                  </a:cubicBezTo>
                  <a:cubicBezTo>
                    <a:pt x="4148491" y="5397051"/>
                    <a:pt x="4161186" y="5400617"/>
                    <a:pt x="3980547" y="5399023"/>
                  </a:cubicBezTo>
                  <a:cubicBezTo>
                    <a:pt x="3978403" y="5268216"/>
                    <a:pt x="3978574" y="5331011"/>
                    <a:pt x="3974323" y="5055300"/>
                  </a:cubicBezTo>
                  <a:lnTo>
                    <a:pt x="4276033" y="5055148"/>
                  </a:lnTo>
                  <a:close/>
                  <a:moveTo>
                    <a:pt x="4280265" y="4383636"/>
                  </a:moveTo>
                  <a:cubicBezTo>
                    <a:pt x="4279031" y="4304981"/>
                    <a:pt x="4232064" y="4330137"/>
                    <a:pt x="4517435" y="4330137"/>
                  </a:cubicBezTo>
                  <a:cubicBezTo>
                    <a:pt x="4600742" y="4330137"/>
                    <a:pt x="4579412" y="4271838"/>
                    <a:pt x="4585219" y="4642861"/>
                  </a:cubicBezTo>
                  <a:cubicBezTo>
                    <a:pt x="4585883" y="4685206"/>
                    <a:pt x="4632964" y="4675340"/>
                    <a:pt x="4289753" y="4675340"/>
                  </a:cubicBezTo>
                  <a:cubicBezTo>
                    <a:pt x="4286907" y="4675340"/>
                    <a:pt x="4285350" y="4709091"/>
                    <a:pt x="4280265" y="4383636"/>
                  </a:cubicBezTo>
                  <a:close/>
                  <a:moveTo>
                    <a:pt x="4289753" y="4692946"/>
                  </a:moveTo>
                  <a:cubicBezTo>
                    <a:pt x="4644217" y="4692946"/>
                    <a:pt x="4585067" y="4667486"/>
                    <a:pt x="4588028" y="4772436"/>
                  </a:cubicBezTo>
                  <a:cubicBezTo>
                    <a:pt x="4590571" y="4866003"/>
                    <a:pt x="4591500" y="4937051"/>
                    <a:pt x="4592487" y="5031206"/>
                  </a:cubicBezTo>
                  <a:cubicBezTo>
                    <a:pt x="4592582" y="5039705"/>
                    <a:pt x="4621312" y="5037523"/>
                    <a:pt x="4291707" y="5037523"/>
                  </a:cubicBezTo>
                  <a:cubicBezTo>
                    <a:pt x="4293700" y="4780556"/>
                    <a:pt x="4281555" y="4692946"/>
                    <a:pt x="4289753" y="4692946"/>
                  </a:cubicBezTo>
                  <a:close/>
                  <a:moveTo>
                    <a:pt x="4291594" y="5055148"/>
                  </a:moveTo>
                  <a:cubicBezTo>
                    <a:pt x="4302126" y="5055148"/>
                    <a:pt x="4551460" y="5054901"/>
                    <a:pt x="4592734" y="5054598"/>
                  </a:cubicBezTo>
                  <a:cubicBezTo>
                    <a:pt x="4594727" y="5237785"/>
                    <a:pt x="4596928" y="5280300"/>
                    <a:pt x="4598901" y="5398682"/>
                  </a:cubicBezTo>
                  <a:cubicBezTo>
                    <a:pt x="4422988" y="5400048"/>
                    <a:pt x="4424981" y="5397069"/>
                    <a:pt x="4298558" y="5396956"/>
                  </a:cubicBezTo>
                  <a:cubicBezTo>
                    <a:pt x="4296357" y="5276582"/>
                    <a:pt x="4290873" y="5203789"/>
                    <a:pt x="4291594" y="5055148"/>
                  </a:cubicBezTo>
                  <a:close/>
                  <a:moveTo>
                    <a:pt x="4859185" y="4310767"/>
                  </a:moveTo>
                  <a:cubicBezTo>
                    <a:pt x="4553130" y="4303786"/>
                    <a:pt x="4597099" y="4337061"/>
                    <a:pt x="4595201" y="4254062"/>
                  </a:cubicBezTo>
                  <a:cubicBezTo>
                    <a:pt x="4593208" y="4167514"/>
                    <a:pt x="4591690" y="4081270"/>
                    <a:pt x="4591690" y="3995405"/>
                  </a:cubicBezTo>
                  <a:cubicBezTo>
                    <a:pt x="4591690" y="3952947"/>
                    <a:pt x="4547209" y="3970060"/>
                    <a:pt x="4892090" y="3965507"/>
                  </a:cubicBezTo>
                  <a:cubicBezTo>
                    <a:pt x="4897081" y="4365879"/>
                    <a:pt x="4913268" y="4312000"/>
                    <a:pt x="4859185" y="4310767"/>
                  </a:cubicBezTo>
                  <a:close/>
                  <a:moveTo>
                    <a:pt x="4858920" y="3948413"/>
                  </a:moveTo>
                  <a:cubicBezTo>
                    <a:pt x="4790129" y="3949627"/>
                    <a:pt x="4782557" y="3949400"/>
                    <a:pt x="4591576" y="3949495"/>
                  </a:cubicBezTo>
                  <a:cubicBezTo>
                    <a:pt x="4591425" y="3921910"/>
                    <a:pt x="4587762" y="3640906"/>
                    <a:pt x="4587212" y="3603855"/>
                  </a:cubicBezTo>
                  <a:cubicBezTo>
                    <a:pt x="4589147" y="3603855"/>
                    <a:pt x="4804362" y="3603418"/>
                    <a:pt x="4886435" y="3603039"/>
                  </a:cubicBezTo>
                  <a:cubicBezTo>
                    <a:pt x="4892679" y="4001495"/>
                    <a:pt x="4904767" y="3947616"/>
                    <a:pt x="4858920" y="3948413"/>
                  </a:cubicBezTo>
                  <a:close/>
                  <a:moveTo>
                    <a:pt x="4858976" y="3585566"/>
                  </a:moveTo>
                  <a:cubicBezTo>
                    <a:pt x="4754396" y="3586135"/>
                    <a:pt x="4733351" y="3585661"/>
                    <a:pt x="4631257" y="3586059"/>
                  </a:cubicBezTo>
                  <a:cubicBezTo>
                    <a:pt x="4570531" y="3586306"/>
                    <a:pt x="4587591" y="3641361"/>
                    <a:pt x="4580570" y="3241311"/>
                  </a:cubicBezTo>
                  <a:cubicBezTo>
                    <a:pt x="4672759" y="3241672"/>
                    <a:pt x="4655964" y="3242279"/>
                    <a:pt x="4879566" y="3241805"/>
                  </a:cubicBezTo>
                  <a:cubicBezTo>
                    <a:pt x="4881615" y="3632729"/>
                    <a:pt x="4902945" y="3585320"/>
                    <a:pt x="4858976" y="3585566"/>
                  </a:cubicBezTo>
                  <a:close/>
                  <a:moveTo>
                    <a:pt x="4859014" y="3224218"/>
                  </a:moveTo>
                  <a:cubicBezTo>
                    <a:pt x="4547437" y="3225072"/>
                    <a:pt x="4580266" y="3224844"/>
                    <a:pt x="4580152" y="3218508"/>
                  </a:cubicBezTo>
                  <a:cubicBezTo>
                    <a:pt x="4572998" y="2815821"/>
                    <a:pt x="4555597" y="2876510"/>
                    <a:pt x="4631142" y="2877838"/>
                  </a:cubicBezTo>
                  <a:cubicBezTo>
                    <a:pt x="4917121" y="2882828"/>
                    <a:pt x="4876454" y="2850804"/>
                    <a:pt x="4876890" y="2960402"/>
                  </a:cubicBezTo>
                  <a:cubicBezTo>
                    <a:pt x="4877858" y="3264494"/>
                    <a:pt x="4891066" y="3224123"/>
                    <a:pt x="4859014" y="3224218"/>
                  </a:cubicBezTo>
                  <a:close/>
                  <a:moveTo>
                    <a:pt x="4859071" y="2861788"/>
                  </a:moveTo>
                  <a:cubicBezTo>
                    <a:pt x="4529675" y="2858241"/>
                    <a:pt x="4573871" y="2871691"/>
                    <a:pt x="4573226" y="2830277"/>
                  </a:cubicBezTo>
                  <a:cubicBezTo>
                    <a:pt x="4567438" y="2458361"/>
                    <a:pt x="4549050" y="2514744"/>
                    <a:pt x="4631142" y="2516528"/>
                  </a:cubicBezTo>
                  <a:cubicBezTo>
                    <a:pt x="4916551" y="2522656"/>
                    <a:pt x="4868161" y="2490954"/>
                    <a:pt x="4869395" y="2571810"/>
                  </a:cubicBezTo>
                  <a:cubicBezTo>
                    <a:pt x="4874480" y="2895994"/>
                    <a:pt x="4886359" y="2862054"/>
                    <a:pt x="4859071" y="2861788"/>
                  </a:cubicBezTo>
                  <a:close/>
                  <a:moveTo>
                    <a:pt x="4517453" y="3586306"/>
                  </a:moveTo>
                  <a:cubicBezTo>
                    <a:pt x="4403404" y="3586306"/>
                    <a:pt x="4404068" y="3586913"/>
                    <a:pt x="4289772" y="3586913"/>
                  </a:cubicBezTo>
                  <a:cubicBezTo>
                    <a:pt x="4259371" y="3586913"/>
                    <a:pt x="4268651" y="3623035"/>
                    <a:pt x="4264267" y="3348044"/>
                  </a:cubicBezTo>
                  <a:cubicBezTo>
                    <a:pt x="4262294" y="3222055"/>
                    <a:pt x="4254210" y="3241330"/>
                    <a:pt x="4289772" y="3241330"/>
                  </a:cubicBezTo>
                  <a:cubicBezTo>
                    <a:pt x="4521875" y="3241216"/>
                    <a:pt x="4527853" y="3241178"/>
                    <a:pt x="4565009" y="3241273"/>
                  </a:cubicBezTo>
                  <a:cubicBezTo>
                    <a:pt x="4572220" y="3645990"/>
                    <a:pt x="4589565" y="3586306"/>
                    <a:pt x="4517453" y="3586306"/>
                  </a:cubicBezTo>
                  <a:close/>
                  <a:moveTo>
                    <a:pt x="4517453" y="3223611"/>
                  </a:moveTo>
                  <a:cubicBezTo>
                    <a:pt x="4261535" y="3223744"/>
                    <a:pt x="4289146" y="3223744"/>
                    <a:pt x="4262692" y="3223706"/>
                  </a:cubicBezTo>
                  <a:cubicBezTo>
                    <a:pt x="4262047" y="3162883"/>
                    <a:pt x="4258138" y="2878730"/>
                    <a:pt x="4258119" y="2877364"/>
                  </a:cubicBezTo>
                  <a:cubicBezTo>
                    <a:pt x="4259504" y="2877364"/>
                    <a:pt x="4514285" y="2876719"/>
                    <a:pt x="4558462" y="2876946"/>
                  </a:cubicBezTo>
                  <a:cubicBezTo>
                    <a:pt x="4565426" y="3279159"/>
                    <a:pt x="4584991" y="3223611"/>
                    <a:pt x="4517453" y="3223611"/>
                  </a:cubicBezTo>
                  <a:close/>
                  <a:moveTo>
                    <a:pt x="4258327" y="3948072"/>
                  </a:moveTo>
                  <a:cubicBezTo>
                    <a:pt x="4176424" y="3948261"/>
                    <a:pt x="4081161" y="3950443"/>
                    <a:pt x="3957889" y="3948451"/>
                  </a:cubicBezTo>
                  <a:cubicBezTo>
                    <a:pt x="3953847" y="3711062"/>
                    <a:pt x="3956390" y="3758794"/>
                    <a:pt x="3954018" y="3606852"/>
                  </a:cubicBezTo>
                  <a:cubicBezTo>
                    <a:pt x="3953923" y="3601426"/>
                    <a:pt x="3931379" y="3603646"/>
                    <a:pt x="4252824" y="3604481"/>
                  </a:cubicBezTo>
                  <a:cubicBezTo>
                    <a:pt x="4257739" y="3915175"/>
                    <a:pt x="4257606" y="3908099"/>
                    <a:pt x="4258327" y="3948072"/>
                  </a:cubicBezTo>
                  <a:close/>
                  <a:moveTo>
                    <a:pt x="3953676" y="3586116"/>
                  </a:moveTo>
                  <a:cubicBezTo>
                    <a:pt x="3947927" y="3221410"/>
                    <a:pt x="3946883" y="3240154"/>
                    <a:pt x="3948230" y="3240154"/>
                  </a:cubicBezTo>
                  <a:cubicBezTo>
                    <a:pt x="4066682" y="3240647"/>
                    <a:pt x="4071768" y="3240040"/>
                    <a:pt x="4175855" y="3240875"/>
                  </a:cubicBezTo>
                  <a:cubicBezTo>
                    <a:pt x="4270416" y="3241634"/>
                    <a:pt x="4246031" y="3178345"/>
                    <a:pt x="4252521" y="3586856"/>
                  </a:cubicBezTo>
                  <a:cubicBezTo>
                    <a:pt x="4182231" y="3586648"/>
                    <a:pt x="4105622" y="3585111"/>
                    <a:pt x="3953676" y="3586116"/>
                  </a:cubicBezTo>
                  <a:close/>
                  <a:moveTo>
                    <a:pt x="3947186" y="3218470"/>
                  </a:moveTo>
                  <a:cubicBezTo>
                    <a:pt x="3938666" y="2848319"/>
                    <a:pt x="3944340" y="2878711"/>
                    <a:pt x="3948230" y="2878711"/>
                  </a:cubicBezTo>
                  <a:cubicBezTo>
                    <a:pt x="4302334" y="2880172"/>
                    <a:pt x="4242273" y="2849571"/>
                    <a:pt x="4243659" y="2959965"/>
                  </a:cubicBezTo>
                  <a:cubicBezTo>
                    <a:pt x="4245025" y="3079239"/>
                    <a:pt x="4245993" y="3103958"/>
                    <a:pt x="4247075" y="3218849"/>
                  </a:cubicBezTo>
                  <a:cubicBezTo>
                    <a:pt x="4247131" y="3225944"/>
                    <a:pt x="3947319" y="3224844"/>
                    <a:pt x="3947186" y="3218470"/>
                  </a:cubicBezTo>
                  <a:close/>
                  <a:moveTo>
                    <a:pt x="4175817" y="2860498"/>
                  </a:moveTo>
                  <a:cubicBezTo>
                    <a:pt x="3900105" y="2864577"/>
                    <a:pt x="3943049" y="2871521"/>
                    <a:pt x="3942385" y="2830258"/>
                  </a:cubicBezTo>
                  <a:cubicBezTo>
                    <a:pt x="3936996" y="2477674"/>
                    <a:pt x="3931948" y="2516091"/>
                    <a:pt x="3948230" y="2516186"/>
                  </a:cubicBezTo>
                  <a:cubicBezTo>
                    <a:pt x="4291271" y="2518482"/>
                    <a:pt x="4237928" y="2498979"/>
                    <a:pt x="4239066" y="2571792"/>
                  </a:cubicBezTo>
                  <a:cubicBezTo>
                    <a:pt x="4241002" y="2695466"/>
                    <a:pt x="4239844" y="2701347"/>
                    <a:pt x="4241875" y="2830599"/>
                  </a:cubicBezTo>
                  <a:cubicBezTo>
                    <a:pt x="4242444" y="2867745"/>
                    <a:pt x="4255595" y="2859303"/>
                    <a:pt x="4175817" y="2860498"/>
                  </a:cubicBezTo>
                  <a:close/>
                  <a:moveTo>
                    <a:pt x="3938134" y="3586211"/>
                  </a:moveTo>
                  <a:cubicBezTo>
                    <a:pt x="3877808" y="3586534"/>
                    <a:pt x="3882666" y="3586477"/>
                    <a:pt x="3635875" y="3586591"/>
                  </a:cubicBezTo>
                  <a:cubicBezTo>
                    <a:pt x="3633844" y="3444685"/>
                    <a:pt x="3636292" y="3491582"/>
                    <a:pt x="3631795" y="3242715"/>
                  </a:cubicBezTo>
                  <a:cubicBezTo>
                    <a:pt x="3754270" y="3242203"/>
                    <a:pt x="3699427" y="3239111"/>
                    <a:pt x="3932138" y="3240097"/>
                  </a:cubicBezTo>
                  <a:cubicBezTo>
                    <a:pt x="3933258" y="3289366"/>
                    <a:pt x="3937964" y="3575303"/>
                    <a:pt x="3938134" y="3586211"/>
                  </a:cubicBezTo>
                  <a:close/>
                  <a:moveTo>
                    <a:pt x="3631472" y="3225072"/>
                  </a:moveTo>
                  <a:cubicBezTo>
                    <a:pt x="3625399" y="2875676"/>
                    <a:pt x="3626690" y="2968047"/>
                    <a:pt x="3625115" y="2879508"/>
                  </a:cubicBezTo>
                  <a:cubicBezTo>
                    <a:pt x="3747970" y="2879375"/>
                    <a:pt x="3740474" y="2877857"/>
                    <a:pt x="3927508" y="2878635"/>
                  </a:cubicBezTo>
                  <a:cubicBezTo>
                    <a:pt x="3928438" y="2962621"/>
                    <a:pt x="3927128" y="3030368"/>
                    <a:pt x="3931664" y="3218944"/>
                  </a:cubicBezTo>
                  <a:cubicBezTo>
                    <a:pt x="3931720" y="3222492"/>
                    <a:pt x="3958136" y="3223668"/>
                    <a:pt x="3631472" y="3225072"/>
                  </a:cubicBezTo>
                  <a:close/>
                  <a:moveTo>
                    <a:pt x="3624792" y="2861902"/>
                  </a:moveTo>
                  <a:cubicBezTo>
                    <a:pt x="3622344" y="2716183"/>
                    <a:pt x="3623654" y="2718535"/>
                    <a:pt x="3620504" y="2516073"/>
                  </a:cubicBezTo>
                  <a:cubicBezTo>
                    <a:pt x="3975500" y="2516016"/>
                    <a:pt x="3921207" y="2497158"/>
                    <a:pt x="3922365" y="2571792"/>
                  </a:cubicBezTo>
                  <a:cubicBezTo>
                    <a:pt x="3924149" y="2686663"/>
                    <a:pt x="3924699" y="2696946"/>
                    <a:pt x="3926824" y="2830561"/>
                  </a:cubicBezTo>
                  <a:cubicBezTo>
                    <a:pt x="3927489" y="2871616"/>
                    <a:pt x="3975708" y="2861523"/>
                    <a:pt x="3624792" y="2861902"/>
                  </a:cubicBezTo>
                  <a:close/>
                  <a:moveTo>
                    <a:pt x="3620599" y="3604196"/>
                  </a:moveTo>
                  <a:cubicBezTo>
                    <a:pt x="3622515" y="3731418"/>
                    <a:pt x="3627240" y="3818706"/>
                    <a:pt x="3627335" y="3948925"/>
                  </a:cubicBezTo>
                  <a:cubicBezTo>
                    <a:pt x="3527575" y="3949115"/>
                    <a:pt x="3488085" y="3947749"/>
                    <a:pt x="3324923" y="3947749"/>
                  </a:cubicBezTo>
                  <a:cubicBezTo>
                    <a:pt x="3321052" y="3806090"/>
                    <a:pt x="3323026" y="3731456"/>
                    <a:pt x="3320938" y="3604120"/>
                  </a:cubicBezTo>
                  <a:cubicBezTo>
                    <a:pt x="3359821" y="3604367"/>
                    <a:pt x="3368038" y="3604310"/>
                    <a:pt x="3620599" y="3604196"/>
                  </a:cubicBezTo>
                  <a:close/>
                  <a:moveTo>
                    <a:pt x="3379348" y="3586686"/>
                  </a:moveTo>
                  <a:cubicBezTo>
                    <a:pt x="3304561" y="3586686"/>
                    <a:pt x="3322001" y="3608085"/>
                    <a:pt x="3318054" y="3477296"/>
                  </a:cubicBezTo>
                  <a:cubicBezTo>
                    <a:pt x="3315720" y="3400159"/>
                    <a:pt x="3314031" y="3313497"/>
                    <a:pt x="3314429" y="3242203"/>
                  </a:cubicBezTo>
                  <a:cubicBezTo>
                    <a:pt x="3324847" y="3242260"/>
                    <a:pt x="3577996" y="3242810"/>
                    <a:pt x="3616234" y="3242753"/>
                  </a:cubicBezTo>
                  <a:cubicBezTo>
                    <a:pt x="3620693" y="3490330"/>
                    <a:pt x="3618378" y="3450471"/>
                    <a:pt x="3620333" y="3586591"/>
                  </a:cubicBezTo>
                  <a:lnTo>
                    <a:pt x="3379348" y="3586686"/>
                  </a:lnTo>
                  <a:close/>
                  <a:moveTo>
                    <a:pt x="3315112" y="4254327"/>
                  </a:moveTo>
                  <a:cubicBezTo>
                    <a:pt x="3315188" y="4323990"/>
                    <a:pt x="3369424" y="4313290"/>
                    <a:pt x="3037921" y="4311962"/>
                  </a:cubicBezTo>
                  <a:cubicBezTo>
                    <a:pt x="3015775" y="4311867"/>
                    <a:pt x="3008184" y="4362236"/>
                    <a:pt x="3010537" y="3995747"/>
                  </a:cubicBezTo>
                  <a:cubicBezTo>
                    <a:pt x="3010784" y="3955357"/>
                    <a:pt x="2962868" y="3965374"/>
                    <a:pt x="3309894" y="3965374"/>
                  </a:cubicBezTo>
                  <a:cubicBezTo>
                    <a:pt x="3312513" y="4052282"/>
                    <a:pt x="3314961" y="4116955"/>
                    <a:pt x="3315112" y="4254327"/>
                  </a:cubicBezTo>
                  <a:close/>
                  <a:moveTo>
                    <a:pt x="3010670" y="3947920"/>
                  </a:moveTo>
                  <a:cubicBezTo>
                    <a:pt x="3010424" y="3786284"/>
                    <a:pt x="3004825" y="3731589"/>
                    <a:pt x="3003212" y="3604367"/>
                  </a:cubicBezTo>
                  <a:cubicBezTo>
                    <a:pt x="3145290" y="3602584"/>
                    <a:pt x="3085970" y="3602147"/>
                    <a:pt x="3305377" y="3604006"/>
                  </a:cubicBezTo>
                  <a:cubicBezTo>
                    <a:pt x="3307598" y="3740107"/>
                    <a:pt x="3305359" y="3800550"/>
                    <a:pt x="3309344" y="3947749"/>
                  </a:cubicBezTo>
                  <a:cubicBezTo>
                    <a:pt x="3039894" y="3947768"/>
                    <a:pt x="3120602" y="3947749"/>
                    <a:pt x="3010670" y="3947920"/>
                  </a:cubicBezTo>
                  <a:close/>
                  <a:moveTo>
                    <a:pt x="3265603" y="3585946"/>
                  </a:moveTo>
                  <a:cubicBezTo>
                    <a:pt x="3192656" y="3584959"/>
                    <a:pt x="3112518" y="3584864"/>
                    <a:pt x="3037788" y="3586173"/>
                  </a:cubicBezTo>
                  <a:cubicBezTo>
                    <a:pt x="2980365" y="3587179"/>
                    <a:pt x="3012055" y="3630604"/>
                    <a:pt x="2999208" y="3241330"/>
                  </a:cubicBezTo>
                  <a:cubicBezTo>
                    <a:pt x="3254691" y="3240742"/>
                    <a:pt x="3180644" y="3241065"/>
                    <a:pt x="3298888" y="3242070"/>
                  </a:cubicBezTo>
                  <a:cubicBezTo>
                    <a:pt x="3296762" y="3630282"/>
                    <a:pt x="3331281" y="3586742"/>
                    <a:pt x="3265603" y="3585946"/>
                  </a:cubicBezTo>
                  <a:close/>
                  <a:moveTo>
                    <a:pt x="3299039" y="3218621"/>
                  </a:moveTo>
                  <a:cubicBezTo>
                    <a:pt x="3298963" y="3228240"/>
                    <a:pt x="3329630" y="3222435"/>
                    <a:pt x="3037845" y="3223592"/>
                  </a:cubicBezTo>
                  <a:cubicBezTo>
                    <a:pt x="2984122" y="3223744"/>
                    <a:pt x="2997425" y="3276939"/>
                    <a:pt x="2993193" y="2957499"/>
                  </a:cubicBezTo>
                  <a:cubicBezTo>
                    <a:pt x="2991997" y="2863116"/>
                    <a:pt x="2980270" y="2878464"/>
                    <a:pt x="3037769" y="2879318"/>
                  </a:cubicBezTo>
                  <a:cubicBezTo>
                    <a:pt x="3108874" y="2880456"/>
                    <a:pt x="3135366" y="2880191"/>
                    <a:pt x="3295244" y="2880228"/>
                  </a:cubicBezTo>
                  <a:cubicBezTo>
                    <a:pt x="3299210" y="3131087"/>
                    <a:pt x="3299703" y="3138980"/>
                    <a:pt x="3299039" y="3218621"/>
                  </a:cubicBezTo>
                  <a:close/>
                  <a:moveTo>
                    <a:pt x="2991845" y="2861105"/>
                  </a:moveTo>
                  <a:cubicBezTo>
                    <a:pt x="2989606" y="2715481"/>
                    <a:pt x="2989018" y="2696320"/>
                    <a:pt x="2986247" y="2515504"/>
                  </a:cubicBezTo>
                  <a:cubicBezTo>
                    <a:pt x="3070352" y="2514953"/>
                    <a:pt x="3097147" y="2513265"/>
                    <a:pt x="3288393" y="2515257"/>
                  </a:cubicBezTo>
                  <a:cubicBezTo>
                    <a:pt x="3292454" y="2780591"/>
                    <a:pt x="3291145" y="2621952"/>
                    <a:pt x="3294959" y="2862623"/>
                  </a:cubicBezTo>
                  <a:cubicBezTo>
                    <a:pt x="2985621" y="2862566"/>
                    <a:pt x="3118457" y="2862282"/>
                    <a:pt x="2991845" y="2861105"/>
                  </a:cubicBezTo>
                  <a:close/>
                  <a:moveTo>
                    <a:pt x="2986911" y="3477581"/>
                  </a:moveTo>
                  <a:cubicBezTo>
                    <a:pt x="2986456" y="3617969"/>
                    <a:pt x="3050787" y="3587843"/>
                    <a:pt x="2686682" y="3587274"/>
                  </a:cubicBezTo>
                  <a:cubicBezTo>
                    <a:pt x="2682981" y="3351440"/>
                    <a:pt x="2682109" y="3294165"/>
                    <a:pt x="2681236" y="3243132"/>
                  </a:cubicBezTo>
                  <a:cubicBezTo>
                    <a:pt x="2821340" y="3243094"/>
                    <a:pt x="2756971" y="3241747"/>
                    <a:pt x="2983610" y="3241368"/>
                  </a:cubicBezTo>
                  <a:cubicBezTo>
                    <a:pt x="2985697" y="3303803"/>
                    <a:pt x="2987196" y="3386196"/>
                    <a:pt x="2986911" y="3477581"/>
                  </a:cubicBezTo>
                  <a:close/>
                  <a:moveTo>
                    <a:pt x="2924023" y="3223801"/>
                  </a:moveTo>
                  <a:cubicBezTo>
                    <a:pt x="2654023" y="3223801"/>
                    <a:pt x="2681027" y="3231067"/>
                    <a:pt x="2680799" y="3218564"/>
                  </a:cubicBezTo>
                  <a:cubicBezTo>
                    <a:pt x="2673987" y="2834052"/>
                    <a:pt x="2673816" y="2879773"/>
                    <a:pt x="2696341" y="2879773"/>
                  </a:cubicBezTo>
                  <a:cubicBezTo>
                    <a:pt x="3033575" y="2879773"/>
                    <a:pt x="2976285" y="2853631"/>
                    <a:pt x="2977632" y="2957803"/>
                  </a:cubicBezTo>
                  <a:cubicBezTo>
                    <a:pt x="2979283" y="3082426"/>
                    <a:pt x="2980118" y="3142356"/>
                    <a:pt x="2982832" y="3219096"/>
                  </a:cubicBezTo>
                  <a:cubicBezTo>
                    <a:pt x="2983059" y="3225299"/>
                    <a:pt x="2991902" y="3223801"/>
                    <a:pt x="2924023" y="3223801"/>
                  </a:cubicBezTo>
                  <a:close/>
                  <a:moveTo>
                    <a:pt x="2924023" y="2860840"/>
                  </a:moveTo>
                  <a:cubicBezTo>
                    <a:pt x="2638064" y="2860840"/>
                    <a:pt x="2677972" y="2874537"/>
                    <a:pt x="2677250" y="2830239"/>
                  </a:cubicBezTo>
                  <a:cubicBezTo>
                    <a:pt x="2671596" y="2469005"/>
                    <a:pt x="2657003" y="2515560"/>
                    <a:pt x="2696322" y="2515560"/>
                  </a:cubicBezTo>
                  <a:cubicBezTo>
                    <a:pt x="2899050" y="2515655"/>
                    <a:pt x="2932771" y="2515750"/>
                    <a:pt x="2970705" y="2515579"/>
                  </a:cubicBezTo>
                  <a:cubicBezTo>
                    <a:pt x="2976854" y="2918095"/>
                    <a:pt x="2998070" y="2860840"/>
                    <a:pt x="2924023" y="2860840"/>
                  </a:cubicBezTo>
                  <a:close/>
                  <a:moveTo>
                    <a:pt x="2671140" y="3587236"/>
                  </a:moveTo>
                  <a:cubicBezTo>
                    <a:pt x="2585024" y="3586894"/>
                    <a:pt x="2493708" y="3582796"/>
                    <a:pt x="2370645" y="3585946"/>
                  </a:cubicBezTo>
                  <a:cubicBezTo>
                    <a:pt x="2369165" y="3473995"/>
                    <a:pt x="2372068" y="3383009"/>
                    <a:pt x="2366603" y="3242355"/>
                  </a:cubicBezTo>
                  <a:cubicBezTo>
                    <a:pt x="2432338" y="3243550"/>
                    <a:pt x="2468280" y="3243208"/>
                    <a:pt x="2665656" y="3243132"/>
                  </a:cubicBezTo>
                  <a:cubicBezTo>
                    <a:pt x="2666851" y="3311107"/>
                    <a:pt x="2667421" y="3349467"/>
                    <a:pt x="2671140" y="3587236"/>
                  </a:cubicBezTo>
                  <a:close/>
                  <a:moveTo>
                    <a:pt x="2361062" y="2859701"/>
                  </a:moveTo>
                  <a:cubicBezTo>
                    <a:pt x="2359544" y="2731057"/>
                    <a:pt x="2356583" y="2689888"/>
                    <a:pt x="2354325" y="2516054"/>
                  </a:cubicBezTo>
                  <a:cubicBezTo>
                    <a:pt x="2375370" y="2516054"/>
                    <a:pt x="2569179" y="2515826"/>
                    <a:pt x="2654744" y="2515598"/>
                  </a:cubicBezTo>
                  <a:cubicBezTo>
                    <a:pt x="2657648" y="2719123"/>
                    <a:pt x="2660437" y="2712901"/>
                    <a:pt x="2662164" y="2862016"/>
                  </a:cubicBezTo>
                  <a:cubicBezTo>
                    <a:pt x="2520826" y="2861238"/>
                    <a:pt x="2656908" y="2859455"/>
                    <a:pt x="2361062" y="2859701"/>
                  </a:cubicBezTo>
                  <a:close/>
                  <a:moveTo>
                    <a:pt x="2354705" y="3586382"/>
                  </a:moveTo>
                  <a:cubicBezTo>
                    <a:pt x="2212987" y="3590461"/>
                    <a:pt x="2137194" y="3585984"/>
                    <a:pt x="2056828" y="3585320"/>
                  </a:cubicBezTo>
                  <a:cubicBezTo>
                    <a:pt x="2050395" y="3177719"/>
                    <a:pt x="2026048" y="3243588"/>
                    <a:pt x="2127421" y="3241956"/>
                  </a:cubicBezTo>
                  <a:cubicBezTo>
                    <a:pt x="2202303" y="3240742"/>
                    <a:pt x="2273731" y="3240628"/>
                    <a:pt x="2351023" y="3242089"/>
                  </a:cubicBezTo>
                  <a:cubicBezTo>
                    <a:pt x="2354553" y="3332564"/>
                    <a:pt x="2356052" y="3586325"/>
                    <a:pt x="2354705" y="3586382"/>
                  </a:cubicBezTo>
                  <a:close/>
                  <a:moveTo>
                    <a:pt x="2241129" y="2859796"/>
                  </a:moveTo>
                  <a:cubicBezTo>
                    <a:pt x="2135354" y="2859796"/>
                    <a:pt x="2132128" y="2861030"/>
                    <a:pt x="2043924" y="2861276"/>
                  </a:cubicBezTo>
                  <a:cubicBezTo>
                    <a:pt x="2040584" y="2620055"/>
                    <a:pt x="2039958" y="2577578"/>
                    <a:pt x="2038895" y="2517666"/>
                  </a:cubicBezTo>
                  <a:cubicBezTo>
                    <a:pt x="2387667" y="2516604"/>
                    <a:pt x="2338347" y="2493838"/>
                    <a:pt x="2339580" y="2571810"/>
                  </a:cubicBezTo>
                  <a:cubicBezTo>
                    <a:pt x="2345045" y="2920676"/>
                    <a:pt x="2374175" y="2859683"/>
                    <a:pt x="2241129" y="2859796"/>
                  </a:cubicBezTo>
                  <a:close/>
                  <a:moveTo>
                    <a:pt x="2041305" y="3585225"/>
                  </a:moveTo>
                  <a:cubicBezTo>
                    <a:pt x="1896457" y="3584504"/>
                    <a:pt x="1887481" y="3589114"/>
                    <a:pt x="1740089" y="3587805"/>
                  </a:cubicBezTo>
                  <a:cubicBezTo>
                    <a:pt x="1732935" y="3187262"/>
                    <a:pt x="1709176" y="3240495"/>
                    <a:pt x="1785937" y="3240495"/>
                  </a:cubicBezTo>
                  <a:cubicBezTo>
                    <a:pt x="1897937" y="3240495"/>
                    <a:pt x="1900252" y="3242867"/>
                    <a:pt x="2013486" y="3242867"/>
                  </a:cubicBezTo>
                  <a:cubicBezTo>
                    <a:pt x="2043772" y="3242867"/>
                    <a:pt x="2035157" y="3195913"/>
                    <a:pt x="2041305" y="3585225"/>
                  </a:cubicBezTo>
                  <a:close/>
                  <a:moveTo>
                    <a:pt x="2013486" y="3225261"/>
                  </a:moveTo>
                  <a:cubicBezTo>
                    <a:pt x="2011797" y="3225261"/>
                    <a:pt x="1732555" y="3224370"/>
                    <a:pt x="1732536" y="3218754"/>
                  </a:cubicBezTo>
                  <a:cubicBezTo>
                    <a:pt x="1731720" y="2827185"/>
                    <a:pt x="1698663" y="2879963"/>
                    <a:pt x="1785937" y="2879963"/>
                  </a:cubicBezTo>
                  <a:cubicBezTo>
                    <a:pt x="2077228" y="2879963"/>
                    <a:pt x="2028743" y="2852625"/>
                    <a:pt x="2029293" y="2959908"/>
                  </a:cubicBezTo>
                  <a:cubicBezTo>
                    <a:pt x="2030887" y="3265633"/>
                    <a:pt x="2046163" y="3225261"/>
                    <a:pt x="2013486" y="3225261"/>
                  </a:cubicBezTo>
                  <a:close/>
                  <a:moveTo>
                    <a:pt x="2013486" y="2861333"/>
                  </a:moveTo>
                  <a:cubicBezTo>
                    <a:pt x="1681774" y="2861333"/>
                    <a:pt x="1726198" y="2875979"/>
                    <a:pt x="1725477" y="2830315"/>
                  </a:cubicBezTo>
                  <a:cubicBezTo>
                    <a:pt x="1723447" y="2701082"/>
                    <a:pt x="1726027" y="2701006"/>
                    <a:pt x="1723997" y="2571469"/>
                  </a:cubicBezTo>
                  <a:cubicBezTo>
                    <a:pt x="1722915" y="2502470"/>
                    <a:pt x="1710410" y="2516566"/>
                    <a:pt x="1785937" y="2516566"/>
                  </a:cubicBezTo>
                  <a:cubicBezTo>
                    <a:pt x="2071326" y="2516566"/>
                    <a:pt x="2023145" y="2500174"/>
                    <a:pt x="2024264" y="2571772"/>
                  </a:cubicBezTo>
                  <a:cubicBezTo>
                    <a:pt x="2029559" y="2906011"/>
                    <a:pt x="2033145" y="2861333"/>
                    <a:pt x="2013486" y="2861333"/>
                  </a:cubicBezTo>
                  <a:close/>
                  <a:moveTo>
                    <a:pt x="1724528" y="3587634"/>
                  </a:moveTo>
                  <a:cubicBezTo>
                    <a:pt x="1611845" y="3586192"/>
                    <a:pt x="1689535" y="3584561"/>
                    <a:pt x="1423654" y="3585585"/>
                  </a:cubicBezTo>
                  <a:cubicBezTo>
                    <a:pt x="1416936" y="3189974"/>
                    <a:pt x="1403349" y="3240495"/>
                    <a:pt x="1444642" y="3240154"/>
                  </a:cubicBezTo>
                  <a:cubicBezTo>
                    <a:pt x="1513394" y="3239604"/>
                    <a:pt x="1569622" y="3239395"/>
                    <a:pt x="1672058" y="3240078"/>
                  </a:cubicBezTo>
                  <a:cubicBezTo>
                    <a:pt x="1728096" y="3240514"/>
                    <a:pt x="1717184" y="3182196"/>
                    <a:pt x="1724528" y="3587634"/>
                  </a:cubicBezTo>
                  <a:close/>
                  <a:moveTo>
                    <a:pt x="1413786" y="3967328"/>
                  </a:moveTo>
                  <a:cubicBezTo>
                    <a:pt x="1418796" y="4233895"/>
                    <a:pt x="1417543" y="4209137"/>
                    <a:pt x="1418682" y="4310900"/>
                  </a:cubicBezTo>
                  <a:cubicBezTo>
                    <a:pt x="1370140" y="4310236"/>
                    <a:pt x="1356419" y="4310388"/>
                    <a:pt x="1117598" y="4310331"/>
                  </a:cubicBezTo>
                  <a:cubicBezTo>
                    <a:pt x="1115492" y="4215341"/>
                    <a:pt x="1113480" y="4189597"/>
                    <a:pt x="1111886" y="3965867"/>
                  </a:cubicBezTo>
                  <a:cubicBezTo>
                    <a:pt x="1113993" y="3965886"/>
                    <a:pt x="1412211" y="3967328"/>
                    <a:pt x="1413786" y="3967328"/>
                  </a:cubicBezTo>
                  <a:close/>
                  <a:moveTo>
                    <a:pt x="1111754" y="3948261"/>
                  </a:moveTo>
                  <a:cubicBezTo>
                    <a:pt x="1111317" y="3900643"/>
                    <a:pt x="1110843" y="3875829"/>
                    <a:pt x="1106706" y="3606852"/>
                  </a:cubicBezTo>
                  <a:cubicBezTo>
                    <a:pt x="1106573" y="3597992"/>
                    <a:pt x="1090917" y="3604310"/>
                    <a:pt x="1408396" y="3603266"/>
                  </a:cubicBezTo>
                  <a:cubicBezTo>
                    <a:pt x="1410351" y="3721269"/>
                    <a:pt x="1410446" y="3782508"/>
                    <a:pt x="1413463" y="3949722"/>
                  </a:cubicBezTo>
                  <a:cubicBezTo>
                    <a:pt x="1411907" y="3949703"/>
                    <a:pt x="1113196" y="3948261"/>
                    <a:pt x="1111754" y="3948261"/>
                  </a:cubicBezTo>
                  <a:close/>
                  <a:moveTo>
                    <a:pt x="1330782" y="4327993"/>
                  </a:moveTo>
                  <a:cubicBezTo>
                    <a:pt x="1446198" y="4327993"/>
                    <a:pt x="1416367" y="4265293"/>
                    <a:pt x="1422268" y="4642861"/>
                  </a:cubicBezTo>
                  <a:cubicBezTo>
                    <a:pt x="1423027" y="4691125"/>
                    <a:pt x="1462897" y="4673425"/>
                    <a:pt x="1122627" y="4672191"/>
                  </a:cubicBezTo>
                  <a:cubicBezTo>
                    <a:pt x="1120388" y="4555612"/>
                    <a:pt x="1120767" y="4466352"/>
                    <a:pt x="1117978" y="4327955"/>
                  </a:cubicBezTo>
                  <a:lnTo>
                    <a:pt x="1330782" y="4327993"/>
                  </a:lnTo>
                  <a:close/>
                  <a:moveTo>
                    <a:pt x="1672153" y="3222454"/>
                  </a:moveTo>
                  <a:cubicBezTo>
                    <a:pt x="1602489" y="3221904"/>
                    <a:pt x="1523964" y="3221847"/>
                    <a:pt x="1444490" y="3222492"/>
                  </a:cubicBezTo>
                  <a:cubicBezTo>
                    <a:pt x="1404487" y="3222814"/>
                    <a:pt x="1417258" y="3275194"/>
                    <a:pt x="1411452" y="2877914"/>
                  </a:cubicBezTo>
                  <a:cubicBezTo>
                    <a:pt x="1529638" y="2880456"/>
                    <a:pt x="1459520" y="2880741"/>
                    <a:pt x="1710827" y="2880039"/>
                  </a:cubicBezTo>
                  <a:cubicBezTo>
                    <a:pt x="1718835" y="3276674"/>
                    <a:pt x="1734168" y="3222871"/>
                    <a:pt x="1672153" y="3222454"/>
                  </a:cubicBezTo>
                  <a:close/>
                  <a:moveTo>
                    <a:pt x="1408112" y="3585642"/>
                  </a:moveTo>
                  <a:cubicBezTo>
                    <a:pt x="1225481" y="3586306"/>
                    <a:pt x="1239504" y="3584713"/>
                    <a:pt x="1106345" y="3584693"/>
                  </a:cubicBezTo>
                  <a:cubicBezTo>
                    <a:pt x="1100045" y="3216345"/>
                    <a:pt x="1096458" y="3241311"/>
                    <a:pt x="1103195" y="3241292"/>
                  </a:cubicBezTo>
                  <a:cubicBezTo>
                    <a:pt x="1105434" y="3241292"/>
                    <a:pt x="1399629" y="3240458"/>
                    <a:pt x="1401280" y="3240438"/>
                  </a:cubicBezTo>
                  <a:cubicBezTo>
                    <a:pt x="1404241" y="3423209"/>
                    <a:pt x="1407296" y="3538574"/>
                    <a:pt x="1408112" y="3585642"/>
                  </a:cubicBezTo>
                  <a:close/>
                  <a:moveTo>
                    <a:pt x="1099324" y="3218659"/>
                  </a:moveTo>
                  <a:cubicBezTo>
                    <a:pt x="1098280" y="3142261"/>
                    <a:pt x="1092189" y="2878521"/>
                    <a:pt x="1103214" y="2878521"/>
                  </a:cubicBezTo>
                  <a:cubicBezTo>
                    <a:pt x="1454680" y="2878521"/>
                    <a:pt x="1395663" y="2850690"/>
                    <a:pt x="1397029" y="2959965"/>
                  </a:cubicBezTo>
                  <a:cubicBezTo>
                    <a:pt x="1398206" y="3054196"/>
                    <a:pt x="1398927" y="3093657"/>
                    <a:pt x="1401015" y="3222814"/>
                  </a:cubicBezTo>
                  <a:cubicBezTo>
                    <a:pt x="1061902" y="3224749"/>
                    <a:pt x="1099419" y="3225698"/>
                    <a:pt x="1099324" y="3218659"/>
                  </a:cubicBezTo>
                  <a:close/>
                  <a:moveTo>
                    <a:pt x="1330782" y="2859531"/>
                  </a:moveTo>
                  <a:cubicBezTo>
                    <a:pt x="1052717" y="2859531"/>
                    <a:pt x="1096800" y="2874879"/>
                    <a:pt x="1096098" y="2830239"/>
                  </a:cubicBezTo>
                  <a:cubicBezTo>
                    <a:pt x="1090595" y="2478111"/>
                    <a:pt x="1080784" y="2516016"/>
                    <a:pt x="1103195" y="2516016"/>
                  </a:cubicBezTo>
                  <a:cubicBezTo>
                    <a:pt x="1442668" y="2516016"/>
                    <a:pt x="1389344" y="2498979"/>
                    <a:pt x="1390482" y="2571810"/>
                  </a:cubicBezTo>
                  <a:cubicBezTo>
                    <a:pt x="1395853" y="2913960"/>
                    <a:pt x="1413634" y="2859531"/>
                    <a:pt x="1330782" y="2859531"/>
                  </a:cubicBezTo>
                  <a:close/>
                  <a:moveTo>
                    <a:pt x="1091088" y="3602318"/>
                  </a:moveTo>
                  <a:cubicBezTo>
                    <a:pt x="1091107" y="3603988"/>
                    <a:pt x="1095699" y="3893605"/>
                    <a:pt x="1096193" y="3948261"/>
                  </a:cubicBezTo>
                  <a:cubicBezTo>
                    <a:pt x="1001974" y="3948223"/>
                    <a:pt x="1114334" y="3948053"/>
                    <a:pt x="796305" y="3947218"/>
                  </a:cubicBezTo>
                  <a:cubicBezTo>
                    <a:pt x="795622" y="3894250"/>
                    <a:pt x="794844" y="3847467"/>
                    <a:pt x="791067" y="3606871"/>
                  </a:cubicBezTo>
                  <a:cubicBezTo>
                    <a:pt x="791029" y="3603361"/>
                    <a:pt x="764993" y="3602602"/>
                    <a:pt x="1091088" y="3602318"/>
                  </a:cubicBezTo>
                  <a:close/>
                  <a:moveTo>
                    <a:pt x="1096345" y="3965867"/>
                  </a:moveTo>
                  <a:cubicBezTo>
                    <a:pt x="1098052" y="4199329"/>
                    <a:pt x="1099969" y="4216650"/>
                    <a:pt x="1102037" y="4310331"/>
                  </a:cubicBezTo>
                  <a:cubicBezTo>
                    <a:pt x="1100405" y="4310331"/>
                    <a:pt x="803706" y="4310900"/>
                    <a:pt x="801466" y="4310919"/>
                  </a:cubicBezTo>
                  <a:cubicBezTo>
                    <a:pt x="796495" y="3988158"/>
                    <a:pt x="798202" y="4100583"/>
                    <a:pt x="796514" y="3964823"/>
                  </a:cubicBezTo>
                  <a:cubicBezTo>
                    <a:pt x="1082624" y="3965487"/>
                    <a:pt x="990474" y="3965829"/>
                    <a:pt x="1096345" y="3965867"/>
                  </a:cubicBezTo>
                  <a:close/>
                  <a:moveTo>
                    <a:pt x="1102417" y="4327955"/>
                  </a:moveTo>
                  <a:cubicBezTo>
                    <a:pt x="1105377" y="4474585"/>
                    <a:pt x="1104523" y="4537798"/>
                    <a:pt x="1107085" y="4672153"/>
                  </a:cubicBezTo>
                  <a:cubicBezTo>
                    <a:pt x="1105188" y="4672153"/>
                    <a:pt x="1072434" y="4672021"/>
                    <a:pt x="805717" y="4672798"/>
                  </a:cubicBezTo>
                  <a:cubicBezTo>
                    <a:pt x="803117" y="4512983"/>
                    <a:pt x="804939" y="4536451"/>
                    <a:pt x="801751" y="4328543"/>
                  </a:cubicBezTo>
                  <a:cubicBezTo>
                    <a:pt x="805489" y="4328543"/>
                    <a:pt x="1084124" y="4327955"/>
                    <a:pt x="1102417" y="4327955"/>
                  </a:cubicBezTo>
                  <a:close/>
                  <a:moveTo>
                    <a:pt x="1103195" y="4689759"/>
                  </a:moveTo>
                  <a:cubicBezTo>
                    <a:pt x="1109590" y="4689759"/>
                    <a:pt x="1106649" y="4680615"/>
                    <a:pt x="1109818" y="4772474"/>
                  </a:cubicBezTo>
                  <a:cubicBezTo>
                    <a:pt x="1119970" y="5067346"/>
                    <a:pt x="1117712" y="5037599"/>
                    <a:pt x="1103195" y="5037599"/>
                  </a:cubicBezTo>
                  <a:cubicBezTo>
                    <a:pt x="1101316" y="5037599"/>
                    <a:pt x="812511" y="5037657"/>
                    <a:pt x="812321" y="5030827"/>
                  </a:cubicBezTo>
                  <a:cubicBezTo>
                    <a:pt x="809949" y="4946935"/>
                    <a:pt x="810139" y="4943463"/>
                    <a:pt x="806021" y="4690442"/>
                  </a:cubicBezTo>
                  <a:cubicBezTo>
                    <a:pt x="808127" y="4690442"/>
                    <a:pt x="1101506" y="4689759"/>
                    <a:pt x="1103195" y="4689759"/>
                  </a:cubicBezTo>
                  <a:close/>
                  <a:moveTo>
                    <a:pt x="875722" y="5053080"/>
                  </a:moveTo>
                  <a:cubicBezTo>
                    <a:pt x="988994" y="5053080"/>
                    <a:pt x="989392" y="5055224"/>
                    <a:pt x="1103214" y="5055224"/>
                  </a:cubicBezTo>
                  <a:cubicBezTo>
                    <a:pt x="1121545" y="5055224"/>
                    <a:pt x="1112456" y="5017224"/>
                    <a:pt x="1117807" y="5397563"/>
                  </a:cubicBezTo>
                  <a:cubicBezTo>
                    <a:pt x="1110406" y="5397544"/>
                    <a:pt x="821278" y="5399176"/>
                    <a:pt x="819874" y="5399194"/>
                  </a:cubicBezTo>
                  <a:cubicBezTo>
                    <a:pt x="813099" y="4991499"/>
                    <a:pt x="791485" y="5053080"/>
                    <a:pt x="875722" y="5053080"/>
                  </a:cubicBezTo>
                  <a:close/>
                  <a:moveTo>
                    <a:pt x="1122988" y="4689796"/>
                  </a:moveTo>
                  <a:cubicBezTo>
                    <a:pt x="1224095" y="4690195"/>
                    <a:pt x="1218023" y="4693060"/>
                    <a:pt x="1330782" y="4693060"/>
                  </a:cubicBezTo>
                  <a:cubicBezTo>
                    <a:pt x="1452043" y="4693060"/>
                    <a:pt x="1420257" y="4621177"/>
                    <a:pt x="1430504" y="5031358"/>
                  </a:cubicBezTo>
                  <a:cubicBezTo>
                    <a:pt x="1430694" y="5039003"/>
                    <a:pt x="1468590" y="5036992"/>
                    <a:pt x="1129971" y="5037580"/>
                  </a:cubicBezTo>
                  <a:cubicBezTo>
                    <a:pt x="1129174" y="4840335"/>
                    <a:pt x="1124658" y="4767466"/>
                    <a:pt x="1122988" y="4689796"/>
                  </a:cubicBezTo>
                  <a:close/>
                  <a:moveTo>
                    <a:pt x="1431092" y="5054692"/>
                  </a:moveTo>
                  <a:cubicBezTo>
                    <a:pt x="1436121" y="5260665"/>
                    <a:pt x="1432383" y="5274571"/>
                    <a:pt x="1433996" y="5399081"/>
                  </a:cubicBezTo>
                  <a:cubicBezTo>
                    <a:pt x="1154944" y="5399270"/>
                    <a:pt x="1263035" y="5397961"/>
                    <a:pt x="1133330" y="5397582"/>
                  </a:cubicBezTo>
                  <a:cubicBezTo>
                    <a:pt x="1133311" y="5396083"/>
                    <a:pt x="1130085" y="5056666"/>
                    <a:pt x="1130066" y="5055186"/>
                  </a:cubicBezTo>
                  <a:cubicBezTo>
                    <a:pt x="1215404" y="5055053"/>
                    <a:pt x="1305088" y="5053403"/>
                    <a:pt x="1431092" y="5054692"/>
                  </a:cubicBezTo>
                  <a:close/>
                  <a:moveTo>
                    <a:pt x="1434262" y="5416686"/>
                  </a:moveTo>
                  <a:cubicBezTo>
                    <a:pt x="1434281" y="5418090"/>
                    <a:pt x="1438816" y="5707954"/>
                    <a:pt x="1440163" y="5761814"/>
                  </a:cubicBezTo>
                  <a:cubicBezTo>
                    <a:pt x="1277211" y="5760751"/>
                    <a:pt x="1210717" y="5762420"/>
                    <a:pt x="1140010" y="5762629"/>
                  </a:cubicBezTo>
                  <a:cubicBezTo>
                    <a:pt x="1139991" y="5761282"/>
                    <a:pt x="1133710" y="5421315"/>
                    <a:pt x="1133615" y="5415206"/>
                  </a:cubicBezTo>
                  <a:cubicBezTo>
                    <a:pt x="1276338" y="5415661"/>
                    <a:pt x="1145703" y="5416895"/>
                    <a:pt x="1434262" y="5416686"/>
                  </a:cubicBezTo>
                  <a:close/>
                  <a:moveTo>
                    <a:pt x="1440600" y="5779457"/>
                  </a:moveTo>
                  <a:cubicBezTo>
                    <a:pt x="1446577" y="5999203"/>
                    <a:pt x="1445002" y="6022348"/>
                    <a:pt x="1445989" y="6124110"/>
                  </a:cubicBezTo>
                  <a:cubicBezTo>
                    <a:pt x="1330042" y="6122801"/>
                    <a:pt x="1187793" y="6124205"/>
                    <a:pt x="1145020" y="6124319"/>
                  </a:cubicBezTo>
                  <a:cubicBezTo>
                    <a:pt x="1144052" y="6027432"/>
                    <a:pt x="1145418" y="6031625"/>
                    <a:pt x="1140332" y="5780235"/>
                  </a:cubicBezTo>
                  <a:cubicBezTo>
                    <a:pt x="1233792" y="5780007"/>
                    <a:pt x="1268501" y="5778338"/>
                    <a:pt x="1440600" y="5779457"/>
                  </a:cubicBezTo>
                  <a:close/>
                  <a:moveTo>
                    <a:pt x="1444490" y="6141773"/>
                  </a:moveTo>
                  <a:cubicBezTo>
                    <a:pt x="1448342" y="6141792"/>
                    <a:pt x="1444243" y="6121758"/>
                    <a:pt x="1451397" y="6485553"/>
                  </a:cubicBezTo>
                  <a:cubicBezTo>
                    <a:pt x="1278862" y="6484586"/>
                    <a:pt x="1230471" y="6485629"/>
                    <a:pt x="1152515" y="6485838"/>
                  </a:cubicBezTo>
                  <a:cubicBezTo>
                    <a:pt x="1149821" y="6306387"/>
                    <a:pt x="1147183" y="6315076"/>
                    <a:pt x="1145190" y="6141962"/>
                  </a:cubicBezTo>
                  <a:cubicBezTo>
                    <a:pt x="1239846" y="6141754"/>
                    <a:pt x="1303000" y="6140426"/>
                    <a:pt x="1444490" y="6141773"/>
                  </a:cubicBezTo>
                  <a:close/>
                  <a:moveTo>
                    <a:pt x="1449822" y="5419437"/>
                  </a:moveTo>
                  <a:cubicBezTo>
                    <a:pt x="1449747" y="5414485"/>
                    <a:pt x="1425817" y="5416990"/>
                    <a:pt x="1753354" y="5417710"/>
                  </a:cubicBezTo>
                  <a:cubicBezTo>
                    <a:pt x="1753809" y="5445845"/>
                    <a:pt x="1757453" y="5753295"/>
                    <a:pt x="1757510" y="5761795"/>
                  </a:cubicBezTo>
                  <a:cubicBezTo>
                    <a:pt x="1667238" y="5761851"/>
                    <a:pt x="1569793" y="5762649"/>
                    <a:pt x="1455667" y="5761909"/>
                  </a:cubicBezTo>
                  <a:cubicBezTo>
                    <a:pt x="1454491" y="5713455"/>
                    <a:pt x="1454225" y="5688964"/>
                    <a:pt x="1449822" y="5419437"/>
                  </a:cubicBezTo>
                  <a:close/>
                  <a:moveTo>
                    <a:pt x="1757624" y="5779419"/>
                  </a:moveTo>
                  <a:cubicBezTo>
                    <a:pt x="1758326" y="5974160"/>
                    <a:pt x="1760413" y="6016391"/>
                    <a:pt x="1762557" y="6124850"/>
                  </a:cubicBezTo>
                  <a:cubicBezTo>
                    <a:pt x="1527323" y="6124661"/>
                    <a:pt x="1513356" y="6124737"/>
                    <a:pt x="1461550" y="6124262"/>
                  </a:cubicBezTo>
                  <a:cubicBezTo>
                    <a:pt x="1460658" y="6028684"/>
                    <a:pt x="1462005" y="5996338"/>
                    <a:pt x="1456161" y="5779552"/>
                  </a:cubicBezTo>
                  <a:cubicBezTo>
                    <a:pt x="1566358" y="5780235"/>
                    <a:pt x="1687922" y="5779476"/>
                    <a:pt x="1757624" y="5779419"/>
                  </a:cubicBezTo>
                  <a:close/>
                  <a:moveTo>
                    <a:pt x="1558331" y="6142304"/>
                  </a:moveTo>
                  <a:cubicBezTo>
                    <a:pt x="1802200" y="6142512"/>
                    <a:pt x="1762671" y="6124433"/>
                    <a:pt x="1763791" y="6196752"/>
                  </a:cubicBezTo>
                  <a:cubicBezTo>
                    <a:pt x="1765575" y="6310808"/>
                    <a:pt x="1765404" y="6327844"/>
                    <a:pt x="1767397" y="6455787"/>
                  </a:cubicBezTo>
                  <a:cubicBezTo>
                    <a:pt x="1768023" y="6496083"/>
                    <a:pt x="1816489" y="6487432"/>
                    <a:pt x="1466920" y="6485629"/>
                  </a:cubicBezTo>
                  <a:cubicBezTo>
                    <a:pt x="1466465" y="6462655"/>
                    <a:pt x="1466769" y="6481475"/>
                    <a:pt x="1462423" y="6196449"/>
                  </a:cubicBezTo>
                  <a:cubicBezTo>
                    <a:pt x="1461379" y="6127316"/>
                    <a:pt x="1442384" y="6142304"/>
                    <a:pt x="1558331" y="6142304"/>
                  </a:cubicBezTo>
                  <a:close/>
                  <a:moveTo>
                    <a:pt x="1760508" y="5052966"/>
                  </a:moveTo>
                  <a:cubicBezTo>
                    <a:pt x="1761855" y="5052966"/>
                    <a:pt x="2000164" y="5052435"/>
                    <a:pt x="2062673" y="5052530"/>
                  </a:cubicBezTo>
                  <a:cubicBezTo>
                    <a:pt x="2067493" y="5460965"/>
                    <a:pt x="2083775" y="5398378"/>
                    <a:pt x="2013486" y="5398378"/>
                  </a:cubicBezTo>
                  <a:cubicBezTo>
                    <a:pt x="1900195" y="5398378"/>
                    <a:pt x="1897709" y="5400143"/>
                    <a:pt x="1785937" y="5400143"/>
                  </a:cubicBezTo>
                  <a:cubicBezTo>
                    <a:pt x="1763298" y="5400143"/>
                    <a:pt x="1767776" y="5446205"/>
                    <a:pt x="1760508" y="5052966"/>
                  </a:cubicBezTo>
                  <a:close/>
                  <a:moveTo>
                    <a:pt x="1785937" y="5417748"/>
                  </a:moveTo>
                  <a:cubicBezTo>
                    <a:pt x="2089810" y="5417748"/>
                    <a:pt x="2066924" y="5411943"/>
                    <a:pt x="2067057" y="5419740"/>
                  </a:cubicBezTo>
                  <a:cubicBezTo>
                    <a:pt x="2073357" y="5820663"/>
                    <a:pt x="2097002" y="5762914"/>
                    <a:pt x="2013486" y="5762971"/>
                  </a:cubicBezTo>
                  <a:cubicBezTo>
                    <a:pt x="1902415" y="5762971"/>
                    <a:pt x="1902491" y="5761795"/>
                    <a:pt x="1785937" y="5761795"/>
                  </a:cubicBezTo>
                  <a:cubicBezTo>
                    <a:pt x="1768497" y="5761795"/>
                    <a:pt x="1773621" y="5774430"/>
                    <a:pt x="1772122" y="5678435"/>
                  </a:cubicBezTo>
                  <a:cubicBezTo>
                    <a:pt x="1767415" y="5377662"/>
                    <a:pt x="1762349" y="5417748"/>
                    <a:pt x="1785937" y="5417748"/>
                  </a:cubicBezTo>
                  <a:close/>
                  <a:moveTo>
                    <a:pt x="1785937" y="5779419"/>
                  </a:moveTo>
                  <a:cubicBezTo>
                    <a:pt x="2119964" y="5779419"/>
                    <a:pt x="2074040" y="5771659"/>
                    <a:pt x="2074951" y="5808331"/>
                  </a:cubicBezTo>
                  <a:cubicBezTo>
                    <a:pt x="2083984" y="6184743"/>
                    <a:pt x="2093415" y="6122896"/>
                    <a:pt x="2013486" y="6122896"/>
                  </a:cubicBezTo>
                  <a:cubicBezTo>
                    <a:pt x="1730297" y="6122896"/>
                    <a:pt x="1778726" y="6148887"/>
                    <a:pt x="1776847" y="6066874"/>
                  </a:cubicBezTo>
                  <a:cubicBezTo>
                    <a:pt x="1769427" y="5744056"/>
                    <a:pt x="1771268" y="5779419"/>
                    <a:pt x="1785937" y="5779419"/>
                  </a:cubicBezTo>
                  <a:close/>
                  <a:moveTo>
                    <a:pt x="2078196" y="5052568"/>
                  </a:moveTo>
                  <a:cubicBezTo>
                    <a:pt x="2383967" y="5053175"/>
                    <a:pt x="2245855" y="5052606"/>
                    <a:pt x="2378330" y="5053592"/>
                  </a:cubicBezTo>
                  <a:cubicBezTo>
                    <a:pt x="2389242" y="5454742"/>
                    <a:pt x="2388369" y="5399384"/>
                    <a:pt x="2355065" y="5398587"/>
                  </a:cubicBezTo>
                  <a:cubicBezTo>
                    <a:pt x="2024796" y="5390581"/>
                    <a:pt x="2082067" y="5436473"/>
                    <a:pt x="2081137" y="5290033"/>
                  </a:cubicBezTo>
                  <a:cubicBezTo>
                    <a:pt x="2080530" y="5190528"/>
                    <a:pt x="2079524" y="5163589"/>
                    <a:pt x="2078196" y="5052568"/>
                  </a:cubicBezTo>
                  <a:close/>
                  <a:moveTo>
                    <a:pt x="2127384" y="5415415"/>
                  </a:moveTo>
                  <a:cubicBezTo>
                    <a:pt x="2410287" y="5412740"/>
                    <a:pt x="2382904" y="5418355"/>
                    <a:pt x="2382942" y="5419740"/>
                  </a:cubicBezTo>
                  <a:cubicBezTo>
                    <a:pt x="2389090" y="5812695"/>
                    <a:pt x="2409414" y="5761775"/>
                    <a:pt x="2354838" y="5762288"/>
                  </a:cubicBezTo>
                  <a:cubicBezTo>
                    <a:pt x="2279159" y="5762895"/>
                    <a:pt x="2289634" y="5762743"/>
                    <a:pt x="2089430" y="5762914"/>
                  </a:cubicBezTo>
                  <a:cubicBezTo>
                    <a:pt x="2080701" y="5360284"/>
                    <a:pt x="2065956" y="5416079"/>
                    <a:pt x="2127384" y="5415415"/>
                  </a:cubicBezTo>
                  <a:close/>
                  <a:moveTo>
                    <a:pt x="2391633" y="5779628"/>
                  </a:moveTo>
                  <a:cubicBezTo>
                    <a:pt x="2396605" y="6043975"/>
                    <a:pt x="2395296" y="6020412"/>
                    <a:pt x="2396529" y="6125021"/>
                  </a:cubicBezTo>
                  <a:cubicBezTo>
                    <a:pt x="2074401" y="6123029"/>
                    <a:pt x="2334229" y="6125192"/>
                    <a:pt x="2094800" y="6123181"/>
                  </a:cubicBezTo>
                  <a:cubicBezTo>
                    <a:pt x="2093928" y="6030544"/>
                    <a:pt x="2095028" y="6004249"/>
                    <a:pt x="2089829" y="5780538"/>
                  </a:cubicBezTo>
                  <a:cubicBezTo>
                    <a:pt x="2379564" y="5780292"/>
                    <a:pt x="2263920" y="5780463"/>
                    <a:pt x="2391633" y="5779628"/>
                  </a:cubicBezTo>
                  <a:close/>
                  <a:moveTo>
                    <a:pt x="2393910" y="5053687"/>
                  </a:moveTo>
                  <a:cubicBezTo>
                    <a:pt x="2572424" y="5054750"/>
                    <a:pt x="2563258" y="5052074"/>
                    <a:pt x="2695070" y="5052037"/>
                  </a:cubicBezTo>
                  <a:cubicBezTo>
                    <a:pt x="2694386" y="5320254"/>
                    <a:pt x="2708980" y="5397885"/>
                    <a:pt x="2696360" y="5397885"/>
                  </a:cubicBezTo>
                  <a:cubicBezTo>
                    <a:pt x="2584910" y="5397885"/>
                    <a:pt x="2517657" y="5401319"/>
                    <a:pt x="2398199" y="5399479"/>
                  </a:cubicBezTo>
                  <a:cubicBezTo>
                    <a:pt x="2396662" y="5291722"/>
                    <a:pt x="2398028" y="5204206"/>
                    <a:pt x="2393910" y="5053687"/>
                  </a:cubicBezTo>
                  <a:close/>
                  <a:moveTo>
                    <a:pt x="2468716" y="5417559"/>
                  </a:moveTo>
                  <a:cubicBezTo>
                    <a:pt x="2720157" y="5417559"/>
                    <a:pt x="2701768" y="5410767"/>
                    <a:pt x="2701901" y="5419703"/>
                  </a:cubicBezTo>
                  <a:cubicBezTo>
                    <a:pt x="2707860" y="5801217"/>
                    <a:pt x="2710612" y="5760182"/>
                    <a:pt x="2696322" y="5760182"/>
                  </a:cubicBezTo>
                  <a:cubicBezTo>
                    <a:pt x="2348082" y="5760182"/>
                    <a:pt x="2407175" y="5789094"/>
                    <a:pt x="2405448" y="5678396"/>
                  </a:cubicBezTo>
                  <a:cubicBezTo>
                    <a:pt x="2400552" y="5363851"/>
                    <a:pt x="2370512" y="5417559"/>
                    <a:pt x="2468716" y="5417559"/>
                  </a:cubicBezTo>
                  <a:close/>
                  <a:moveTo>
                    <a:pt x="2468716" y="5779419"/>
                  </a:moveTo>
                  <a:cubicBezTo>
                    <a:pt x="2747939" y="5779419"/>
                    <a:pt x="2706987" y="5764318"/>
                    <a:pt x="2708050" y="5809052"/>
                  </a:cubicBezTo>
                  <a:cubicBezTo>
                    <a:pt x="2717044" y="6165430"/>
                    <a:pt x="2713306" y="6122460"/>
                    <a:pt x="2696322" y="6122460"/>
                  </a:cubicBezTo>
                  <a:cubicBezTo>
                    <a:pt x="2364876" y="6122460"/>
                    <a:pt x="2412223" y="6150576"/>
                    <a:pt x="2411521" y="6066968"/>
                  </a:cubicBezTo>
                  <a:cubicBezTo>
                    <a:pt x="2408731" y="5727950"/>
                    <a:pt x="2388274" y="5779419"/>
                    <a:pt x="2468716" y="5779419"/>
                  </a:cubicBezTo>
                  <a:close/>
                  <a:moveTo>
                    <a:pt x="2468716" y="6142835"/>
                  </a:moveTo>
                  <a:cubicBezTo>
                    <a:pt x="2753309" y="6142835"/>
                    <a:pt x="2711276" y="6117736"/>
                    <a:pt x="2712509" y="6196752"/>
                  </a:cubicBezTo>
                  <a:cubicBezTo>
                    <a:pt x="2717690" y="6527575"/>
                    <a:pt x="2731486" y="6486578"/>
                    <a:pt x="2696341" y="6486578"/>
                  </a:cubicBezTo>
                  <a:cubicBezTo>
                    <a:pt x="2372391" y="6486578"/>
                    <a:pt x="2416360" y="6496386"/>
                    <a:pt x="2415696" y="6455484"/>
                  </a:cubicBezTo>
                  <a:cubicBezTo>
                    <a:pt x="2409851" y="6081899"/>
                    <a:pt x="2398901" y="6142835"/>
                    <a:pt x="2468716" y="6142835"/>
                  </a:cubicBezTo>
                  <a:close/>
                  <a:moveTo>
                    <a:pt x="2717443" y="5419399"/>
                  </a:moveTo>
                  <a:cubicBezTo>
                    <a:pt x="2717310" y="5410311"/>
                    <a:pt x="2711181" y="5418944"/>
                    <a:pt x="3017369" y="5417578"/>
                  </a:cubicBezTo>
                  <a:cubicBezTo>
                    <a:pt x="3019267" y="5544249"/>
                    <a:pt x="3018584" y="5639960"/>
                    <a:pt x="3021810" y="5762288"/>
                  </a:cubicBezTo>
                  <a:cubicBezTo>
                    <a:pt x="2852215" y="5764185"/>
                    <a:pt x="2820505" y="5760656"/>
                    <a:pt x="2722491" y="5760239"/>
                  </a:cubicBezTo>
                  <a:cubicBezTo>
                    <a:pt x="2720176" y="5652026"/>
                    <a:pt x="2719417" y="5545692"/>
                    <a:pt x="2717443" y="5419399"/>
                  </a:cubicBezTo>
                  <a:close/>
                  <a:moveTo>
                    <a:pt x="3037883" y="5055717"/>
                  </a:moveTo>
                  <a:cubicBezTo>
                    <a:pt x="3139901" y="5055584"/>
                    <a:pt x="3066386" y="5055584"/>
                    <a:pt x="3327978" y="5055622"/>
                  </a:cubicBezTo>
                  <a:cubicBezTo>
                    <a:pt x="3331319" y="5298096"/>
                    <a:pt x="3332419" y="5269847"/>
                    <a:pt x="3334620" y="5399441"/>
                  </a:cubicBezTo>
                  <a:cubicBezTo>
                    <a:pt x="3093864" y="5399592"/>
                    <a:pt x="3085248" y="5399555"/>
                    <a:pt x="3032645" y="5399858"/>
                  </a:cubicBezTo>
                  <a:cubicBezTo>
                    <a:pt x="3026421" y="5016105"/>
                    <a:pt x="3019627" y="5055755"/>
                    <a:pt x="3037883" y="5055717"/>
                  </a:cubicBezTo>
                  <a:close/>
                  <a:moveTo>
                    <a:pt x="3037902" y="5417483"/>
                  </a:moveTo>
                  <a:cubicBezTo>
                    <a:pt x="3103447" y="5417141"/>
                    <a:pt x="3102422" y="5417217"/>
                    <a:pt x="3334886" y="5417046"/>
                  </a:cubicBezTo>
                  <a:cubicBezTo>
                    <a:pt x="3334905" y="5418621"/>
                    <a:pt x="3339422" y="5715599"/>
                    <a:pt x="3339725" y="5759765"/>
                  </a:cubicBezTo>
                  <a:cubicBezTo>
                    <a:pt x="3338283" y="5759765"/>
                    <a:pt x="3038718" y="5762079"/>
                    <a:pt x="3037351" y="5762098"/>
                  </a:cubicBezTo>
                  <a:cubicBezTo>
                    <a:pt x="3037332" y="5760751"/>
                    <a:pt x="3029229" y="5417540"/>
                    <a:pt x="3037902" y="5417483"/>
                  </a:cubicBezTo>
                  <a:close/>
                  <a:moveTo>
                    <a:pt x="3037978" y="5779723"/>
                  </a:moveTo>
                  <a:cubicBezTo>
                    <a:pt x="3388135" y="5775473"/>
                    <a:pt x="3339839" y="5768036"/>
                    <a:pt x="3339934" y="5808104"/>
                  </a:cubicBezTo>
                  <a:cubicBezTo>
                    <a:pt x="3340712" y="6181177"/>
                    <a:pt x="3369860" y="6125343"/>
                    <a:pt x="3265603" y="6124092"/>
                  </a:cubicBezTo>
                  <a:cubicBezTo>
                    <a:pt x="3193491" y="6123124"/>
                    <a:pt x="3114909" y="6123029"/>
                    <a:pt x="3043652" y="6124262"/>
                  </a:cubicBezTo>
                  <a:cubicBezTo>
                    <a:pt x="3043158" y="6076549"/>
                    <a:pt x="3040710" y="5779684"/>
                    <a:pt x="3037978" y="5779723"/>
                  </a:cubicBezTo>
                  <a:close/>
                  <a:moveTo>
                    <a:pt x="3343786" y="6142361"/>
                  </a:moveTo>
                  <a:cubicBezTo>
                    <a:pt x="3345741" y="6282180"/>
                    <a:pt x="3346614" y="6297547"/>
                    <a:pt x="3349688" y="6485288"/>
                  </a:cubicBezTo>
                  <a:cubicBezTo>
                    <a:pt x="3136144" y="6485326"/>
                    <a:pt x="3109311" y="6484984"/>
                    <a:pt x="3048092" y="6486483"/>
                  </a:cubicBezTo>
                  <a:cubicBezTo>
                    <a:pt x="3047333" y="6445846"/>
                    <a:pt x="3043860" y="6143328"/>
                    <a:pt x="3043841" y="6141906"/>
                  </a:cubicBezTo>
                  <a:cubicBezTo>
                    <a:pt x="3175558" y="6139591"/>
                    <a:pt x="3261750" y="6142095"/>
                    <a:pt x="3343786" y="6142361"/>
                  </a:cubicBezTo>
                  <a:close/>
                  <a:moveTo>
                    <a:pt x="3343539" y="5055641"/>
                  </a:moveTo>
                  <a:cubicBezTo>
                    <a:pt x="3519016" y="5055660"/>
                    <a:pt x="3501710" y="5051828"/>
                    <a:pt x="3642649" y="5052738"/>
                  </a:cubicBezTo>
                  <a:cubicBezTo>
                    <a:pt x="3643636" y="5128567"/>
                    <a:pt x="3644927" y="5214565"/>
                    <a:pt x="3646824" y="5290337"/>
                  </a:cubicBezTo>
                  <a:cubicBezTo>
                    <a:pt x="3650259" y="5432755"/>
                    <a:pt x="3706544" y="5399422"/>
                    <a:pt x="3379348" y="5399422"/>
                  </a:cubicBezTo>
                  <a:cubicBezTo>
                    <a:pt x="3339991" y="5399441"/>
                    <a:pt x="3349024" y="5455729"/>
                    <a:pt x="3343539" y="5055641"/>
                  </a:cubicBezTo>
                  <a:close/>
                  <a:moveTo>
                    <a:pt x="3379348" y="5417027"/>
                  </a:moveTo>
                  <a:cubicBezTo>
                    <a:pt x="3381037" y="5417027"/>
                    <a:pt x="3649386" y="5417312"/>
                    <a:pt x="3649424" y="5419703"/>
                  </a:cubicBezTo>
                  <a:cubicBezTo>
                    <a:pt x="3655629" y="5815199"/>
                    <a:pt x="3671171" y="5761264"/>
                    <a:pt x="3607011" y="5761264"/>
                  </a:cubicBezTo>
                  <a:cubicBezTo>
                    <a:pt x="3498863" y="5761264"/>
                    <a:pt x="3491576" y="5759689"/>
                    <a:pt x="3379348" y="5759689"/>
                  </a:cubicBezTo>
                  <a:cubicBezTo>
                    <a:pt x="3348701" y="5759689"/>
                    <a:pt x="3355855" y="5776042"/>
                    <a:pt x="3354318" y="5678396"/>
                  </a:cubicBezTo>
                  <a:cubicBezTo>
                    <a:pt x="3349441" y="5366374"/>
                    <a:pt x="3338378" y="5417065"/>
                    <a:pt x="3379348" y="5417027"/>
                  </a:cubicBezTo>
                  <a:close/>
                  <a:moveTo>
                    <a:pt x="3379348" y="5777313"/>
                  </a:moveTo>
                  <a:cubicBezTo>
                    <a:pt x="3698782" y="5777313"/>
                    <a:pt x="3654472" y="5773083"/>
                    <a:pt x="3654756" y="5808217"/>
                  </a:cubicBezTo>
                  <a:cubicBezTo>
                    <a:pt x="3655458" y="5891521"/>
                    <a:pt x="3655781" y="5904839"/>
                    <a:pt x="3659349" y="6125173"/>
                  </a:cubicBezTo>
                  <a:cubicBezTo>
                    <a:pt x="3595891" y="6125951"/>
                    <a:pt x="3550005" y="6125097"/>
                    <a:pt x="3359100" y="6124793"/>
                  </a:cubicBezTo>
                  <a:cubicBezTo>
                    <a:pt x="3354015" y="5733565"/>
                    <a:pt x="3345285" y="5777313"/>
                    <a:pt x="3379348" y="5777313"/>
                  </a:cubicBezTo>
                  <a:close/>
                  <a:moveTo>
                    <a:pt x="3379348" y="6142418"/>
                  </a:moveTo>
                  <a:cubicBezTo>
                    <a:pt x="3470171" y="6142418"/>
                    <a:pt x="3589704" y="6143632"/>
                    <a:pt x="3659633" y="6142778"/>
                  </a:cubicBezTo>
                  <a:cubicBezTo>
                    <a:pt x="3666256" y="6550568"/>
                    <a:pt x="3681096" y="6487223"/>
                    <a:pt x="3606992" y="6487223"/>
                  </a:cubicBezTo>
                  <a:cubicBezTo>
                    <a:pt x="3324297" y="6487223"/>
                    <a:pt x="3365325" y="6492858"/>
                    <a:pt x="3364755" y="6455484"/>
                  </a:cubicBezTo>
                  <a:cubicBezTo>
                    <a:pt x="3359100" y="6094079"/>
                    <a:pt x="3350580" y="6142418"/>
                    <a:pt x="3379348" y="6142418"/>
                  </a:cubicBezTo>
                  <a:close/>
                  <a:moveTo>
                    <a:pt x="3664947" y="5419399"/>
                  </a:moveTo>
                  <a:cubicBezTo>
                    <a:pt x="3664890" y="5416269"/>
                    <a:pt x="3823041" y="5414978"/>
                    <a:pt x="3948192" y="5416345"/>
                  </a:cubicBezTo>
                  <a:cubicBezTo>
                    <a:pt x="3971192" y="5416591"/>
                    <a:pt x="3966163" y="5377130"/>
                    <a:pt x="3970888" y="5678757"/>
                  </a:cubicBezTo>
                  <a:cubicBezTo>
                    <a:pt x="3972558" y="5784902"/>
                    <a:pt x="4024858" y="5759821"/>
                    <a:pt x="3720700" y="5761036"/>
                  </a:cubicBezTo>
                  <a:cubicBezTo>
                    <a:pt x="3651568" y="5761301"/>
                    <a:pt x="3671190" y="5817817"/>
                    <a:pt x="3664947" y="5419399"/>
                  </a:cubicBezTo>
                  <a:close/>
                  <a:moveTo>
                    <a:pt x="3720776" y="5778679"/>
                  </a:moveTo>
                  <a:cubicBezTo>
                    <a:pt x="4011821" y="5777503"/>
                    <a:pt x="3972501" y="5770901"/>
                    <a:pt x="3973317" y="5808237"/>
                  </a:cubicBezTo>
                  <a:cubicBezTo>
                    <a:pt x="3981344" y="6174632"/>
                    <a:pt x="3983413" y="6124661"/>
                    <a:pt x="3948420" y="6123750"/>
                  </a:cubicBezTo>
                  <a:cubicBezTo>
                    <a:pt x="3873918" y="6121701"/>
                    <a:pt x="3798068" y="6121606"/>
                    <a:pt x="3720529" y="6123826"/>
                  </a:cubicBezTo>
                  <a:cubicBezTo>
                    <a:pt x="3659633" y="6125495"/>
                    <a:pt x="3675384" y="6156760"/>
                    <a:pt x="3671835" y="5937470"/>
                  </a:cubicBezTo>
                  <a:cubicBezTo>
                    <a:pt x="3668856" y="5746694"/>
                    <a:pt x="3658419" y="5778945"/>
                    <a:pt x="3720776" y="5778679"/>
                  </a:cubicBezTo>
                  <a:close/>
                  <a:moveTo>
                    <a:pt x="3720947" y="6141450"/>
                  </a:moveTo>
                  <a:cubicBezTo>
                    <a:pt x="3802433" y="6139212"/>
                    <a:pt x="3870673" y="6139344"/>
                    <a:pt x="3948059" y="6141374"/>
                  </a:cubicBezTo>
                  <a:cubicBezTo>
                    <a:pt x="3984248" y="6142361"/>
                    <a:pt x="3976278" y="6131054"/>
                    <a:pt x="3977302" y="6196733"/>
                  </a:cubicBezTo>
                  <a:cubicBezTo>
                    <a:pt x="3982578" y="6533172"/>
                    <a:pt x="3993129" y="6488076"/>
                    <a:pt x="3948287" y="6487906"/>
                  </a:cubicBezTo>
                  <a:cubicBezTo>
                    <a:pt x="3638038" y="6486654"/>
                    <a:pt x="3680906" y="6497942"/>
                    <a:pt x="3680242" y="6455465"/>
                  </a:cubicBezTo>
                  <a:cubicBezTo>
                    <a:pt x="3674397" y="6094724"/>
                    <a:pt x="3656901" y="6143291"/>
                    <a:pt x="3720947" y="6141450"/>
                  </a:cubicBezTo>
                  <a:close/>
                  <a:moveTo>
                    <a:pt x="3980889" y="5419399"/>
                  </a:moveTo>
                  <a:cubicBezTo>
                    <a:pt x="3980851" y="5416648"/>
                    <a:pt x="4281916" y="5414542"/>
                    <a:pt x="4283320" y="5414542"/>
                  </a:cubicBezTo>
                  <a:cubicBezTo>
                    <a:pt x="4285863" y="5570013"/>
                    <a:pt x="4281821" y="5565479"/>
                    <a:pt x="4286470" y="5760505"/>
                  </a:cubicBezTo>
                  <a:cubicBezTo>
                    <a:pt x="3927622" y="5760580"/>
                    <a:pt x="3988157" y="5789493"/>
                    <a:pt x="3986411" y="5678435"/>
                  </a:cubicBezTo>
                  <a:cubicBezTo>
                    <a:pt x="3984400" y="5548860"/>
                    <a:pt x="3982901" y="5548215"/>
                    <a:pt x="3980889" y="5419399"/>
                  </a:cubicBezTo>
                  <a:close/>
                  <a:moveTo>
                    <a:pt x="4062071" y="6142911"/>
                  </a:moveTo>
                  <a:cubicBezTo>
                    <a:pt x="4338523" y="6142911"/>
                    <a:pt x="4291537" y="6120031"/>
                    <a:pt x="4292732" y="6196790"/>
                  </a:cubicBezTo>
                  <a:cubicBezTo>
                    <a:pt x="4297761" y="6519873"/>
                    <a:pt x="4307724" y="6487261"/>
                    <a:pt x="4289753" y="6487261"/>
                  </a:cubicBezTo>
                  <a:cubicBezTo>
                    <a:pt x="3951874" y="6487261"/>
                    <a:pt x="3997380" y="6501547"/>
                    <a:pt x="3996640" y="6455484"/>
                  </a:cubicBezTo>
                  <a:cubicBezTo>
                    <a:pt x="3990833" y="6083455"/>
                    <a:pt x="3972938" y="6142911"/>
                    <a:pt x="4062071" y="6142911"/>
                  </a:cubicBezTo>
                  <a:close/>
                  <a:moveTo>
                    <a:pt x="4298862" y="5414542"/>
                  </a:moveTo>
                  <a:cubicBezTo>
                    <a:pt x="4300209" y="5414542"/>
                    <a:pt x="4599186" y="5415813"/>
                    <a:pt x="4599243" y="5419703"/>
                  </a:cubicBezTo>
                  <a:cubicBezTo>
                    <a:pt x="4602279" y="5621843"/>
                    <a:pt x="4603209" y="5687806"/>
                    <a:pt x="4604499" y="5762914"/>
                  </a:cubicBezTo>
                  <a:cubicBezTo>
                    <a:pt x="4389096" y="5764488"/>
                    <a:pt x="4439611" y="5760751"/>
                    <a:pt x="4302050" y="5760505"/>
                  </a:cubicBezTo>
                  <a:cubicBezTo>
                    <a:pt x="4297249" y="5561950"/>
                    <a:pt x="4301424" y="5573921"/>
                    <a:pt x="4298862" y="5414542"/>
                  </a:cubicBezTo>
                  <a:close/>
                  <a:moveTo>
                    <a:pt x="4604803" y="5780576"/>
                  </a:moveTo>
                  <a:cubicBezTo>
                    <a:pt x="4608902" y="6012919"/>
                    <a:pt x="4603759" y="5724516"/>
                    <a:pt x="4610686" y="6124262"/>
                  </a:cubicBezTo>
                  <a:cubicBezTo>
                    <a:pt x="4549923" y="6124490"/>
                    <a:pt x="4475193" y="6124509"/>
                    <a:pt x="4403651" y="6124034"/>
                  </a:cubicBezTo>
                  <a:cubicBezTo>
                    <a:pt x="4273509" y="6123181"/>
                    <a:pt x="4314005" y="6188120"/>
                    <a:pt x="4303321" y="5807326"/>
                  </a:cubicBezTo>
                  <a:cubicBezTo>
                    <a:pt x="4301974" y="5760580"/>
                    <a:pt x="4260434" y="5782910"/>
                    <a:pt x="4604803" y="5780576"/>
                  </a:cubicBezTo>
                  <a:close/>
                  <a:moveTo>
                    <a:pt x="4609718" y="5160439"/>
                  </a:moveTo>
                  <a:cubicBezTo>
                    <a:pt x="4607763" y="5035418"/>
                    <a:pt x="4600932" y="5054541"/>
                    <a:pt x="4631371" y="5054218"/>
                  </a:cubicBezTo>
                  <a:cubicBezTo>
                    <a:pt x="4698718" y="5053498"/>
                    <a:pt x="4703558" y="5053630"/>
                    <a:pt x="4909397" y="5053517"/>
                  </a:cubicBezTo>
                  <a:cubicBezTo>
                    <a:pt x="4913401" y="5457190"/>
                    <a:pt x="4936894" y="5399650"/>
                    <a:pt x="4859128" y="5398606"/>
                  </a:cubicBezTo>
                  <a:cubicBezTo>
                    <a:pt x="4798232" y="5397790"/>
                    <a:pt x="4728038" y="5397468"/>
                    <a:pt x="4631237" y="5398378"/>
                  </a:cubicBezTo>
                  <a:cubicBezTo>
                    <a:pt x="4608750" y="5398606"/>
                    <a:pt x="4613950" y="5430952"/>
                    <a:pt x="4609718" y="5160439"/>
                  </a:cubicBezTo>
                  <a:close/>
                  <a:moveTo>
                    <a:pt x="4631352" y="5416041"/>
                  </a:moveTo>
                  <a:cubicBezTo>
                    <a:pt x="4940177" y="5413119"/>
                    <a:pt x="4915450" y="5418128"/>
                    <a:pt x="4915470" y="5419721"/>
                  </a:cubicBezTo>
                  <a:cubicBezTo>
                    <a:pt x="4921732" y="5820075"/>
                    <a:pt x="4943194" y="5762990"/>
                    <a:pt x="4859033" y="5762534"/>
                  </a:cubicBezTo>
                  <a:cubicBezTo>
                    <a:pt x="4795348" y="5762193"/>
                    <a:pt x="4709858" y="5762098"/>
                    <a:pt x="4631218" y="5762724"/>
                  </a:cubicBezTo>
                  <a:cubicBezTo>
                    <a:pt x="4616360" y="5762838"/>
                    <a:pt x="4620174" y="5775625"/>
                    <a:pt x="4618656" y="5678453"/>
                  </a:cubicBezTo>
                  <a:cubicBezTo>
                    <a:pt x="4614196" y="5380527"/>
                    <a:pt x="4608219" y="5416250"/>
                    <a:pt x="4631352" y="5416041"/>
                  </a:cubicBezTo>
                  <a:close/>
                  <a:moveTo>
                    <a:pt x="5200518" y="4672040"/>
                  </a:moveTo>
                  <a:cubicBezTo>
                    <a:pt x="4876529" y="4672040"/>
                    <a:pt x="4918601" y="4690935"/>
                    <a:pt x="4917842" y="4642520"/>
                  </a:cubicBezTo>
                  <a:cubicBezTo>
                    <a:pt x="4911997" y="4269372"/>
                    <a:pt x="4897897" y="4329720"/>
                    <a:pt x="4972855" y="4329720"/>
                  </a:cubicBezTo>
                  <a:cubicBezTo>
                    <a:pt x="5254791" y="4329720"/>
                    <a:pt x="5214883" y="4309477"/>
                    <a:pt x="5216041" y="4383902"/>
                  </a:cubicBezTo>
                  <a:cubicBezTo>
                    <a:pt x="5221240" y="4716698"/>
                    <a:pt x="5222208" y="4672040"/>
                    <a:pt x="5200518" y="4672040"/>
                  </a:cubicBezTo>
                  <a:close/>
                  <a:moveTo>
                    <a:pt x="5200518" y="4311412"/>
                  </a:moveTo>
                  <a:cubicBezTo>
                    <a:pt x="4862297" y="4311412"/>
                    <a:pt x="4913610" y="4330516"/>
                    <a:pt x="4912111" y="4254137"/>
                  </a:cubicBezTo>
                  <a:cubicBezTo>
                    <a:pt x="4905279" y="3910300"/>
                    <a:pt x="4892394" y="3965032"/>
                    <a:pt x="4972855" y="3965032"/>
                  </a:cubicBezTo>
                  <a:cubicBezTo>
                    <a:pt x="5245132" y="3965032"/>
                    <a:pt x="5209266" y="3951373"/>
                    <a:pt x="5209456" y="3995443"/>
                  </a:cubicBezTo>
                  <a:cubicBezTo>
                    <a:pt x="5210955" y="4349108"/>
                    <a:pt x="5224542" y="4311412"/>
                    <a:pt x="5200518" y="4311412"/>
                  </a:cubicBezTo>
                  <a:close/>
                  <a:moveTo>
                    <a:pt x="5200518" y="3947028"/>
                  </a:moveTo>
                  <a:cubicBezTo>
                    <a:pt x="4846983" y="3947028"/>
                    <a:pt x="4907860" y="3972355"/>
                    <a:pt x="4906190" y="3865812"/>
                  </a:cubicBezTo>
                  <a:cubicBezTo>
                    <a:pt x="4900421" y="3505773"/>
                    <a:pt x="4902376" y="3629750"/>
                    <a:pt x="4901977" y="3602982"/>
                  </a:cubicBezTo>
                  <a:cubicBezTo>
                    <a:pt x="4948034" y="3602811"/>
                    <a:pt x="4983937" y="3602868"/>
                    <a:pt x="5200518" y="3602906"/>
                  </a:cubicBezTo>
                  <a:cubicBezTo>
                    <a:pt x="5201846" y="3602906"/>
                    <a:pt x="5216363" y="3947028"/>
                    <a:pt x="5200518" y="3947028"/>
                  </a:cubicBezTo>
                  <a:close/>
                  <a:moveTo>
                    <a:pt x="5200518" y="3585301"/>
                  </a:moveTo>
                  <a:cubicBezTo>
                    <a:pt x="4989536" y="3585263"/>
                    <a:pt x="4948318" y="3585206"/>
                    <a:pt x="4901693" y="3585377"/>
                  </a:cubicBezTo>
                  <a:cubicBezTo>
                    <a:pt x="4899738" y="3471700"/>
                    <a:pt x="4895962" y="3402872"/>
                    <a:pt x="4895089" y="3241785"/>
                  </a:cubicBezTo>
                  <a:cubicBezTo>
                    <a:pt x="4897081" y="3241785"/>
                    <a:pt x="5194161" y="3241292"/>
                    <a:pt x="5196514" y="3241292"/>
                  </a:cubicBezTo>
                  <a:cubicBezTo>
                    <a:pt x="5198298" y="3326493"/>
                    <a:pt x="5202131" y="3585301"/>
                    <a:pt x="5200518" y="3585301"/>
                  </a:cubicBezTo>
                  <a:close/>
                  <a:moveTo>
                    <a:pt x="4894994" y="3224142"/>
                  </a:moveTo>
                  <a:cubicBezTo>
                    <a:pt x="4894994" y="3222435"/>
                    <a:pt x="4891882" y="2881158"/>
                    <a:pt x="4891863" y="2879716"/>
                  </a:cubicBezTo>
                  <a:cubicBezTo>
                    <a:pt x="5079105" y="2881139"/>
                    <a:pt x="5066827" y="2877535"/>
                    <a:pt x="5189606" y="2877307"/>
                  </a:cubicBezTo>
                  <a:cubicBezTo>
                    <a:pt x="5189625" y="2878654"/>
                    <a:pt x="5196020" y="3216971"/>
                    <a:pt x="5196058" y="3218963"/>
                  </a:cubicBezTo>
                  <a:cubicBezTo>
                    <a:pt x="5196191" y="3226058"/>
                    <a:pt x="5227711" y="3223725"/>
                    <a:pt x="4894994" y="3224142"/>
                  </a:cubicBezTo>
                  <a:close/>
                  <a:moveTo>
                    <a:pt x="4891635" y="2862092"/>
                  </a:moveTo>
                  <a:cubicBezTo>
                    <a:pt x="4889547" y="2712597"/>
                    <a:pt x="4887138" y="2713584"/>
                    <a:pt x="4884101" y="2515978"/>
                  </a:cubicBezTo>
                  <a:cubicBezTo>
                    <a:pt x="4935661" y="2515010"/>
                    <a:pt x="5004983" y="2514839"/>
                    <a:pt x="5086544" y="2516262"/>
                  </a:cubicBezTo>
                  <a:cubicBezTo>
                    <a:pt x="5214997" y="2518501"/>
                    <a:pt x="5182737" y="2451760"/>
                    <a:pt x="5188847" y="2830637"/>
                  </a:cubicBezTo>
                  <a:cubicBezTo>
                    <a:pt x="5189321" y="2862433"/>
                    <a:pt x="5239420" y="2864805"/>
                    <a:pt x="4891635" y="2862092"/>
                  </a:cubicBezTo>
                  <a:close/>
                  <a:moveTo>
                    <a:pt x="4883817" y="2498334"/>
                  </a:moveTo>
                  <a:cubicBezTo>
                    <a:pt x="4880325" y="2271645"/>
                    <a:pt x="4879907" y="2262008"/>
                    <a:pt x="4880078" y="2183352"/>
                  </a:cubicBezTo>
                  <a:cubicBezTo>
                    <a:pt x="4880154" y="2145713"/>
                    <a:pt x="4830245" y="2153643"/>
                    <a:pt x="5179568" y="2153112"/>
                  </a:cubicBezTo>
                  <a:cubicBezTo>
                    <a:pt x="5181352" y="2361114"/>
                    <a:pt x="5183154" y="2405166"/>
                    <a:pt x="5184995" y="2499605"/>
                  </a:cubicBezTo>
                  <a:cubicBezTo>
                    <a:pt x="5083641" y="2499435"/>
                    <a:pt x="5009214" y="2495963"/>
                    <a:pt x="4883817" y="2498334"/>
                  </a:cubicBezTo>
                  <a:close/>
                  <a:moveTo>
                    <a:pt x="4880078" y="2136189"/>
                  </a:moveTo>
                  <a:cubicBezTo>
                    <a:pt x="4879414" y="1964839"/>
                    <a:pt x="4874480" y="1934352"/>
                    <a:pt x="4872260" y="1791327"/>
                  </a:cubicBezTo>
                  <a:cubicBezTo>
                    <a:pt x="5209418" y="1791137"/>
                    <a:pt x="5175716" y="1789373"/>
                    <a:pt x="5175829" y="1795311"/>
                  </a:cubicBezTo>
                  <a:cubicBezTo>
                    <a:pt x="5176133" y="1815667"/>
                    <a:pt x="5175241" y="1724813"/>
                    <a:pt x="5179416" y="2135506"/>
                  </a:cubicBezTo>
                  <a:cubicBezTo>
                    <a:pt x="5081743" y="2135639"/>
                    <a:pt x="5003939" y="2137536"/>
                    <a:pt x="4880078" y="2136189"/>
                  </a:cubicBezTo>
                  <a:close/>
                  <a:moveTo>
                    <a:pt x="4872013" y="1773627"/>
                  </a:moveTo>
                  <a:cubicBezTo>
                    <a:pt x="4870798" y="1680477"/>
                    <a:pt x="4873531" y="1568963"/>
                    <a:pt x="4868237" y="1428708"/>
                  </a:cubicBezTo>
                  <a:cubicBezTo>
                    <a:pt x="5009006" y="1432673"/>
                    <a:pt x="5089447" y="1427531"/>
                    <a:pt x="5168390" y="1427019"/>
                  </a:cubicBezTo>
                  <a:cubicBezTo>
                    <a:pt x="5172015" y="1654524"/>
                    <a:pt x="5174197" y="1699505"/>
                    <a:pt x="5175487" y="1773532"/>
                  </a:cubicBezTo>
                  <a:lnTo>
                    <a:pt x="4872013" y="1773627"/>
                  </a:lnTo>
                  <a:close/>
                  <a:moveTo>
                    <a:pt x="4859071" y="2135943"/>
                  </a:moveTo>
                  <a:cubicBezTo>
                    <a:pt x="4503354" y="2131636"/>
                    <a:pt x="4562049" y="2168194"/>
                    <a:pt x="4560265" y="2053777"/>
                  </a:cubicBezTo>
                  <a:cubicBezTo>
                    <a:pt x="4558272" y="1927314"/>
                    <a:pt x="4559506" y="1923482"/>
                    <a:pt x="4557494" y="1795045"/>
                  </a:cubicBezTo>
                  <a:cubicBezTo>
                    <a:pt x="4557362" y="1786186"/>
                    <a:pt x="4527720" y="1791213"/>
                    <a:pt x="4856718" y="1791327"/>
                  </a:cubicBezTo>
                  <a:cubicBezTo>
                    <a:pt x="4858597" y="1922173"/>
                    <a:pt x="4870495" y="2136094"/>
                    <a:pt x="4859071" y="2135943"/>
                  </a:cubicBezTo>
                  <a:close/>
                  <a:moveTo>
                    <a:pt x="4552522" y="2515352"/>
                  </a:moveTo>
                  <a:cubicBezTo>
                    <a:pt x="4553452" y="2594121"/>
                    <a:pt x="4554705" y="2651130"/>
                    <a:pt x="4558158" y="2859322"/>
                  </a:cubicBezTo>
                  <a:cubicBezTo>
                    <a:pt x="4514550" y="2859076"/>
                    <a:pt x="4259258" y="2859721"/>
                    <a:pt x="4257853" y="2859721"/>
                  </a:cubicBezTo>
                  <a:cubicBezTo>
                    <a:pt x="4255007" y="2669115"/>
                    <a:pt x="4256904" y="2698843"/>
                    <a:pt x="4253697" y="2517173"/>
                  </a:cubicBezTo>
                  <a:cubicBezTo>
                    <a:pt x="4415454" y="2517382"/>
                    <a:pt x="4424297" y="2514650"/>
                    <a:pt x="4552522" y="2515352"/>
                  </a:cubicBezTo>
                  <a:close/>
                  <a:moveTo>
                    <a:pt x="4517453" y="2497651"/>
                  </a:moveTo>
                  <a:cubicBezTo>
                    <a:pt x="4206161" y="2497651"/>
                    <a:pt x="4253849" y="2518842"/>
                    <a:pt x="4252236" y="2441970"/>
                  </a:cubicBezTo>
                  <a:cubicBezTo>
                    <a:pt x="4245234" y="2106518"/>
                    <a:pt x="4235005" y="2154933"/>
                    <a:pt x="4289753" y="2154933"/>
                  </a:cubicBezTo>
                  <a:cubicBezTo>
                    <a:pt x="4586775" y="2154933"/>
                    <a:pt x="4546488" y="2144290"/>
                    <a:pt x="4547627" y="2183618"/>
                  </a:cubicBezTo>
                  <a:cubicBezTo>
                    <a:pt x="4558329" y="2548514"/>
                    <a:pt x="4556621" y="2497651"/>
                    <a:pt x="4517453" y="2497651"/>
                  </a:cubicBezTo>
                  <a:close/>
                  <a:moveTo>
                    <a:pt x="4517453" y="2137100"/>
                  </a:moveTo>
                  <a:cubicBezTo>
                    <a:pt x="4192213" y="2137100"/>
                    <a:pt x="4248118" y="2161023"/>
                    <a:pt x="4246429" y="2053739"/>
                  </a:cubicBezTo>
                  <a:cubicBezTo>
                    <a:pt x="4241514" y="1739497"/>
                    <a:pt x="4219710" y="1792067"/>
                    <a:pt x="4289753" y="1792067"/>
                  </a:cubicBezTo>
                  <a:cubicBezTo>
                    <a:pt x="4563510" y="1792067"/>
                    <a:pt x="4541782" y="1784402"/>
                    <a:pt x="4541952" y="1795368"/>
                  </a:cubicBezTo>
                  <a:cubicBezTo>
                    <a:pt x="4548177" y="2191681"/>
                    <a:pt x="4555540" y="2137100"/>
                    <a:pt x="4517453" y="2137100"/>
                  </a:cubicBezTo>
                  <a:close/>
                  <a:moveTo>
                    <a:pt x="4517453" y="1772223"/>
                  </a:moveTo>
                  <a:cubicBezTo>
                    <a:pt x="4402892" y="1772223"/>
                    <a:pt x="4402816" y="1774443"/>
                    <a:pt x="4289772" y="1774443"/>
                  </a:cubicBezTo>
                  <a:cubicBezTo>
                    <a:pt x="4220602" y="1774443"/>
                    <a:pt x="4241192" y="1827202"/>
                    <a:pt x="4234740" y="1427190"/>
                  </a:cubicBezTo>
                  <a:cubicBezTo>
                    <a:pt x="4345241" y="1425596"/>
                    <a:pt x="4417599" y="1429410"/>
                    <a:pt x="4536924" y="1429068"/>
                  </a:cubicBezTo>
                  <a:cubicBezTo>
                    <a:pt x="4545729" y="1828094"/>
                    <a:pt x="4547816" y="1772223"/>
                    <a:pt x="4517453" y="1772223"/>
                  </a:cubicBezTo>
                  <a:close/>
                  <a:moveTo>
                    <a:pt x="4236675" y="2442388"/>
                  </a:moveTo>
                  <a:cubicBezTo>
                    <a:pt x="4238174" y="2514574"/>
                    <a:pt x="4293226" y="2500876"/>
                    <a:pt x="3948306" y="2498562"/>
                  </a:cubicBezTo>
                  <a:cubicBezTo>
                    <a:pt x="3931493" y="2498448"/>
                    <a:pt x="3937755" y="2537453"/>
                    <a:pt x="3930753" y="2183124"/>
                  </a:cubicBezTo>
                  <a:cubicBezTo>
                    <a:pt x="3929975" y="2144328"/>
                    <a:pt x="3887334" y="2154060"/>
                    <a:pt x="4175931" y="2154819"/>
                  </a:cubicBezTo>
                  <a:cubicBezTo>
                    <a:pt x="4249181" y="2155028"/>
                    <a:pt x="4229578" y="2102648"/>
                    <a:pt x="4236675" y="2442388"/>
                  </a:cubicBezTo>
                  <a:close/>
                  <a:moveTo>
                    <a:pt x="4175912" y="2137176"/>
                  </a:moveTo>
                  <a:cubicBezTo>
                    <a:pt x="3878757" y="2136379"/>
                    <a:pt x="3930070" y="2158898"/>
                    <a:pt x="3928438" y="2053777"/>
                  </a:cubicBezTo>
                  <a:cubicBezTo>
                    <a:pt x="3923712" y="1752777"/>
                    <a:pt x="3912440" y="1792826"/>
                    <a:pt x="3948325" y="1792446"/>
                  </a:cubicBezTo>
                  <a:cubicBezTo>
                    <a:pt x="4250281" y="1789183"/>
                    <a:pt x="4225080" y="1792655"/>
                    <a:pt x="4225118" y="1795349"/>
                  </a:cubicBezTo>
                  <a:cubicBezTo>
                    <a:pt x="4231324" y="2193236"/>
                    <a:pt x="4254248" y="2137384"/>
                    <a:pt x="4175912" y="2137176"/>
                  </a:cubicBezTo>
                  <a:close/>
                  <a:moveTo>
                    <a:pt x="4175912" y="1774329"/>
                  </a:moveTo>
                  <a:cubicBezTo>
                    <a:pt x="4104028" y="1774139"/>
                    <a:pt x="4020057" y="1774044"/>
                    <a:pt x="3948192" y="1774822"/>
                  </a:cubicBezTo>
                  <a:cubicBezTo>
                    <a:pt x="3914338" y="1775182"/>
                    <a:pt x="3922612" y="1828852"/>
                    <a:pt x="3917848" y="1429334"/>
                  </a:cubicBezTo>
                  <a:cubicBezTo>
                    <a:pt x="4162002" y="1431629"/>
                    <a:pt x="4122189" y="1429391"/>
                    <a:pt x="4219179" y="1427456"/>
                  </a:cubicBezTo>
                  <a:cubicBezTo>
                    <a:pt x="4225631" y="1826917"/>
                    <a:pt x="4244323" y="1774405"/>
                    <a:pt x="4175912" y="1774329"/>
                  </a:cubicBezTo>
                  <a:close/>
                  <a:moveTo>
                    <a:pt x="3919917" y="2442388"/>
                  </a:moveTo>
                  <a:cubicBezTo>
                    <a:pt x="3921530" y="2516224"/>
                    <a:pt x="3975367" y="2498334"/>
                    <a:pt x="3620238" y="2498448"/>
                  </a:cubicBezTo>
                  <a:cubicBezTo>
                    <a:pt x="3616632" y="2266049"/>
                    <a:pt x="3616803" y="2260110"/>
                    <a:pt x="3614070" y="2182973"/>
                  </a:cubicBezTo>
                  <a:cubicBezTo>
                    <a:pt x="3612571" y="2140761"/>
                    <a:pt x="3579419" y="2152903"/>
                    <a:pt x="3834465" y="2153074"/>
                  </a:cubicBezTo>
                  <a:cubicBezTo>
                    <a:pt x="3936768" y="2153074"/>
                    <a:pt x="3912307" y="2095078"/>
                    <a:pt x="3919917" y="2442388"/>
                  </a:cubicBezTo>
                  <a:close/>
                  <a:moveTo>
                    <a:pt x="3612514" y="2135298"/>
                  </a:moveTo>
                  <a:cubicBezTo>
                    <a:pt x="3607637" y="1965522"/>
                    <a:pt x="3612059" y="1935206"/>
                    <a:pt x="3609858" y="1795008"/>
                  </a:cubicBezTo>
                  <a:cubicBezTo>
                    <a:pt x="3609782" y="1789525"/>
                    <a:pt x="3608852" y="1795008"/>
                    <a:pt x="3908132" y="1792826"/>
                  </a:cubicBezTo>
                  <a:cubicBezTo>
                    <a:pt x="3908170" y="1794742"/>
                    <a:pt x="3908208" y="1807320"/>
                    <a:pt x="3914281" y="2135829"/>
                  </a:cubicBezTo>
                  <a:cubicBezTo>
                    <a:pt x="3870806" y="2135354"/>
                    <a:pt x="3853195" y="2135468"/>
                    <a:pt x="3612514" y="2135298"/>
                  </a:cubicBezTo>
                  <a:close/>
                  <a:moveTo>
                    <a:pt x="3606992" y="3225129"/>
                  </a:moveTo>
                  <a:cubicBezTo>
                    <a:pt x="3279949" y="3225129"/>
                    <a:pt x="3314524" y="3226551"/>
                    <a:pt x="3314600" y="3218811"/>
                  </a:cubicBezTo>
                  <a:cubicBezTo>
                    <a:pt x="3315283" y="3138885"/>
                    <a:pt x="3314657" y="3125111"/>
                    <a:pt x="3310805" y="2880228"/>
                  </a:cubicBezTo>
                  <a:cubicBezTo>
                    <a:pt x="3489811" y="2880266"/>
                    <a:pt x="3515221" y="2879508"/>
                    <a:pt x="3609573" y="2879508"/>
                  </a:cubicBezTo>
                  <a:cubicBezTo>
                    <a:pt x="3616424" y="3266600"/>
                    <a:pt x="3621206" y="3225129"/>
                    <a:pt x="3606992" y="3225129"/>
                  </a:cubicBezTo>
                  <a:close/>
                  <a:moveTo>
                    <a:pt x="3606992" y="2861902"/>
                  </a:moveTo>
                  <a:cubicBezTo>
                    <a:pt x="3258828" y="2861902"/>
                    <a:pt x="3310729" y="2876301"/>
                    <a:pt x="3310008" y="2830239"/>
                  </a:cubicBezTo>
                  <a:cubicBezTo>
                    <a:pt x="3304163" y="2457356"/>
                    <a:pt x="3280689" y="2515674"/>
                    <a:pt x="3379348" y="2515674"/>
                  </a:cubicBezTo>
                  <a:cubicBezTo>
                    <a:pt x="3485940" y="2515674"/>
                    <a:pt x="3495865" y="2516054"/>
                    <a:pt x="3604981" y="2516054"/>
                  </a:cubicBezTo>
                  <a:cubicBezTo>
                    <a:pt x="3610806" y="2890909"/>
                    <a:pt x="3609307" y="2861902"/>
                    <a:pt x="3606992" y="2861902"/>
                  </a:cubicBezTo>
                  <a:close/>
                  <a:moveTo>
                    <a:pt x="3303688" y="2497784"/>
                  </a:moveTo>
                  <a:cubicBezTo>
                    <a:pt x="3300444" y="2285134"/>
                    <a:pt x="3300349" y="2262937"/>
                    <a:pt x="3297920" y="2183049"/>
                  </a:cubicBezTo>
                  <a:cubicBezTo>
                    <a:pt x="3296610" y="2139585"/>
                    <a:pt x="3250117" y="2152808"/>
                    <a:pt x="3597485" y="2152922"/>
                  </a:cubicBezTo>
                  <a:cubicBezTo>
                    <a:pt x="3601565" y="2281795"/>
                    <a:pt x="3600047" y="2197543"/>
                    <a:pt x="3604715" y="2498467"/>
                  </a:cubicBezTo>
                  <a:cubicBezTo>
                    <a:pt x="3581146" y="2498448"/>
                    <a:pt x="3327827" y="2497993"/>
                    <a:pt x="3303688" y="2497784"/>
                  </a:cubicBezTo>
                  <a:close/>
                  <a:moveTo>
                    <a:pt x="3293251" y="1773399"/>
                  </a:moveTo>
                  <a:cubicBezTo>
                    <a:pt x="3289323" y="1524684"/>
                    <a:pt x="3288925" y="1491522"/>
                    <a:pt x="3287445" y="1428670"/>
                  </a:cubicBezTo>
                  <a:cubicBezTo>
                    <a:pt x="3401893" y="1430776"/>
                    <a:pt x="3500268" y="1428025"/>
                    <a:pt x="3587731" y="1427854"/>
                  </a:cubicBezTo>
                  <a:cubicBezTo>
                    <a:pt x="3589097" y="1485622"/>
                    <a:pt x="3593974" y="1773475"/>
                    <a:pt x="3594012" y="1775201"/>
                  </a:cubicBezTo>
                  <a:cubicBezTo>
                    <a:pt x="3468026" y="1774993"/>
                    <a:pt x="3466888" y="1771862"/>
                    <a:pt x="3293251" y="1773399"/>
                  </a:cubicBezTo>
                  <a:close/>
                  <a:moveTo>
                    <a:pt x="3288147" y="2497632"/>
                  </a:moveTo>
                  <a:cubicBezTo>
                    <a:pt x="3098133" y="2495602"/>
                    <a:pt x="3067885" y="2497348"/>
                    <a:pt x="2986001" y="2497879"/>
                  </a:cubicBezTo>
                  <a:cubicBezTo>
                    <a:pt x="2979795" y="2091322"/>
                    <a:pt x="2967214" y="2153643"/>
                    <a:pt x="3037959" y="2152789"/>
                  </a:cubicBezTo>
                  <a:cubicBezTo>
                    <a:pt x="3320483" y="2149393"/>
                    <a:pt x="3281182" y="2144423"/>
                    <a:pt x="3282359" y="2183618"/>
                  </a:cubicBezTo>
                  <a:cubicBezTo>
                    <a:pt x="3285016" y="2271721"/>
                    <a:pt x="3285053" y="2295075"/>
                    <a:pt x="3288147" y="2497632"/>
                  </a:cubicBezTo>
                  <a:close/>
                  <a:moveTo>
                    <a:pt x="3265432" y="1773684"/>
                  </a:moveTo>
                  <a:cubicBezTo>
                    <a:pt x="3184610" y="1774556"/>
                    <a:pt x="3121038" y="1774575"/>
                    <a:pt x="3037940" y="1773684"/>
                  </a:cubicBezTo>
                  <a:cubicBezTo>
                    <a:pt x="2956397" y="1772697"/>
                    <a:pt x="2973381" y="1838281"/>
                    <a:pt x="2968675" y="1427513"/>
                  </a:cubicBezTo>
                  <a:cubicBezTo>
                    <a:pt x="3120773" y="1427304"/>
                    <a:pt x="3166279" y="1426147"/>
                    <a:pt x="3271865" y="1428366"/>
                  </a:cubicBezTo>
                  <a:cubicBezTo>
                    <a:pt x="3280879" y="1811873"/>
                    <a:pt x="3281087" y="1773513"/>
                    <a:pt x="3265432" y="1773684"/>
                  </a:cubicBezTo>
                  <a:close/>
                  <a:moveTo>
                    <a:pt x="2970459" y="2497974"/>
                  </a:moveTo>
                  <a:cubicBezTo>
                    <a:pt x="2616601" y="2499605"/>
                    <a:pt x="2670191" y="2513568"/>
                    <a:pt x="2669299" y="2442084"/>
                  </a:cubicBezTo>
                  <a:cubicBezTo>
                    <a:pt x="2665087" y="2104621"/>
                    <a:pt x="2651006" y="2151765"/>
                    <a:pt x="2696341" y="2151765"/>
                  </a:cubicBezTo>
                  <a:cubicBezTo>
                    <a:pt x="3009456" y="2151765"/>
                    <a:pt x="2966550" y="2147098"/>
                    <a:pt x="2966550" y="2182935"/>
                  </a:cubicBezTo>
                  <a:cubicBezTo>
                    <a:pt x="2966625" y="2262387"/>
                    <a:pt x="2966758" y="2256164"/>
                    <a:pt x="2970459" y="2497974"/>
                  </a:cubicBezTo>
                  <a:close/>
                  <a:moveTo>
                    <a:pt x="2924023" y="2135829"/>
                  </a:moveTo>
                  <a:cubicBezTo>
                    <a:pt x="2810334" y="2135829"/>
                    <a:pt x="2810277" y="2134140"/>
                    <a:pt x="2696341" y="2134140"/>
                  </a:cubicBezTo>
                  <a:cubicBezTo>
                    <a:pt x="2655314" y="2134140"/>
                    <a:pt x="2663511" y="2150512"/>
                    <a:pt x="2661994" y="2053815"/>
                  </a:cubicBezTo>
                  <a:cubicBezTo>
                    <a:pt x="2657041" y="1738055"/>
                    <a:pt x="2646148" y="1789449"/>
                    <a:pt x="2696341" y="1789449"/>
                  </a:cubicBezTo>
                  <a:cubicBezTo>
                    <a:pt x="2989758" y="1789449"/>
                    <a:pt x="2959092" y="1789601"/>
                    <a:pt x="2959187" y="1795387"/>
                  </a:cubicBezTo>
                  <a:cubicBezTo>
                    <a:pt x="2965316" y="2186881"/>
                    <a:pt x="2986190" y="2135829"/>
                    <a:pt x="2924023" y="2135829"/>
                  </a:cubicBezTo>
                  <a:close/>
                  <a:moveTo>
                    <a:pt x="2696341" y="1771843"/>
                  </a:moveTo>
                  <a:cubicBezTo>
                    <a:pt x="2641631" y="1771843"/>
                    <a:pt x="2662999" y="1824887"/>
                    <a:pt x="2653112" y="1427664"/>
                  </a:cubicBezTo>
                  <a:cubicBezTo>
                    <a:pt x="2683817" y="1427531"/>
                    <a:pt x="2703078" y="1427569"/>
                    <a:pt x="2924042" y="1427531"/>
                  </a:cubicBezTo>
                  <a:cubicBezTo>
                    <a:pt x="2962773" y="1427531"/>
                    <a:pt x="2952374" y="1372704"/>
                    <a:pt x="2958845" y="1773076"/>
                  </a:cubicBezTo>
                  <a:cubicBezTo>
                    <a:pt x="2769781" y="1772526"/>
                    <a:pt x="2793331" y="1771843"/>
                    <a:pt x="2696341" y="1771843"/>
                  </a:cubicBezTo>
                  <a:close/>
                  <a:moveTo>
                    <a:pt x="2653758" y="2442312"/>
                  </a:moveTo>
                  <a:cubicBezTo>
                    <a:pt x="2654631" y="2512449"/>
                    <a:pt x="2712016" y="2500364"/>
                    <a:pt x="2354951" y="2498448"/>
                  </a:cubicBezTo>
                  <a:cubicBezTo>
                    <a:pt x="2352370" y="2498429"/>
                    <a:pt x="2354951" y="2381167"/>
                    <a:pt x="2348974" y="2182593"/>
                  </a:cubicBezTo>
                  <a:cubicBezTo>
                    <a:pt x="2347588" y="2135734"/>
                    <a:pt x="2312254" y="2161175"/>
                    <a:pt x="2582747" y="2153415"/>
                  </a:cubicBezTo>
                  <a:cubicBezTo>
                    <a:pt x="2663436" y="2151082"/>
                    <a:pt x="2649431" y="2096842"/>
                    <a:pt x="2653758" y="2442312"/>
                  </a:cubicBezTo>
                  <a:close/>
                  <a:moveTo>
                    <a:pt x="2582329" y="2135753"/>
                  </a:moveTo>
                  <a:cubicBezTo>
                    <a:pt x="2524659" y="2137422"/>
                    <a:pt x="2460025" y="2138276"/>
                    <a:pt x="2355046" y="2136284"/>
                  </a:cubicBezTo>
                  <a:cubicBezTo>
                    <a:pt x="2345501" y="2136113"/>
                    <a:pt x="2347550" y="2147610"/>
                    <a:pt x="2346032" y="2053796"/>
                  </a:cubicBezTo>
                  <a:cubicBezTo>
                    <a:pt x="2341288" y="1751259"/>
                    <a:pt x="2338366" y="1791972"/>
                    <a:pt x="2355084" y="1791574"/>
                  </a:cubicBezTo>
                  <a:cubicBezTo>
                    <a:pt x="2678921" y="1784137"/>
                    <a:pt x="2644326" y="1791896"/>
                    <a:pt x="2644364" y="1795330"/>
                  </a:cubicBezTo>
                  <a:cubicBezTo>
                    <a:pt x="2646376" y="1923178"/>
                    <a:pt x="2644440" y="1924810"/>
                    <a:pt x="2646452" y="2054100"/>
                  </a:cubicBezTo>
                  <a:cubicBezTo>
                    <a:pt x="2647989" y="2151272"/>
                    <a:pt x="2664707" y="2133400"/>
                    <a:pt x="2582329" y="2135753"/>
                  </a:cubicBezTo>
                  <a:close/>
                  <a:moveTo>
                    <a:pt x="2582462" y="1772261"/>
                  </a:moveTo>
                  <a:cubicBezTo>
                    <a:pt x="2447330" y="1773171"/>
                    <a:pt x="2440137" y="1771995"/>
                    <a:pt x="2354743" y="1773949"/>
                  </a:cubicBezTo>
                  <a:cubicBezTo>
                    <a:pt x="2338556" y="1774329"/>
                    <a:pt x="2341554" y="1816464"/>
                    <a:pt x="2338271" y="1429751"/>
                  </a:cubicBezTo>
                  <a:cubicBezTo>
                    <a:pt x="2432642" y="1428916"/>
                    <a:pt x="2266976" y="1430150"/>
                    <a:pt x="2637551" y="1427740"/>
                  </a:cubicBezTo>
                  <a:cubicBezTo>
                    <a:pt x="2647609" y="1836574"/>
                    <a:pt x="2661045" y="1771635"/>
                    <a:pt x="2582462" y="1772261"/>
                  </a:cubicBezTo>
                  <a:close/>
                  <a:moveTo>
                    <a:pt x="2338536" y="2498353"/>
                  </a:moveTo>
                  <a:cubicBezTo>
                    <a:pt x="1989309" y="2496304"/>
                    <a:pt x="2039123" y="2524097"/>
                    <a:pt x="2037415" y="2442008"/>
                  </a:cubicBezTo>
                  <a:cubicBezTo>
                    <a:pt x="2035138" y="2333074"/>
                    <a:pt x="2034075" y="2252465"/>
                    <a:pt x="2033487" y="2183238"/>
                  </a:cubicBezTo>
                  <a:cubicBezTo>
                    <a:pt x="2033202" y="2148919"/>
                    <a:pt x="1985267" y="2147591"/>
                    <a:pt x="2332540" y="2153548"/>
                  </a:cubicBezTo>
                  <a:cubicBezTo>
                    <a:pt x="2337835" y="2343395"/>
                    <a:pt x="2337019" y="2372421"/>
                    <a:pt x="2338536" y="2498353"/>
                  </a:cubicBezTo>
                  <a:close/>
                  <a:moveTo>
                    <a:pt x="2033070" y="2136739"/>
                  </a:moveTo>
                  <a:cubicBezTo>
                    <a:pt x="2031172" y="1961633"/>
                    <a:pt x="2028895" y="1937559"/>
                    <a:pt x="2026579" y="1791080"/>
                  </a:cubicBezTo>
                  <a:cubicBezTo>
                    <a:pt x="2028306" y="1791080"/>
                    <a:pt x="2327264" y="1792712"/>
                    <a:pt x="2327321" y="1795387"/>
                  </a:cubicBezTo>
                  <a:cubicBezTo>
                    <a:pt x="2329048" y="1905004"/>
                    <a:pt x="2329428" y="2028811"/>
                    <a:pt x="2332104" y="2135886"/>
                  </a:cubicBezTo>
                  <a:cubicBezTo>
                    <a:pt x="2214695" y="2133970"/>
                    <a:pt x="2117572" y="2136588"/>
                    <a:pt x="2033070" y="2136739"/>
                  </a:cubicBezTo>
                  <a:close/>
                  <a:moveTo>
                    <a:pt x="2026314" y="1773456"/>
                  </a:moveTo>
                  <a:cubicBezTo>
                    <a:pt x="2022443" y="1528478"/>
                    <a:pt x="2021740" y="1495923"/>
                    <a:pt x="2021380" y="1428632"/>
                  </a:cubicBezTo>
                  <a:cubicBezTo>
                    <a:pt x="2142204" y="1428708"/>
                    <a:pt x="2161143" y="1431041"/>
                    <a:pt x="2322710" y="1429865"/>
                  </a:cubicBezTo>
                  <a:cubicBezTo>
                    <a:pt x="2322729" y="1431307"/>
                    <a:pt x="2326961" y="1773020"/>
                    <a:pt x="2326980" y="1774537"/>
                  </a:cubicBezTo>
                  <a:cubicBezTo>
                    <a:pt x="2214410" y="1776662"/>
                    <a:pt x="2118939" y="1773570"/>
                    <a:pt x="2026314" y="1773456"/>
                  </a:cubicBezTo>
                  <a:close/>
                  <a:moveTo>
                    <a:pt x="2021892" y="2442426"/>
                  </a:moveTo>
                  <a:cubicBezTo>
                    <a:pt x="2023562" y="2522010"/>
                    <a:pt x="2070700" y="2498941"/>
                    <a:pt x="1785937" y="2498941"/>
                  </a:cubicBezTo>
                  <a:cubicBezTo>
                    <a:pt x="1708550" y="2498941"/>
                    <a:pt x="1720657" y="2560333"/>
                    <a:pt x="1717507" y="2182385"/>
                  </a:cubicBezTo>
                  <a:cubicBezTo>
                    <a:pt x="1717184" y="2143740"/>
                    <a:pt x="1670141" y="2154345"/>
                    <a:pt x="2017717" y="2154345"/>
                  </a:cubicBezTo>
                  <a:cubicBezTo>
                    <a:pt x="2018457" y="2231577"/>
                    <a:pt x="2018856" y="2296649"/>
                    <a:pt x="2021892" y="2442426"/>
                  </a:cubicBezTo>
                  <a:close/>
                  <a:moveTo>
                    <a:pt x="2013486" y="2136758"/>
                  </a:moveTo>
                  <a:cubicBezTo>
                    <a:pt x="1816413" y="2136815"/>
                    <a:pt x="1769844" y="2136891"/>
                    <a:pt x="1717089" y="2136739"/>
                  </a:cubicBezTo>
                  <a:cubicBezTo>
                    <a:pt x="1717070" y="2135734"/>
                    <a:pt x="1713009" y="1823692"/>
                    <a:pt x="1712478" y="1790113"/>
                  </a:cubicBezTo>
                  <a:cubicBezTo>
                    <a:pt x="1713826" y="1790094"/>
                    <a:pt x="2011019" y="1787874"/>
                    <a:pt x="2011133" y="1795368"/>
                  </a:cubicBezTo>
                  <a:cubicBezTo>
                    <a:pt x="2016788" y="2161118"/>
                    <a:pt x="2021152" y="2136758"/>
                    <a:pt x="2013486" y="2136758"/>
                  </a:cubicBezTo>
                  <a:close/>
                  <a:moveTo>
                    <a:pt x="1712174" y="1772469"/>
                  </a:moveTo>
                  <a:cubicBezTo>
                    <a:pt x="1711188" y="1711685"/>
                    <a:pt x="1714831" y="1929970"/>
                    <a:pt x="1706216" y="1429429"/>
                  </a:cubicBezTo>
                  <a:cubicBezTo>
                    <a:pt x="1814591" y="1430908"/>
                    <a:pt x="1912473" y="1428689"/>
                    <a:pt x="2005819" y="1428632"/>
                  </a:cubicBezTo>
                  <a:cubicBezTo>
                    <a:pt x="2006199" y="1495980"/>
                    <a:pt x="2007147" y="1543845"/>
                    <a:pt x="2010772" y="1773437"/>
                  </a:cubicBezTo>
                  <a:cubicBezTo>
                    <a:pt x="1897007" y="1773418"/>
                    <a:pt x="1833985" y="1771236"/>
                    <a:pt x="1712174" y="1772469"/>
                  </a:cubicBezTo>
                  <a:close/>
                  <a:moveTo>
                    <a:pt x="1707184" y="2499036"/>
                  </a:moveTo>
                  <a:cubicBezTo>
                    <a:pt x="1450771" y="2499643"/>
                    <a:pt x="1525141" y="2499207"/>
                    <a:pt x="1405094" y="2498315"/>
                  </a:cubicBezTo>
                  <a:cubicBezTo>
                    <a:pt x="1404259" y="2406930"/>
                    <a:pt x="1405550" y="2390046"/>
                    <a:pt x="1400312" y="2154364"/>
                  </a:cubicBezTo>
                  <a:cubicBezTo>
                    <a:pt x="1489863" y="2154098"/>
                    <a:pt x="1497340" y="2153529"/>
                    <a:pt x="1701699" y="2154307"/>
                  </a:cubicBezTo>
                  <a:cubicBezTo>
                    <a:pt x="1703654" y="2365990"/>
                    <a:pt x="1705419" y="2407935"/>
                    <a:pt x="1707184" y="2499036"/>
                  </a:cubicBezTo>
                  <a:close/>
                  <a:moveTo>
                    <a:pt x="1672153" y="2136569"/>
                  </a:moveTo>
                  <a:cubicBezTo>
                    <a:pt x="1344711" y="2134785"/>
                    <a:pt x="1400123" y="2161763"/>
                    <a:pt x="1398434" y="2053777"/>
                  </a:cubicBezTo>
                  <a:cubicBezTo>
                    <a:pt x="1396403" y="1924639"/>
                    <a:pt x="1397902" y="1924449"/>
                    <a:pt x="1395872" y="1795045"/>
                  </a:cubicBezTo>
                  <a:cubicBezTo>
                    <a:pt x="1395758" y="1787741"/>
                    <a:pt x="1378129" y="1794419"/>
                    <a:pt x="1696936" y="1790284"/>
                  </a:cubicBezTo>
                  <a:cubicBezTo>
                    <a:pt x="1703047" y="2185098"/>
                    <a:pt x="1712212" y="2136720"/>
                    <a:pt x="1672153" y="2136569"/>
                  </a:cubicBezTo>
                  <a:close/>
                  <a:moveTo>
                    <a:pt x="1395530" y="1774025"/>
                  </a:moveTo>
                  <a:cubicBezTo>
                    <a:pt x="1389059" y="1373425"/>
                    <a:pt x="1368280" y="1428214"/>
                    <a:pt x="1444604" y="1427987"/>
                  </a:cubicBezTo>
                  <a:cubicBezTo>
                    <a:pt x="1541005" y="1427721"/>
                    <a:pt x="1597461" y="1427569"/>
                    <a:pt x="1671982" y="1428859"/>
                  </a:cubicBezTo>
                  <a:cubicBezTo>
                    <a:pt x="1698075" y="1429353"/>
                    <a:pt x="1690408" y="1387388"/>
                    <a:pt x="1696652" y="1772659"/>
                  </a:cubicBezTo>
                  <a:cubicBezTo>
                    <a:pt x="1585543" y="1774139"/>
                    <a:pt x="1644200" y="1773854"/>
                    <a:pt x="1395530" y="1774025"/>
                  </a:cubicBezTo>
                  <a:close/>
                  <a:moveTo>
                    <a:pt x="1389553" y="2498202"/>
                  </a:moveTo>
                  <a:cubicBezTo>
                    <a:pt x="1311976" y="2497803"/>
                    <a:pt x="1214436" y="2498353"/>
                    <a:pt x="1088982" y="2498410"/>
                  </a:cubicBezTo>
                  <a:cubicBezTo>
                    <a:pt x="1086628" y="2391468"/>
                    <a:pt x="1084959" y="2390558"/>
                    <a:pt x="1083194" y="2153377"/>
                  </a:cubicBezTo>
                  <a:cubicBezTo>
                    <a:pt x="1205384" y="2153074"/>
                    <a:pt x="1217150" y="2154724"/>
                    <a:pt x="1384733" y="2154383"/>
                  </a:cubicBezTo>
                  <a:cubicBezTo>
                    <a:pt x="1390274" y="2409833"/>
                    <a:pt x="1388642" y="2397748"/>
                    <a:pt x="1389553" y="2498202"/>
                  </a:cubicBezTo>
                  <a:close/>
                  <a:moveTo>
                    <a:pt x="1330782" y="2136834"/>
                  </a:moveTo>
                  <a:cubicBezTo>
                    <a:pt x="1216865" y="2136834"/>
                    <a:pt x="1217245" y="2135772"/>
                    <a:pt x="1103195" y="2135772"/>
                  </a:cubicBezTo>
                  <a:cubicBezTo>
                    <a:pt x="1076893" y="2135772"/>
                    <a:pt x="1083516" y="2151860"/>
                    <a:pt x="1081979" y="2053796"/>
                  </a:cubicBezTo>
                  <a:cubicBezTo>
                    <a:pt x="1077254" y="1752284"/>
                    <a:pt x="1068506" y="1792427"/>
                    <a:pt x="1103195" y="1792427"/>
                  </a:cubicBezTo>
                  <a:cubicBezTo>
                    <a:pt x="1404867" y="1792427"/>
                    <a:pt x="1380216" y="1788652"/>
                    <a:pt x="1380330" y="1795368"/>
                  </a:cubicBezTo>
                  <a:cubicBezTo>
                    <a:pt x="1386573" y="2192971"/>
                    <a:pt x="1401147" y="2136834"/>
                    <a:pt x="1330782" y="2136834"/>
                  </a:cubicBezTo>
                  <a:close/>
                  <a:moveTo>
                    <a:pt x="1330782" y="1774063"/>
                  </a:moveTo>
                  <a:cubicBezTo>
                    <a:pt x="1213449" y="1774063"/>
                    <a:pt x="1213772" y="1774784"/>
                    <a:pt x="1103195" y="1774784"/>
                  </a:cubicBezTo>
                  <a:cubicBezTo>
                    <a:pt x="1059720" y="1774784"/>
                    <a:pt x="1086306" y="1816711"/>
                    <a:pt x="1072946" y="1427038"/>
                  </a:cubicBezTo>
                  <a:cubicBezTo>
                    <a:pt x="1151965" y="1426583"/>
                    <a:pt x="1216524" y="1428214"/>
                    <a:pt x="1373954" y="1428120"/>
                  </a:cubicBezTo>
                  <a:cubicBezTo>
                    <a:pt x="1380785" y="1829934"/>
                    <a:pt x="1396764" y="1774025"/>
                    <a:pt x="1330782" y="1774063"/>
                  </a:cubicBezTo>
                  <a:close/>
                  <a:moveTo>
                    <a:pt x="1073421" y="2498448"/>
                  </a:moveTo>
                  <a:cubicBezTo>
                    <a:pt x="722751" y="2499340"/>
                    <a:pt x="773836" y="2519582"/>
                    <a:pt x="772375" y="2442008"/>
                  </a:cubicBezTo>
                  <a:cubicBezTo>
                    <a:pt x="770667" y="2350642"/>
                    <a:pt x="769339" y="2268761"/>
                    <a:pt x="768523" y="2183238"/>
                  </a:cubicBezTo>
                  <a:cubicBezTo>
                    <a:pt x="768162" y="2143531"/>
                    <a:pt x="720057" y="2154895"/>
                    <a:pt x="1067652" y="2153434"/>
                  </a:cubicBezTo>
                  <a:cubicBezTo>
                    <a:pt x="1069379" y="2388262"/>
                    <a:pt x="1071276" y="2403477"/>
                    <a:pt x="1073421" y="2498448"/>
                  </a:cubicBezTo>
                  <a:close/>
                  <a:moveTo>
                    <a:pt x="989354" y="2136644"/>
                  </a:moveTo>
                  <a:cubicBezTo>
                    <a:pt x="900354" y="2137972"/>
                    <a:pt x="832854" y="2137726"/>
                    <a:pt x="768030" y="2136588"/>
                  </a:cubicBezTo>
                  <a:cubicBezTo>
                    <a:pt x="768011" y="2135108"/>
                    <a:pt x="763494" y="1807073"/>
                    <a:pt x="763210" y="1790853"/>
                  </a:cubicBezTo>
                  <a:cubicBezTo>
                    <a:pt x="1095130" y="1788178"/>
                    <a:pt x="1062984" y="1794002"/>
                    <a:pt x="1063003" y="1795349"/>
                  </a:cubicBezTo>
                  <a:cubicBezTo>
                    <a:pt x="1069341" y="2198852"/>
                    <a:pt x="1090746" y="2134994"/>
                    <a:pt x="989354" y="2136644"/>
                  </a:cubicBezTo>
                  <a:close/>
                  <a:moveTo>
                    <a:pt x="762925" y="1773209"/>
                  </a:moveTo>
                  <a:cubicBezTo>
                    <a:pt x="756511" y="1410780"/>
                    <a:pt x="751216" y="1430282"/>
                    <a:pt x="761900" y="1430244"/>
                  </a:cubicBezTo>
                  <a:cubicBezTo>
                    <a:pt x="904642" y="1429865"/>
                    <a:pt x="916939" y="1430605"/>
                    <a:pt x="989658" y="1428518"/>
                  </a:cubicBezTo>
                  <a:cubicBezTo>
                    <a:pt x="1076514" y="1426128"/>
                    <a:pt x="1056721" y="1366747"/>
                    <a:pt x="1062699" y="1774689"/>
                  </a:cubicBezTo>
                  <a:cubicBezTo>
                    <a:pt x="977209" y="1774234"/>
                    <a:pt x="942368" y="1771748"/>
                    <a:pt x="762925" y="1773209"/>
                  </a:cubicBezTo>
                  <a:close/>
                  <a:moveTo>
                    <a:pt x="534484" y="2879375"/>
                  </a:moveTo>
                  <a:cubicBezTo>
                    <a:pt x="610694" y="2877933"/>
                    <a:pt x="683109" y="2877857"/>
                    <a:pt x="761767" y="2879451"/>
                  </a:cubicBezTo>
                  <a:cubicBezTo>
                    <a:pt x="763608" y="2879489"/>
                    <a:pt x="770041" y="3224616"/>
                    <a:pt x="761805" y="3224768"/>
                  </a:cubicBezTo>
                  <a:cubicBezTo>
                    <a:pt x="750154" y="3224939"/>
                    <a:pt x="468996" y="3229644"/>
                    <a:pt x="468863" y="3217692"/>
                  </a:cubicBezTo>
                  <a:cubicBezTo>
                    <a:pt x="465086" y="2816333"/>
                    <a:pt x="432390" y="2881291"/>
                    <a:pt x="534484" y="2879375"/>
                  </a:cubicBezTo>
                  <a:close/>
                  <a:moveTo>
                    <a:pt x="534275" y="3242563"/>
                  </a:moveTo>
                  <a:cubicBezTo>
                    <a:pt x="609764" y="3243474"/>
                    <a:pt x="686810" y="3243588"/>
                    <a:pt x="761995" y="3242374"/>
                  </a:cubicBezTo>
                  <a:cubicBezTo>
                    <a:pt x="769586" y="3242260"/>
                    <a:pt x="768656" y="3202344"/>
                    <a:pt x="775203" y="3586704"/>
                  </a:cubicBezTo>
                  <a:cubicBezTo>
                    <a:pt x="631531" y="3589190"/>
                    <a:pt x="564505" y="3587501"/>
                    <a:pt x="474651" y="3587198"/>
                  </a:cubicBezTo>
                  <a:cubicBezTo>
                    <a:pt x="468180" y="3181589"/>
                    <a:pt x="447286" y="3241501"/>
                    <a:pt x="534275" y="3242563"/>
                  </a:cubicBezTo>
                  <a:close/>
                  <a:moveTo>
                    <a:pt x="775544" y="3607175"/>
                  </a:moveTo>
                  <a:cubicBezTo>
                    <a:pt x="779757" y="3876455"/>
                    <a:pt x="780118" y="3897209"/>
                    <a:pt x="780744" y="3947180"/>
                  </a:cubicBezTo>
                  <a:cubicBezTo>
                    <a:pt x="545623" y="3946535"/>
                    <a:pt x="572912" y="3947389"/>
                    <a:pt x="480306" y="3947806"/>
                  </a:cubicBezTo>
                  <a:cubicBezTo>
                    <a:pt x="473227" y="3495225"/>
                    <a:pt x="475353" y="3631041"/>
                    <a:pt x="474935" y="3604822"/>
                  </a:cubicBezTo>
                  <a:cubicBezTo>
                    <a:pt x="802074" y="3605998"/>
                    <a:pt x="775468" y="3602697"/>
                    <a:pt x="775544" y="3607175"/>
                  </a:cubicBezTo>
                  <a:close/>
                  <a:moveTo>
                    <a:pt x="534408" y="3965032"/>
                  </a:moveTo>
                  <a:cubicBezTo>
                    <a:pt x="826231" y="3962661"/>
                    <a:pt x="780877" y="3957652"/>
                    <a:pt x="781313" y="3995481"/>
                  </a:cubicBezTo>
                  <a:cubicBezTo>
                    <a:pt x="782224" y="4075446"/>
                    <a:pt x="782433" y="4084040"/>
                    <a:pt x="785925" y="4311014"/>
                  </a:cubicBezTo>
                  <a:cubicBezTo>
                    <a:pt x="583918" y="4312114"/>
                    <a:pt x="575701" y="4311204"/>
                    <a:pt x="486720" y="4310862"/>
                  </a:cubicBezTo>
                  <a:cubicBezTo>
                    <a:pt x="479186" y="3912367"/>
                    <a:pt x="458881" y="3965753"/>
                    <a:pt x="534408" y="3965032"/>
                  </a:cubicBezTo>
                  <a:close/>
                  <a:moveTo>
                    <a:pt x="534275" y="4690309"/>
                  </a:moveTo>
                  <a:cubicBezTo>
                    <a:pt x="606804" y="4691087"/>
                    <a:pt x="689390" y="4691049"/>
                    <a:pt x="761938" y="4690650"/>
                  </a:cubicBezTo>
                  <a:cubicBezTo>
                    <a:pt x="807387" y="4690404"/>
                    <a:pt x="785735" y="4646826"/>
                    <a:pt x="796874" y="5035626"/>
                  </a:cubicBezTo>
                  <a:cubicBezTo>
                    <a:pt x="568111" y="5036764"/>
                    <a:pt x="616558" y="5036158"/>
                    <a:pt x="495962" y="5035361"/>
                  </a:cubicBezTo>
                  <a:cubicBezTo>
                    <a:pt x="485657" y="4633034"/>
                    <a:pt x="477213" y="4689702"/>
                    <a:pt x="534275" y="4690309"/>
                  </a:cubicBezTo>
                  <a:close/>
                  <a:moveTo>
                    <a:pt x="534275" y="5053346"/>
                  </a:moveTo>
                  <a:cubicBezTo>
                    <a:pt x="610391" y="5054067"/>
                    <a:pt x="684684" y="5054028"/>
                    <a:pt x="761938" y="5053498"/>
                  </a:cubicBezTo>
                  <a:cubicBezTo>
                    <a:pt x="808298" y="5053175"/>
                    <a:pt x="797424" y="4996982"/>
                    <a:pt x="804313" y="5399289"/>
                  </a:cubicBezTo>
                  <a:cubicBezTo>
                    <a:pt x="701934" y="5400124"/>
                    <a:pt x="737212" y="5401130"/>
                    <a:pt x="503894" y="5399877"/>
                  </a:cubicBezTo>
                  <a:cubicBezTo>
                    <a:pt x="497100" y="5000055"/>
                    <a:pt x="480021" y="5052833"/>
                    <a:pt x="534275" y="5053346"/>
                  </a:cubicBezTo>
                  <a:close/>
                  <a:moveTo>
                    <a:pt x="534313" y="5417710"/>
                  </a:moveTo>
                  <a:cubicBezTo>
                    <a:pt x="821961" y="5419626"/>
                    <a:pt x="804560" y="5413593"/>
                    <a:pt x="804655" y="5419664"/>
                  </a:cubicBezTo>
                  <a:cubicBezTo>
                    <a:pt x="806666" y="5548366"/>
                    <a:pt x="803858" y="5547380"/>
                    <a:pt x="805907" y="5678776"/>
                  </a:cubicBezTo>
                  <a:cubicBezTo>
                    <a:pt x="807463" y="5778395"/>
                    <a:pt x="819077" y="5761605"/>
                    <a:pt x="761862" y="5761909"/>
                  </a:cubicBezTo>
                  <a:cubicBezTo>
                    <a:pt x="685443" y="5762326"/>
                    <a:pt x="610429" y="5762554"/>
                    <a:pt x="534484" y="5761225"/>
                  </a:cubicBezTo>
                  <a:cubicBezTo>
                    <a:pt x="501408" y="5760656"/>
                    <a:pt x="509131" y="5776289"/>
                    <a:pt x="507594" y="5678396"/>
                  </a:cubicBezTo>
                  <a:cubicBezTo>
                    <a:pt x="502888" y="5377301"/>
                    <a:pt x="491882" y="5417426"/>
                    <a:pt x="534313" y="5417710"/>
                  </a:cubicBezTo>
                  <a:close/>
                  <a:moveTo>
                    <a:pt x="534313" y="6142380"/>
                  </a:moveTo>
                  <a:cubicBezTo>
                    <a:pt x="864051" y="6144144"/>
                    <a:pt x="815338" y="6119406"/>
                    <a:pt x="816534" y="6196714"/>
                  </a:cubicBezTo>
                  <a:cubicBezTo>
                    <a:pt x="818526" y="6324391"/>
                    <a:pt x="816876" y="6326668"/>
                    <a:pt x="818906" y="6455787"/>
                  </a:cubicBezTo>
                  <a:cubicBezTo>
                    <a:pt x="819551" y="6496500"/>
                    <a:pt x="831032" y="6488323"/>
                    <a:pt x="761938" y="6487944"/>
                  </a:cubicBezTo>
                  <a:cubicBezTo>
                    <a:pt x="482773" y="6486445"/>
                    <a:pt x="521219" y="6496728"/>
                    <a:pt x="520574" y="6455389"/>
                  </a:cubicBezTo>
                  <a:cubicBezTo>
                    <a:pt x="515109" y="6105291"/>
                    <a:pt x="499131" y="6142190"/>
                    <a:pt x="534313" y="6142380"/>
                  </a:cubicBezTo>
                  <a:close/>
                  <a:moveTo>
                    <a:pt x="521162" y="6503709"/>
                  </a:moveTo>
                  <a:cubicBezTo>
                    <a:pt x="592989" y="6505284"/>
                    <a:pt x="575094" y="6505227"/>
                    <a:pt x="819760" y="6505815"/>
                  </a:cubicBezTo>
                  <a:cubicBezTo>
                    <a:pt x="821487" y="6595056"/>
                    <a:pt x="825187" y="6689610"/>
                    <a:pt x="825453" y="6847945"/>
                  </a:cubicBezTo>
                  <a:cubicBezTo>
                    <a:pt x="498106" y="6850241"/>
                    <a:pt x="525224" y="6853485"/>
                    <a:pt x="524901" y="6843563"/>
                  </a:cubicBezTo>
                  <a:cubicBezTo>
                    <a:pt x="519132" y="6664473"/>
                    <a:pt x="521959" y="6593141"/>
                    <a:pt x="521162" y="6503709"/>
                  </a:cubicBezTo>
                  <a:close/>
                  <a:moveTo>
                    <a:pt x="829172" y="6066798"/>
                  </a:moveTo>
                  <a:cubicBezTo>
                    <a:pt x="819304" y="5729676"/>
                    <a:pt x="808032" y="5779267"/>
                    <a:pt x="875703" y="5779267"/>
                  </a:cubicBezTo>
                  <a:cubicBezTo>
                    <a:pt x="1164490" y="5779267"/>
                    <a:pt x="1124563" y="5771774"/>
                    <a:pt x="1125341" y="5809602"/>
                  </a:cubicBezTo>
                  <a:cubicBezTo>
                    <a:pt x="1133064" y="6174385"/>
                    <a:pt x="1136936" y="6124395"/>
                    <a:pt x="1103195" y="6124395"/>
                  </a:cubicBezTo>
                  <a:cubicBezTo>
                    <a:pt x="990455" y="6124395"/>
                    <a:pt x="989810" y="6122175"/>
                    <a:pt x="875703" y="6122175"/>
                  </a:cubicBezTo>
                  <a:cubicBezTo>
                    <a:pt x="818849" y="6122156"/>
                    <a:pt x="831127" y="6133786"/>
                    <a:pt x="829172" y="6066798"/>
                  </a:cubicBezTo>
                  <a:close/>
                  <a:moveTo>
                    <a:pt x="875722" y="6139781"/>
                  </a:moveTo>
                  <a:cubicBezTo>
                    <a:pt x="987646" y="6139781"/>
                    <a:pt x="989753" y="6142001"/>
                    <a:pt x="1103214" y="6142001"/>
                  </a:cubicBezTo>
                  <a:cubicBezTo>
                    <a:pt x="1136670" y="6142001"/>
                    <a:pt x="1129402" y="6130997"/>
                    <a:pt x="1130427" y="6196752"/>
                  </a:cubicBezTo>
                  <a:cubicBezTo>
                    <a:pt x="1135664" y="6531749"/>
                    <a:pt x="1151491" y="6485895"/>
                    <a:pt x="1103214" y="6485895"/>
                  </a:cubicBezTo>
                  <a:cubicBezTo>
                    <a:pt x="794768" y="6485895"/>
                    <a:pt x="835226" y="6504051"/>
                    <a:pt x="834467" y="6455484"/>
                  </a:cubicBezTo>
                  <a:cubicBezTo>
                    <a:pt x="828698" y="6088558"/>
                    <a:pt x="821468" y="6139781"/>
                    <a:pt x="875722" y="6139781"/>
                  </a:cubicBezTo>
                  <a:close/>
                  <a:moveTo>
                    <a:pt x="875722" y="6505872"/>
                  </a:moveTo>
                  <a:cubicBezTo>
                    <a:pt x="1190374" y="6505872"/>
                    <a:pt x="1137049" y="6477112"/>
                    <a:pt x="1138302" y="6585135"/>
                  </a:cubicBezTo>
                  <a:cubicBezTo>
                    <a:pt x="1141945" y="6902279"/>
                    <a:pt x="1157184" y="6850070"/>
                    <a:pt x="1103214" y="6850032"/>
                  </a:cubicBezTo>
                  <a:cubicBezTo>
                    <a:pt x="1087672" y="6850032"/>
                    <a:pt x="841052" y="6849235"/>
                    <a:pt x="841052" y="6843867"/>
                  </a:cubicBezTo>
                  <a:cubicBezTo>
                    <a:pt x="840217" y="6454953"/>
                    <a:pt x="814560" y="6505872"/>
                    <a:pt x="875722" y="6505872"/>
                  </a:cubicBezTo>
                  <a:close/>
                  <a:moveTo>
                    <a:pt x="875722" y="6865380"/>
                  </a:moveTo>
                  <a:cubicBezTo>
                    <a:pt x="988254" y="6865380"/>
                    <a:pt x="987703" y="6867638"/>
                    <a:pt x="1103214" y="6867638"/>
                  </a:cubicBezTo>
                  <a:cubicBezTo>
                    <a:pt x="1152060" y="6867675"/>
                    <a:pt x="1140712" y="6809850"/>
                    <a:pt x="1147487" y="7211304"/>
                  </a:cubicBezTo>
                  <a:cubicBezTo>
                    <a:pt x="1034443" y="7210887"/>
                    <a:pt x="941078" y="7212500"/>
                    <a:pt x="845435" y="7212082"/>
                  </a:cubicBezTo>
                  <a:cubicBezTo>
                    <a:pt x="839306" y="6809224"/>
                    <a:pt x="828945" y="6865380"/>
                    <a:pt x="875722" y="6865380"/>
                  </a:cubicBezTo>
                  <a:close/>
                  <a:moveTo>
                    <a:pt x="875722" y="7229763"/>
                  </a:moveTo>
                  <a:cubicBezTo>
                    <a:pt x="1170259" y="7229763"/>
                    <a:pt x="1147733" y="7225950"/>
                    <a:pt x="1147828" y="7232515"/>
                  </a:cubicBezTo>
                  <a:cubicBezTo>
                    <a:pt x="1154109" y="7633589"/>
                    <a:pt x="1172745" y="7575536"/>
                    <a:pt x="1103214" y="7575536"/>
                  </a:cubicBezTo>
                  <a:cubicBezTo>
                    <a:pt x="990910" y="7575536"/>
                    <a:pt x="992637" y="7574037"/>
                    <a:pt x="875722" y="7574037"/>
                  </a:cubicBezTo>
                  <a:cubicBezTo>
                    <a:pt x="846669" y="7574037"/>
                    <a:pt x="854506" y="7590201"/>
                    <a:pt x="852969" y="7491208"/>
                  </a:cubicBezTo>
                  <a:cubicBezTo>
                    <a:pt x="848244" y="7189753"/>
                    <a:pt x="826743" y="7229763"/>
                    <a:pt x="875722" y="7229763"/>
                  </a:cubicBezTo>
                  <a:close/>
                  <a:moveTo>
                    <a:pt x="1153863" y="6584869"/>
                  </a:moveTo>
                  <a:cubicBezTo>
                    <a:pt x="1152705" y="6483618"/>
                    <a:pt x="1091619" y="6501224"/>
                    <a:pt x="1444528" y="6503121"/>
                  </a:cubicBezTo>
                  <a:cubicBezTo>
                    <a:pt x="1453029" y="6503178"/>
                    <a:pt x="1453902" y="6461042"/>
                    <a:pt x="1459937" y="6849842"/>
                  </a:cubicBezTo>
                  <a:cubicBezTo>
                    <a:pt x="1123159" y="6851474"/>
                    <a:pt x="1156823" y="6852271"/>
                    <a:pt x="1156804" y="6843867"/>
                  </a:cubicBezTo>
                  <a:cubicBezTo>
                    <a:pt x="1156595" y="6743811"/>
                    <a:pt x="1155571" y="6734990"/>
                    <a:pt x="1153863" y="6584869"/>
                  </a:cubicBezTo>
                  <a:close/>
                  <a:moveTo>
                    <a:pt x="1460203" y="6867486"/>
                  </a:moveTo>
                  <a:cubicBezTo>
                    <a:pt x="1466256" y="7257633"/>
                    <a:pt x="1473562" y="7212158"/>
                    <a:pt x="1444528" y="7212253"/>
                  </a:cubicBezTo>
                  <a:cubicBezTo>
                    <a:pt x="1365111" y="7212576"/>
                    <a:pt x="1296244" y="7212689"/>
                    <a:pt x="1217036" y="7211836"/>
                  </a:cubicBezTo>
                  <a:cubicBezTo>
                    <a:pt x="1152705" y="7211134"/>
                    <a:pt x="1158531" y="7270248"/>
                    <a:pt x="1156861" y="6867675"/>
                  </a:cubicBezTo>
                  <a:cubicBezTo>
                    <a:pt x="1350878" y="6867846"/>
                    <a:pt x="1366857" y="6867979"/>
                    <a:pt x="1460203" y="6867486"/>
                  </a:cubicBezTo>
                  <a:close/>
                  <a:moveTo>
                    <a:pt x="1216903" y="7229498"/>
                  </a:moveTo>
                  <a:cubicBezTo>
                    <a:pt x="1484151" y="7232381"/>
                    <a:pt x="1465402" y="7226576"/>
                    <a:pt x="1465497" y="7232476"/>
                  </a:cubicBezTo>
                  <a:cubicBezTo>
                    <a:pt x="1471702" y="7629188"/>
                    <a:pt x="1479578" y="7575366"/>
                    <a:pt x="1444661" y="7574835"/>
                  </a:cubicBezTo>
                  <a:cubicBezTo>
                    <a:pt x="1113404" y="7569940"/>
                    <a:pt x="1170410" y="7604468"/>
                    <a:pt x="1168646" y="7491208"/>
                  </a:cubicBezTo>
                  <a:cubicBezTo>
                    <a:pt x="1163731" y="7176530"/>
                    <a:pt x="1142306" y="7228701"/>
                    <a:pt x="1216903" y="7229498"/>
                  </a:cubicBezTo>
                  <a:close/>
                  <a:moveTo>
                    <a:pt x="1467319" y="6503254"/>
                  </a:moveTo>
                  <a:cubicBezTo>
                    <a:pt x="1510718" y="6503481"/>
                    <a:pt x="1765708" y="6503690"/>
                    <a:pt x="1768175" y="6503690"/>
                  </a:cubicBezTo>
                  <a:cubicBezTo>
                    <a:pt x="1768194" y="6505170"/>
                    <a:pt x="1773260" y="6804007"/>
                    <a:pt x="1774076" y="6848135"/>
                  </a:cubicBezTo>
                  <a:cubicBezTo>
                    <a:pt x="1672874" y="6848249"/>
                    <a:pt x="1772995" y="6848685"/>
                    <a:pt x="1475479" y="6849785"/>
                  </a:cubicBezTo>
                  <a:cubicBezTo>
                    <a:pt x="1470317" y="6517444"/>
                    <a:pt x="1470469" y="6639810"/>
                    <a:pt x="1467319" y="6503254"/>
                  </a:cubicBezTo>
                  <a:close/>
                  <a:moveTo>
                    <a:pt x="1774418" y="6865740"/>
                  </a:moveTo>
                  <a:cubicBezTo>
                    <a:pt x="1780965" y="7211836"/>
                    <a:pt x="1779864" y="7109030"/>
                    <a:pt x="1781629" y="7211456"/>
                  </a:cubicBezTo>
                  <a:cubicBezTo>
                    <a:pt x="1768877" y="7211456"/>
                    <a:pt x="1835769" y="7211267"/>
                    <a:pt x="1480735" y="7212139"/>
                  </a:cubicBezTo>
                  <a:cubicBezTo>
                    <a:pt x="1479217" y="7113033"/>
                    <a:pt x="1480128" y="7149211"/>
                    <a:pt x="1475763" y="6867410"/>
                  </a:cubicBezTo>
                  <a:cubicBezTo>
                    <a:pt x="1797038" y="6866044"/>
                    <a:pt x="1680749" y="6865835"/>
                    <a:pt x="1774418" y="6865740"/>
                  </a:cubicBezTo>
                  <a:close/>
                  <a:moveTo>
                    <a:pt x="1778422" y="6142475"/>
                  </a:moveTo>
                  <a:cubicBezTo>
                    <a:pt x="1914257" y="6142607"/>
                    <a:pt x="1913725" y="6139553"/>
                    <a:pt x="2079448" y="6140692"/>
                  </a:cubicBezTo>
                  <a:cubicBezTo>
                    <a:pt x="2081574" y="6326137"/>
                    <a:pt x="2083927" y="6299501"/>
                    <a:pt x="2086716" y="6484984"/>
                  </a:cubicBezTo>
                  <a:cubicBezTo>
                    <a:pt x="1883761" y="6484548"/>
                    <a:pt x="1925111" y="6486066"/>
                    <a:pt x="1783451" y="6486066"/>
                  </a:cubicBezTo>
                  <a:cubicBezTo>
                    <a:pt x="1781268" y="6353399"/>
                    <a:pt x="1780642" y="6263076"/>
                    <a:pt x="1778422" y="6142475"/>
                  </a:cubicBezTo>
                  <a:close/>
                  <a:moveTo>
                    <a:pt x="1785937" y="6503690"/>
                  </a:moveTo>
                  <a:cubicBezTo>
                    <a:pt x="2144766" y="6503690"/>
                    <a:pt x="2086641" y="6474664"/>
                    <a:pt x="2088121" y="6585058"/>
                  </a:cubicBezTo>
                  <a:cubicBezTo>
                    <a:pt x="2089620" y="6705299"/>
                    <a:pt x="2090701" y="6739524"/>
                    <a:pt x="2091461" y="6843904"/>
                  </a:cubicBezTo>
                  <a:cubicBezTo>
                    <a:pt x="2091518" y="6852195"/>
                    <a:pt x="2115751" y="6848173"/>
                    <a:pt x="1789656" y="6848116"/>
                  </a:cubicBezTo>
                  <a:cubicBezTo>
                    <a:pt x="1789599" y="6845005"/>
                    <a:pt x="1782805" y="6503690"/>
                    <a:pt x="1785937" y="6503690"/>
                  </a:cubicBezTo>
                  <a:close/>
                  <a:moveTo>
                    <a:pt x="2091631" y="6866290"/>
                  </a:moveTo>
                  <a:cubicBezTo>
                    <a:pt x="2091650" y="6867960"/>
                    <a:pt x="2095616" y="7208307"/>
                    <a:pt x="2095635" y="7210242"/>
                  </a:cubicBezTo>
                  <a:cubicBezTo>
                    <a:pt x="1972895" y="7208515"/>
                    <a:pt x="1889644" y="7211343"/>
                    <a:pt x="1797152" y="7211456"/>
                  </a:cubicBezTo>
                  <a:cubicBezTo>
                    <a:pt x="1795178" y="7096091"/>
                    <a:pt x="1796374" y="7210584"/>
                    <a:pt x="1789979" y="6865740"/>
                  </a:cubicBezTo>
                  <a:cubicBezTo>
                    <a:pt x="1896438" y="6865759"/>
                    <a:pt x="1972097" y="6867144"/>
                    <a:pt x="2091631" y="6866290"/>
                  </a:cubicBezTo>
                  <a:close/>
                  <a:moveTo>
                    <a:pt x="2095920" y="7227885"/>
                  </a:moveTo>
                  <a:cubicBezTo>
                    <a:pt x="2098178" y="7375142"/>
                    <a:pt x="2096717" y="7339380"/>
                    <a:pt x="2100532" y="7573449"/>
                  </a:cubicBezTo>
                  <a:cubicBezTo>
                    <a:pt x="2029103" y="7574417"/>
                    <a:pt x="1944012" y="7573772"/>
                    <a:pt x="1801175" y="7573734"/>
                  </a:cubicBezTo>
                  <a:cubicBezTo>
                    <a:pt x="1801156" y="7571571"/>
                    <a:pt x="1797531" y="7233975"/>
                    <a:pt x="1797512" y="7232173"/>
                  </a:cubicBezTo>
                  <a:cubicBezTo>
                    <a:pt x="1797418" y="7225855"/>
                    <a:pt x="2089506" y="7227791"/>
                    <a:pt x="2095920" y="7227885"/>
                  </a:cubicBezTo>
                  <a:close/>
                  <a:moveTo>
                    <a:pt x="2094990" y="6140824"/>
                  </a:moveTo>
                  <a:cubicBezTo>
                    <a:pt x="2269917" y="6142380"/>
                    <a:pt x="2134651" y="6140995"/>
                    <a:pt x="2396757" y="6142646"/>
                  </a:cubicBezTo>
                  <a:cubicBezTo>
                    <a:pt x="2399243" y="6334655"/>
                    <a:pt x="2398731" y="6373698"/>
                    <a:pt x="2400647" y="6485705"/>
                  </a:cubicBezTo>
                  <a:cubicBezTo>
                    <a:pt x="2155488" y="6485098"/>
                    <a:pt x="2296845" y="6485611"/>
                    <a:pt x="2102239" y="6485042"/>
                  </a:cubicBezTo>
                  <a:cubicBezTo>
                    <a:pt x="2099431" y="6301322"/>
                    <a:pt x="2096964" y="6314925"/>
                    <a:pt x="2094990" y="6140824"/>
                  </a:cubicBezTo>
                  <a:close/>
                  <a:moveTo>
                    <a:pt x="2127289" y="6502780"/>
                  </a:moveTo>
                  <a:cubicBezTo>
                    <a:pt x="2457197" y="6504107"/>
                    <a:pt x="2400211" y="6480033"/>
                    <a:pt x="2402735" y="6585988"/>
                  </a:cubicBezTo>
                  <a:cubicBezTo>
                    <a:pt x="2404879" y="6674490"/>
                    <a:pt x="2405866" y="6743432"/>
                    <a:pt x="2407232" y="6844037"/>
                  </a:cubicBezTo>
                  <a:cubicBezTo>
                    <a:pt x="2407308" y="6850715"/>
                    <a:pt x="2107079" y="6850469"/>
                    <a:pt x="2107040" y="6843809"/>
                  </a:cubicBezTo>
                  <a:cubicBezTo>
                    <a:pt x="2104175" y="6453587"/>
                    <a:pt x="2090018" y="6502609"/>
                    <a:pt x="2127289" y="6502780"/>
                  </a:cubicBezTo>
                  <a:close/>
                  <a:moveTo>
                    <a:pt x="2127384" y="6865968"/>
                  </a:moveTo>
                  <a:cubicBezTo>
                    <a:pt x="2207085" y="6865209"/>
                    <a:pt x="2275155" y="6865323"/>
                    <a:pt x="2354875" y="6865550"/>
                  </a:cubicBezTo>
                  <a:cubicBezTo>
                    <a:pt x="2422983" y="6865740"/>
                    <a:pt x="2407194" y="6804159"/>
                    <a:pt x="2414082" y="7210128"/>
                  </a:cubicBezTo>
                  <a:cubicBezTo>
                    <a:pt x="2330908" y="7210735"/>
                    <a:pt x="2284282" y="7213524"/>
                    <a:pt x="2111196" y="7210489"/>
                  </a:cubicBezTo>
                  <a:cubicBezTo>
                    <a:pt x="2105408" y="6814536"/>
                    <a:pt x="2100190" y="6866253"/>
                    <a:pt x="2127384" y="6865968"/>
                  </a:cubicBezTo>
                  <a:close/>
                  <a:moveTo>
                    <a:pt x="2127194" y="7228417"/>
                  </a:moveTo>
                  <a:cubicBezTo>
                    <a:pt x="2407460" y="7233690"/>
                    <a:pt x="2414272" y="7220600"/>
                    <a:pt x="2414462" y="7232476"/>
                  </a:cubicBezTo>
                  <a:cubicBezTo>
                    <a:pt x="2416436" y="7358219"/>
                    <a:pt x="2413684" y="7364536"/>
                    <a:pt x="2415677" y="7491588"/>
                  </a:cubicBezTo>
                  <a:cubicBezTo>
                    <a:pt x="2417233" y="7591567"/>
                    <a:pt x="2432945" y="7576561"/>
                    <a:pt x="2355160" y="7573981"/>
                  </a:cubicBezTo>
                  <a:cubicBezTo>
                    <a:pt x="2067531" y="7564552"/>
                    <a:pt x="2116662" y="7608736"/>
                    <a:pt x="2114745" y="7491266"/>
                  </a:cubicBezTo>
                  <a:cubicBezTo>
                    <a:pt x="2109982" y="7188652"/>
                    <a:pt x="2103720" y="7227980"/>
                    <a:pt x="2127194" y="7228417"/>
                  </a:cubicBezTo>
                  <a:close/>
                  <a:moveTo>
                    <a:pt x="2416530" y="6503349"/>
                  </a:moveTo>
                  <a:cubicBezTo>
                    <a:pt x="2663398" y="6503652"/>
                    <a:pt x="2469627" y="6503671"/>
                    <a:pt x="2719379" y="6504202"/>
                  </a:cubicBezTo>
                  <a:cubicBezTo>
                    <a:pt x="2725584" y="6903797"/>
                    <a:pt x="2734275" y="6850354"/>
                    <a:pt x="2696341" y="6850354"/>
                  </a:cubicBezTo>
                  <a:cubicBezTo>
                    <a:pt x="2694861" y="6850354"/>
                    <a:pt x="2422869" y="6849273"/>
                    <a:pt x="2422793" y="6843696"/>
                  </a:cubicBezTo>
                  <a:cubicBezTo>
                    <a:pt x="2419548" y="6604200"/>
                    <a:pt x="2418504" y="6610215"/>
                    <a:pt x="2416530" y="6503349"/>
                  </a:cubicBezTo>
                  <a:close/>
                  <a:moveTo>
                    <a:pt x="2696341" y="6867998"/>
                  </a:moveTo>
                  <a:cubicBezTo>
                    <a:pt x="2732492" y="6867998"/>
                    <a:pt x="2722870" y="6812791"/>
                    <a:pt x="2729911" y="7209995"/>
                  </a:cubicBezTo>
                  <a:cubicBezTo>
                    <a:pt x="2707936" y="7209863"/>
                    <a:pt x="2690781" y="7209900"/>
                    <a:pt x="2468735" y="7209939"/>
                  </a:cubicBezTo>
                  <a:cubicBezTo>
                    <a:pt x="2419718" y="7209939"/>
                    <a:pt x="2428600" y="7266948"/>
                    <a:pt x="2423097" y="6865645"/>
                  </a:cubicBezTo>
                  <a:cubicBezTo>
                    <a:pt x="2586163" y="6865740"/>
                    <a:pt x="2589977" y="6867998"/>
                    <a:pt x="2696341" y="6867998"/>
                  </a:cubicBezTo>
                  <a:close/>
                  <a:moveTo>
                    <a:pt x="2734162" y="6455446"/>
                  </a:moveTo>
                  <a:cubicBezTo>
                    <a:pt x="2728393" y="6084992"/>
                    <a:pt x="2700231" y="6138737"/>
                    <a:pt x="2810011" y="6141545"/>
                  </a:cubicBezTo>
                  <a:cubicBezTo>
                    <a:pt x="2885121" y="6143461"/>
                    <a:pt x="2961957" y="6143310"/>
                    <a:pt x="3028300" y="6142171"/>
                  </a:cubicBezTo>
                  <a:cubicBezTo>
                    <a:pt x="3032228" y="6466924"/>
                    <a:pt x="3031051" y="6403787"/>
                    <a:pt x="3032569" y="6486862"/>
                  </a:cubicBezTo>
                  <a:cubicBezTo>
                    <a:pt x="2685885" y="6495684"/>
                    <a:pt x="2734674" y="6487735"/>
                    <a:pt x="2734162" y="6455446"/>
                  </a:cubicBezTo>
                  <a:close/>
                  <a:moveTo>
                    <a:pt x="3032892" y="6504506"/>
                  </a:moveTo>
                  <a:cubicBezTo>
                    <a:pt x="3035207" y="6619681"/>
                    <a:pt x="3037314" y="6611163"/>
                    <a:pt x="3039458" y="6849140"/>
                  </a:cubicBezTo>
                  <a:cubicBezTo>
                    <a:pt x="2998127" y="6849520"/>
                    <a:pt x="2740310" y="6850335"/>
                    <a:pt x="2738963" y="6850335"/>
                  </a:cubicBezTo>
                  <a:cubicBezTo>
                    <a:pt x="2739152" y="6755422"/>
                    <a:pt x="2739115" y="6774507"/>
                    <a:pt x="2734902" y="6504260"/>
                  </a:cubicBezTo>
                  <a:cubicBezTo>
                    <a:pt x="2818703" y="6504620"/>
                    <a:pt x="2913434" y="6507523"/>
                    <a:pt x="3032892" y="6504506"/>
                  </a:cubicBezTo>
                  <a:close/>
                  <a:moveTo>
                    <a:pt x="3037940" y="6866765"/>
                  </a:moveTo>
                  <a:cubicBezTo>
                    <a:pt x="3039856" y="6866765"/>
                    <a:pt x="3045303" y="7209900"/>
                    <a:pt x="3045322" y="7211399"/>
                  </a:cubicBezTo>
                  <a:cubicBezTo>
                    <a:pt x="2868554" y="7214416"/>
                    <a:pt x="2826919" y="7210811"/>
                    <a:pt x="2745434" y="7210090"/>
                  </a:cubicBezTo>
                  <a:cubicBezTo>
                    <a:pt x="2743650" y="7108043"/>
                    <a:pt x="2738773" y="7009259"/>
                    <a:pt x="2738925" y="6867941"/>
                  </a:cubicBezTo>
                  <a:cubicBezTo>
                    <a:pt x="2740272" y="6867960"/>
                    <a:pt x="3009911" y="6867030"/>
                    <a:pt x="3037940" y="6866765"/>
                  </a:cubicBezTo>
                  <a:close/>
                  <a:moveTo>
                    <a:pt x="3045682" y="7232515"/>
                  </a:moveTo>
                  <a:cubicBezTo>
                    <a:pt x="3051736" y="7618601"/>
                    <a:pt x="3054905" y="7574645"/>
                    <a:pt x="3037940" y="7574455"/>
                  </a:cubicBezTo>
                  <a:cubicBezTo>
                    <a:pt x="2692394" y="7570755"/>
                    <a:pt x="2750007" y="7602210"/>
                    <a:pt x="2748280" y="7491247"/>
                  </a:cubicBezTo>
                  <a:cubicBezTo>
                    <a:pt x="2746269" y="7362545"/>
                    <a:pt x="2747901" y="7365087"/>
                    <a:pt x="2745813" y="7232173"/>
                  </a:cubicBezTo>
                  <a:cubicBezTo>
                    <a:pt x="2745718" y="7225286"/>
                    <a:pt x="3045663" y="7231035"/>
                    <a:pt x="3045682" y="7232515"/>
                  </a:cubicBezTo>
                  <a:close/>
                  <a:moveTo>
                    <a:pt x="3048434" y="6504107"/>
                  </a:moveTo>
                  <a:cubicBezTo>
                    <a:pt x="3106236" y="6502666"/>
                    <a:pt x="3116389" y="6502912"/>
                    <a:pt x="3349973" y="6502874"/>
                  </a:cubicBezTo>
                  <a:cubicBezTo>
                    <a:pt x="3352667" y="6660660"/>
                    <a:pt x="3350883" y="6519664"/>
                    <a:pt x="3355836" y="6849956"/>
                  </a:cubicBezTo>
                  <a:cubicBezTo>
                    <a:pt x="3020291" y="6849292"/>
                    <a:pt x="3055057" y="6850430"/>
                    <a:pt x="3055000" y="6843772"/>
                  </a:cubicBezTo>
                  <a:cubicBezTo>
                    <a:pt x="3053292" y="6638975"/>
                    <a:pt x="3050388" y="6599230"/>
                    <a:pt x="3048434" y="6504107"/>
                  </a:cubicBezTo>
                  <a:close/>
                  <a:moveTo>
                    <a:pt x="3356102" y="6867581"/>
                  </a:moveTo>
                  <a:cubicBezTo>
                    <a:pt x="3360979" y="7192675"/>
                    <a:pt x="3358645" y="7022274"/>
                    <a:pt x="3361662" y="7212120"/>
                  </a:cubicBezTo>
                  <a:cubicBezTo>
                    <a:pt x="3260099" y="7211949"/>
                    <a:pt x="3188007" y="7209218"/>
                    <a:pt x="3060882" y="7211134"/>
                  </a:cubicBezTo>
                  <a:cubicBezTo>
                    <a:pt x="3059232" y="7110168"/>
                    <a:pt x="3056309" y="6994271"/>
                    <a:pt x="3055208" y="6866594"/>
                  </a:cubicBezTo>
                  <a:cubicBezTo>
                    <a:pt x="3209830" y="6865247"/>
                    <a:pt x="3259663" y="6867410"/>
                    <a:pt x="3356102" y="6867581"/>
                  </a:cubicBezTo>
                  <a:close/>
                  <a:moveTo>
                    <a:pt x="3361947" y="7229745"/>
                  </a:moveTo>
                  <a:cubicBezTo>
                    <a:pt x="3364167" y="7390167"/>
                    <a:pt x="3361605" y="7317677"/>
                    <a:pt x="3365590" y="7573355"/>
                  </a:cubicBezTo>
                  <a:cubicBezTo>
                    <a:pt x="3251693" y="7573507"/>
                    <a:pt x="3222506" y="7576086"/>
                    <a:pt x="3066234" y="7574740"/>
                  </a:cubicBezTo>
                  <a:cubicBezTo>
                    <a:pt x="3063596" y="7473223"/>
                    <a:pt x="3063198" y="7359623"/>
                    <a:pt x="3061205" y="7232211"/>
                  </a:cubicBezTo>
                  <a:cubicBezTo>
                    <a:pt x="3061110" y="7224907"/>
                    <a:pt x="3048339" y="7229270"/>
                    <a:pt x="3361947" y="7229745"/>
                  </a:cubicBezTo>
                  <a:close/>
                  <a:moveTo>
                    <a:pt x="3365515" y="6502893"/>
                  </a:moveTo>
                  <a:cubicBezTo>
                    <a:pt x="3462523" y="6502874"/>
                    <a:pt x="3470247" y="6504411"/>
                    <a:pt x="3665497" y="6504905"/>
                  </a:cubicBezTo>
                  <a:cubicBezTo>
                    <a:pt x="3665516" y="6506422"/>
                    <a:pt x="3671513" y="6835860"/>
                    <a:pt x="3671798" y="6849729"/>
                  </a:cubicBezTo>
                  <a:cubicBezTo>
                    <a:pt x="3524026" y="6849690"/>
                    <a:pt x="3424095" y="6850032"/>
                    <a:pt x="3371359" y="6849975"/>
                  </a:cubicBezTo>
                  <a:cubicBezTo>
                    <a:pt x="3366634" y="6534158"/>
                    <a:pt x="3367811" y="6638311"/>
                    <a:pt x="3365515" y="6502893"/>
                  </a:cubicBezTo>
                  <a:close/>
                  <a:moveTo>
                    <a:pt x="3379348" y="6867599"/>
                  </a:moveTo>
                  <a:cubicBezTo>
                    <a:pt x="3733510" y="6867599"/>
                    <a:pt x="3671968" y="6841457"/>
                    <a:pt x="3674037" y="6973479"/>
                  </a:cubicBezTo>
                  <a:cubicBezTo>
                    <a:pt x="3676067" y="7103509"/>
                    <a:pt x="3676466" y="7094535"/>
                    <a:pt x="3678382" y="7213145"/>
                  </a:cubicBezTo>
                  <a:cubicBezTo>
                    <a:pt x="3533420" y="7213998"/>
                    <a:pt x="3504272" y="7212139"/>
                    <a:pt x="3377204" y="7212139"/>
                  </a:cubicBezTo>
                  <a:cubicBezTo>
                    <a:pt x="3371151" y="6827001"/>
                    <a:pt x="3367792" y="6867599"/>
                    <a:pt x="3379348" y="6867599"/>
                  </a:cubicBezTo>
                  <a:close/>
                  <a:moveTo>
                    <a:pt x="3379348" y="7229763"/>
                  </a:moveTo>
                  <a:cubicBezTo>
                    <a:pt x="3380696" y="7229763"/>
                    <a:pt x="3678667" y="7230485"/>
                    <a:pt x="3678705" y="7232515"/>
                  </a:cubicBezTo>
                  <a:cubicBezTo>
                    <a:pt x="3678743" y="7234791"/>
                    <a:pt x="3682861" y="7573336"/>
                    <a:pt x="3682880" y="7575612"/>
                  </a:cubicBezTo>
                  <a:cubicBezTo>
                    <a:pt x="3474080" y="7576694"/>
                    <a:pt x="3524956" y="7573373"/>
                    <a:pt x="3381132" y="7573355"/>
                  </a:cubicBezTo>
                  <a:cubicBezTo>
                    <a:pt x="3375155" y="7191536"/>
                    <a:pt x="3378001" y="7229763"/>
                    <a:pt x="3379348" y="7229763"/>
                  </a:cubicBezTo>
                  <a:close/>
                  <a:moveTo>
                    <a:pt x="3720700" y="6505113"/>
                  </a:moveTo>
                  <a:cubicBezTo>
                    <a:pt x="3833042" y="6505569"/>
                    <a:pt x="3836723" y="6505132"/>
                    <a:pt x="3948211" y="6505569"/>
                  </a:cubicBezTo>
                  <a:cubicBezTo>
                    <a:pt x="3994059" y="6505758"/>
                    <a:pt x="3982312" y="6451405"/>
                    <a:pt x="3987000" y="6849160"/>
                  </a:cubicBezTo>
                  <a:cubicBezTo>
                    <a:pt x="3656426" y="6850677"/>
                    <a:pt x="3687396" y="6852442"/>
                    <a:pt x="3687225" y="6843677"/>
                  </a:cubicBezTo>
                  <a:cubicBezTo>
                    <a:pt x="3679445" y="6451215"/>
                    <a:pt x="3667300" y="6504885"/>
                    <a:pt x="3720700" y="6505113"/>
                  </a:cubicBezTo>
                  <a:close/>
                  <a:moveTo>
                    <a:pt x="3987227" y="6866765"/>
                  </a:moveTo>
                  <a:cubicBezTo>
                    <a:pt x="3988271" y="6954318"/>
                    <a:pt x="3989372" y="7027775"/>
                    <a:pt x="3991649" y="7103130"/>
                  </a:cubicBezTo>
                  <a:cubicBezTo>
                    <a:pt x="3995881" y="7242436"/>
                    <a:pt x="4049281" y="7210166"/>
                    <a:pt x="3720662" y="7212841"/>
                  </a:cubicBezTo>
                  <a:cubicBezTo>
                    <a:pt x="3682178" y="7213145"/>
                    <a:pt x="3695689" y="7265866"/>
                    <a:pt x="3687719" y="6867353"/>
                  </a:cubicBezTo>
                  <a:cubicBezTo>
                    <a:pt x="3964057" y="6867391"/>
                    <a:pt x="3856307" y="6867391"/>
                    <a:pt x="3987227" y="6866765"/>
                  </a:cubicBezTo>
                  <a:close/>
                  <a:moveTo>
                    <a:pt x="3720814" y="7230485"/>
                  </a:moveTo>
                  <a:cubicBezTo>
                    <a:pt x="3722161" y="7230466"/>
                    <a:pt x="3994552" y="7227791"/>
                    <a:pt x="3994628" y="7232515"/>
                  </a:cubicBezTo>
                  <a:cubicBezTo>
                    <a:pt x="4000833" y="7630174"/>
                    <a:pt x="4022011" y="7573886"/>
                    <a:pt x="3948192" y="7574493"/>
                  </a:cubicBezTo>
                  <a:cubicBezTo>
                    <a:pt x="3834655" y="7575422"/>
                    <a:pt x="3827748" y="7574512"/>
                    <a:pt x="3720700" y="7575366"/>
                  </a:cubicBezTo>
                  <a:cubicBezTo>
                    <a:pt x="3691400" y="7575555"/>
                    <a:pt x="3698858" y="7591074"/>
                    <a:pt x="3697302" y="7491247"/>
                  </a:cubicBezTo>
                  <a:cubicBezTo>
                    <a:pt x="3692729" y="7190853"/>
                    <a:pt x="3683639" y="7230788"/>
                    <a:pt x="3720814" y="7230485"/>
                  </a:cubicBezTo>
                  <a:close/>
                  <a:moveTo>
                    <a:pt x="3997456" y="6505701"/>
                  </a:moveTo>
                  <a:cubicBezTo>
                    <a:pt x="4186273" y="6506043"/>
                    <a:pt x="4159137" y="6504866"/>
                    <a:pt x="4289772" y="6504866"/>
                  </a:cubicBezTo>
                  <a:cubicBezTo>
                    <a:pt x="4305257" y="6504866"/>
                    <a:pt x="4298141" y="6463945"/>
                    <a:pt x="4304308" y="6850867"/>
                  </a:cubicBezTo>
                  <a:cubicBezTo>
                    <a:pt x="4187013" y="6851189"/>
                    <a:pt x="4168245" y="6848495"/>
                    <a:pt x="4002579" y="6849065"/>
                  </a:cubicBezTo>
                  <a:cubicBezTo>
                    <a:pt x="4001289" y="6748971"/>
                    <a:pt x="4002712" y="6839370"/>
                    <a:pt x="3997456" y="6505701"/>
                  </a:cubicBezTo>
                  <a:close/>
                  <a:moveTo>
                    <a:pt x="4062071" y="6866613"/>
                  </a:moveTo>
                  <a:cubicBezTo>
                    <a:pt x="4174659" y="6866613"/>
                    <a:pt x="4175836" y="6868529"/>
                    <a:pt x="4289753" y="6868529"/>
                  </a:cubicBezTo>
                  <a:cubicBezTo>
                    <a:pt x="4311975" y="6868529"/>
                    <a:pt x="4304251" y="6825824"/>
                    <a:pt x="4310551" y="7212747"/>
                  </a:cubicBezTo>
                  <a:cubicBezTo>
                    <a:pt x="4197299" y="7213050"/>
                    <a:pt x="4154829" y="7211039"/>
                    <a:pt x="4009828" y="7211551"/>
                  </a:cubicBezTo>
                  <a:cubicBezTo>
                    <a:pt x="4002921" y="6811293"/>
                    <a:pt x="3978744" y="6866613"/>
                    <a:pt x="4062071" y="6866613"/>
                  </a:cubicBezTo>
                  <a:close/>
                  <a:moveTo>
                    <a:pt x="4308255" y="6196486"/>
                  </a:moveTo>
                  <a:cubicBezTo>
                    <a:pt x="4307078" y="6120866"/>
                    <a:pt x="4255880" y="6143177"/>
                    <a:pt x="4610971" y="6141887"/>
                  </a:cubicBezTo>
                  <a:cubicBezTo>
                    <a:pt x="4614159" y="6331240"/>
                    <a:pt x="4612185" y="6334579"/>
                    <a:pt x="4614880" y="6486692"/>
                  </a:cubicBezTo>
                  <a:cubicBezTo>
                    <a:pt x="4551839" y="6487432"/>
                    <a:pt x="4525879" y="6487223"/>
                    <a:pt x="4315182" y="6487261"/>
                  </a:cubicBezTo>
                  <a:cubicBezTo>
                    <a:pt x="4312961" y="6328338"/>
                    <a:pt x="4310286" y="6325871"/>
                    <a:pt x="4308255" y="6196486"/>
                  </a:cubicBezTo>
                  <a:close/>
                  <a:moveTo>
                    <a:pt x="4615202" y="6504316"/>
                  </a:moveTo>
                  <a:cubicBezTo>
                    <a:pt x="4617005" y="6599173"/>
                    <a:pt x="4619833" y="6651857"/>
                    <a:pt x="4621427" y="6843942"/>
                  </a:cubicBezTo>
                  <a:cubicBezTo>
                    <a:pt x="4621465" y="6849140"/>
                    <a:pt x="4656382" y="6848799"/>
                    <a:pt x="4319831" y="6850810"/>
                  </a:cubicBezTo>
                  <a:cubicBezTo>
                    <a:pt x="4314631" y="6524540"/>
                    <a:pt x="4317174" y="6641574"/>
                    <a:pt x="4315428" y="6504866"/>
                  </a:cubicBezTo>
                  <a:cubicBezTo>
                    <a:pt x="4526145" y="6504829"/>
                    <a:pt x="4559999" y="6505000"/>
                    <a:pt x="4615202" y="6504316"/>
                  </a:cubicBezTo>
                  <a:close/>
                  <a:moveTo>
                    <a:pt x="4621636" y="6866518"/>
                  </a:moveTo>
                  <a:cubicBezTo>
                    <a:pt x="4621654" y="6868017"/>
                    <a:pt x="4625450" y="7210052"/>
                    <a:pt x="4625469" y="7211418"/>
                  </a:cubicBezTo>
                  <a:cubicBezTo>
                    <a:pt x="4467108" y="7209313"/>
                    <a:pt x="4402208" y="7212291"/>
                    <a:pt x="4326093" y="7212670"/>
                  </a:cubicBezTo>
                  <a:cubicBezTo>
                    <a:pt x="4324537" y="7116410"/>
                    <a:pt x="4324404" y="7137847"/>
                    <a:pt x="4320116" y="6868434"/>
                  </a:cubicBezTo>
                  <a:cubicBezTo>
                    <a:pt x="4407389" y="6867922"/>
                    <a:pt x="4472859" y="6863350"/>
                    <a:pt x="4621636" y="6866518"/>
                  </a:cubicBezTo>
                  <a:close/>
                  <a:moveTo>
                    <a:pt x="4625203" y="6066874"/>
                  </a:moveTo>
                  <a:cubicBezTo>
                    <a:pt x="4619187" y="5746049"/>
                    <a:pt x="4616379" y="5780500"/>
                    <a:pt x="4631352" y="5780387"/>
                  </a:cubicBezTo>
                  <a:cubicBezTo>
                    <a:pt x="4967238" y="5777655"/>
                    <a:pt x="4920954" y="5772760"/>
                    <a:pt x="4921106" y="5808142"/>
                  </a:cubicBezTo>
                  <a:cubicBezTo>
                    <a:pt x="4922681" y="6179754"/>
                    <a:pt x="4946022" y="6122953"/>
                    <a:pt x="4858957" y="6123541"/>
                  </a:cubicBezTo>
                  <a:cubicBezTo>
                    <a:pt x="4750051" y="6124281"/>
                    <a:pt x="4753409" y="6123712"/>
                    <a:pt x="4631237" y="6124186"/>
                  </a:cubicBezTo>
                  <a:cubicBezTo>
                    <a:pt x="4624463" y="6124224"/>
                    <a:pt x="4626456" y="6132818"/>
                    <a:pt x="4625203" y="6066874"/>
                  </a:cubicBezTo>
                  <a:close/>
                  <a:moveTo>
                    <a:pt x="4631332" y="6141811"/>
                  </a:moveTo>
                  <a:cubicBezTo>
                    <a:pt x="4979193" y="6140388"/>
                    <a:pt x="4924389" y="6125021"/>
                    <a:pt x="4925527" y="6196752"/>
                  </a:cubicBezTo>
                  <a:cubicBezTo>
                    <a:pt x="4930974" y="6545712"/>
                    <a:pt x="4952322" y="6487565"/>
                    <a:pt x="4859090" y="6486426"/>
                  </a:cubicBezTo>
                  <a:cubicBezTo>
                    <a:pt x="4591937" y="6483182"/>
                    <a:pt x="4630649" y="6502211"/>
                    <a:pt x="4629909" y="6455484"/>
                  </a:cubicBezTo>
                  <a:cubicBezTo>
                    <a:pt x="4624406" y="6104494"/>
                    <a:pt x="4626171" y="6141811"/>
                    <a:pt x="4631332" y="6141811"/>
                  </a:cubicBezTo>
                  <a:close/>
                  <a:moveTo>
                    <a:pt x="4631389" y="6504107"/>
                  </a:moveTo>
                  <a:cubicBezTo>
                    <a:pt x="4994925" y="6499687"/>
                    <a:pt x="4930841" y="6487071"/>
                    <a:pt x="4933517" y="6585286"/>
                  </a:cubicBezTo>
                  <a:cubicBezTo>
                    <a:pt x="4935965" y="6675381"/>
                    <a:pt x="4937407" y="6755497"/>
                    <a:pt x="4937122" y="6843828"/>
                  </a:cubicBezTo>
                  <a:cubicBezTo>
                    <a:pt x="4937084" y="6855705"/>
                    <a:pt x="4638410" y="6849216"/>
                    <a:pt x="4637044" y="6849197"/>
                  </a:cubicBezTo>
                  <a:cubicBezTo>
                    <a:pt x="4634805" y="6591281"/>
                    <a:pt x="4629207" y="6504146"/>
                    <a:pt x="4631389" y="6504107"/>
                  </a:cubicBezTo>
                  <a:close/>
                  <a:moveTo>
                    <a:pt x="4937065" y="6868472"/>
                  </a:moveTo>
                  <a:cubicBezTo>
                    <a:pt x="4936989" y="6993741"/>
                    <a:pt x="4941202" y="7104135"/>
                    <a:pt x="4942986" y="7209692"/>
                  </a:cubicBezTo>
                  <a:cubicBezTo>
                    <a:pt x="4853834" y="7210128"/>
                    <a:pt x="4804760" y="7213771"/>
                    <a:pt x="4640992" y="7211627"/>
                  </a:cubicBezTo>
                  <a:cubicBezTo>
                    <a:pt x="4640972" y="7209939"/>
                    <a:pt x="4637196" y="6868207"/>
                    <a:pt x="4637178" y="6866860"/>
                  </a:cubicBezTo>
                  <a:cubicBezTo>
                    <a:pt x="4700389" y="6868207"/>
                    <a:pt x="4934864" y="6868472"/>
                    <a:pt x="4937065" y="6868472"/>
                  </a:cubicBezTo>
                  <a:close/>
                  <a:moveTo>
                    <a:pt x="4943289" y="7227316"/>
                  </a:moveTo>
                  <a:cubicBezTo>
                    <a:pt x="4945358" y="7354671"/>
                    <a:pt x="4945263" y="7432018"/>
                    <a:pt x="4948185" y="7573563"/>
                  </a:cubicBezTo>
                  <a:lnTo>
                    <a:pt x="4647064" y="7573696"/>
                  </a:lnTo>
                  <a:cubicBezTo>
                    <a:pt x="4646097" y="7527842"/>
                    <a:pt x="4641409" y="7237637"/>
                    <a:pt x="4641314" y="7232268"/>
                  </a:cubicBezTo>
                  <a:cubicBezTo>
                    <a:pt x="4641276" y="7229100"/>
                    <a:pt x="4614899" y="7228986"/>
                    <a:pt x="4943289" y="7227316"/>
                  </a:cubicBezTo>
                  <a:close/>
                  <a:moveTo>
                    <a:pt x="4947142" y="6504696"/>
                  </a:moveTo>
                  <a:cubicBezTo>
                    <a:pt x="5077872" y="6504942"/>
                    <a:pt x="5054550" y="6503557"/>
                    <a:pt x="5247941" y="6503481"/>
                  </a:cubicBezTo>
                  <a:cubicBezTo>
                    <a:pt x="5249022" y="6596499"/>
                    <a:pt x="5247941" y="6708354"/>
                    <a:pt x="5253482" y="6847300"/>
                  </a:cubicBezTo>
                  <a:cubicBezTo>
                    <a:pt x="5057643" y="6847206"/>
                    <a:pt x="5103528" y="6850981"/>
                    <a:pt x="4952664" y="6850867"/>
                  </a:cubicBezTo>
                  <a:cubicBezTo>
                    <a:pt x="4953138" y="6693234"/>
                    <a:pt x="4948925" y="6593994"/>
                    <a:pt x="4947142" y="6504696"/>
                  </a:cubicBezTo>
                  <a:close/>
                  <a:moveTo>
                    <a:pt x="4972855" y="6868491"/>
                  </a:moveTo>
                  <a:cubicBezTo>
                    <a:pt x="5309140" y="6868491"/>
                    <a:pt x="5254658" y="6827114"/>
                    <a:pt x="5256936" y="6973441"/>
                  </a:cubicBezTo>
                  <a:cubicBezTo>
                    <a:pt x="5258871" y="7097457"/>
                    <a:pt x="5257467" y="7096774"/>
                    <a:pt x="5259079" y="7211020"/>
                  </a:cubicBezTo>
                  <a:cubicBezTo>
                    <a:pt x="5257732" y="7211001"/>
                    <a:pt x="4995513" y="7209559"/>
                    <a:pt x="4958528" y="7209654"/>
                  </a:cubicBezTo>
                  <a:cubicBezTo>
                    <a:pt x="4952076" y="6829239"/>
                    <a:pt x="4942436" y="6868491"/>
                    <a:pt x="4972855" y="6868491"/>
                  </a:cubicBezTo>
                  <a:close/>
                  <a:moveTo>
                    <a:pt x="4972855" y="7227240"/>
                  </a:moveTo>
                  <a:cubicBezTo>
                    <a:pt x="5291454" y="7227240"/>
                    <a:pt x="5259345" y="7227923"/>
                    <a:pt x="5259402" y="7232534"/>
                  </a:cubicBezTo>
                  <a:cubicBezTo>
                    <a:pt x="5265665" y="7632716"/>
                    <a:pt x="5285002" y="7572254"/>
                    <a:pt x="5200499" y="7572254"/>
                  </a:cubicBezTo>
                  <a:cubicBezTo>
                    <a:pt x="5087019" y="7572254"/>
                    <a:pt x="5084476" y="7573563"/>
                    <a:pt x="4972836" y="7573563"/>
                  </a:cubicBezTo>
                  <a:cubicBezTo>
                    <a:pt x="4960501" y="7573563"/>
                    <a:pt x="4963727" y="7586255"/>
                    <a:pt x="4962228" y="7491284"/>
                  </a:cubicBezTo>
                  <a:cubicBezTo>
                    <a:pt x="4957617" y="7194780"/>
                    <a:pt x="4951525" y="7227240"/>
                    <a:pt x="4972855" y="7227240"/>
                  </a:cubicBezTo>
                  <a:close/>
                  <a:moveTo>
                    <a:pt x="5560846" y="6196714"/>
                  </a:moveTo>
                  <a:cubicBezTo>
                    <a:pt x="5566103" y="6530686"/>
                    <a:pt x="5574604" y="6487014"/>
                    <a:pt x="5542401" y="6486502"/>
                  </a:cubicBezTo>
                  <a:cubicBezTo>
                    <a:pt x="5476761" y="6485440"/>
                    <a:pt x="5419603" y="6485458"/>
                    <a:pt x="5314340" y="6485743"/>
                  </a:cubicBezTo>
                  <a:cubicBezTo>
                    <a:pt x="5246081" y="6485914"/>
                    <a:pt x="5263596" y="6534917"/>
                    <a:pt x="5258321" y="6196449"/>
                  </a:cubicBezTo>
                  <a:cubicBezTo>
                    <a:pt x="5257239" y="6126273"/>
                    <a:pt x="5242684" y="6141261"/>
                    <a:pt x="5314453" y="6140388"/>
                  </a:cubicBezTo>
                  <a:cubicBezTo>
                    <a:pt x="5603544" y="6136897"/>
                    <a:pt x="5559822" y="6130181"/>
                    <a:pt x="5560846" y="6196714"/>
                  </a:cubicBezTo>
                  <a:close/>
                  <a:moveTo>
                    <a:pt x="5553331" y="5808521"/>
                  </a:moveTo>
                  <a:cubicBezTo>
                    <a:pt x="5556482" y="5884559"/>
                    <a:pt x="5556595" y="5906300"/>
                    <a:pt x="5558930" y="6067215"/>
                  </a:cubicBezTo>
                  <a:cubicBezTo>
                    <a:pt x="5559859" y="6135361"/>
                    <a:pt x="5564793" y="6124623"/>
                    <a:pt x="5542553" y="6123921"/>
                  </a:cubicBezTo>
                  <a:cubicBezTo>
                    <a:pt x="5179416" y="6112045"/>
                    <a:pt x="5256044" y="6221927"/>
                    <a:pt x="5252742" y="5778053"/>
                  </a:cubicBezTo>
                  <a:cubicBezTo>
                    <a:pt x="5598382" y="5779400"/>
                    <a:pt x="5551548" y="5765589"/>
                    <a:pt x="5553331" y="5808521"/>
                  </a:cubicBezTo>
                  <a:close/>
                  <a:moveTo>
                    <a:pt x="5546367" y="5419740"/>
                  </a:moveTo>
                  <a:cubicBezTo>
                    <a:pt x="5552345" y="5802925"/>
                    <a:pt x="5554128" y="5760865"/>
                    <a:pt x="5542287" y="5760960"/>
                  </a:cubicBezTo>
                  <a:cubicBezTo>
                    <a:pt x="5192263" y="5763293"/>
                    <a:pt x="5253140" y="5780500"/>
                    <a:pt x="5251546" y="5678396"/>
                  </a:cubicBezTo>
                  <a:cubicBezTo>
                    <a:pt x="5249478" y="5547665"/>
                    <a:pt x="5248927" y="5557017"/>
                    <a:pt x="5246707" y="5419399"/>
                  </a:cubicBezTo>
                  <a:cubicBezTo>
                    <a:pt x="5246650" y="5414713"/>
                    <a:pt x="5546310" y="5416496"/>
                    <a:pt x="5546367" y="5419740"/>
                  </a:cubicBezTo>
                  <a:close/>
                  <a:moveTo>
                    <a:pt x="5546025" y="5398644"/>
                  </a:moveTo>
                  <a:cubicBezTo>
                    <a:pt x="5391669" y="5401699"/>
                    <a:pt x="5331457" y="5398758"/>
                    <a:pt x="5246365" y="5398302"/>
                  </a:cubicBezTo>
                  <a:cubicBezTo>
                    <a:pt x="5244600" y="5292177"/>
                    <a:pt x="5240881" y="5171765"/>
                    <a:pt x="5240672" y="5053649"/>
                  </a:cubicBezTo>
                  <a:cubicBezTo>
                    <a:pt x="5347986" y="5054086"/>
                    <a:pt x="5307109" y="5055527"/>
                    <a:pt x="5540048" y="5054958"/>
                  </a:cubicBezTo>
                  <a:cubicBezTo>
                    <a:pt x="5544185" y="5309934"/>
                    <a:pt x="5544602" y="5310711"/>
                    <a:pt x="5546025" y="5398644"/>
                  </a:cubicBezTo>
                  <a:close/>
                  <a:moveTo>
                    <a:pt x="5539782" y="5037296"/>
                  </a:moveTo>
                  <a:cubicBezTo>
                    <a:pt x="5201770" y="5038187"/>
                    <a:pt x="5240672" y="5036632"/>
                    <a:pt x="5240672" y="5031510"/>
                  </a:cubicBezTo>
                  <a:cubicBezTo>
                    <a:pt x="5240502" y="4864296"/>
                    <a:pt x="5236270" y="4775472"/>
                    <a:pt x="5234486" y="4689759"/>
                  </a:cubicBezTo>
                  <a:cubicBezTo>
                    <a:pt x="5333487" y="4690442"/>
                    <a:pt x="5342520" y="4694236"/>
                    <a:pt x="5534829" y="4692244"/>
                  </a:cubicBezTo>
                  <a:cubicBezTo>
                    <a:pt x="5536765" y="4829692"/>
                    <a:pt x="5534621" y="4718880"/>
                    <a:pt x="5539782" y="5037296"/>
                  </a:cubicBezTo>
                  <a:close/>
                  <a:moveTo>
                    <a:pt x="5532514" y="4383902"/>
                  </a:moveTo>
                  <a:cubicBezTo>
                    <a:pt x="5534526" y="4512073"/>
                    <a:pt x="5532040" y="4513230"/>
                    <a:pt x="5534071" y="4642861"/>
                  </a:cubicBezTo>
                  <a:cubicBezTo>
                    <a:pt x="5534829" y="4690005"/>
                    <a:pt x="5578608" y="4674392"/>
                    <a:pt x="5234126" y="4672153"/>
                  </a:cubicBezTo>
                  <a:cubicBezTo>
                    <a:pt x="5231336" y="4525694"/>
                    <a:pt x="5234107" y="4510005"/>
                    <a:pt x="5230634" y="4329056"/>
                  </a:cubicBezTo>
                  <a:cubicBezTo>
                    <a:pt x="5587850" y="4329587"/>
                    <a:pt x="5531394" y="4312702"/>
                    <a:pt x="5532514" y="4383902"/>
                  </a:cubicBezTo>
                  <a:close/>
                  <a:moveTo>
                    <a:pt x="5523254" y="3965810"/>
                  </a:moveTo>
                  <a:cubicBezTo>
                    <a:pt x="5529516" y="4332205"/>
                    <a:pt x="5527239" y="4169373"/>
                    <a:pt x="5531053" y="4312133"/>
                  </a:cubicBezTo>
                  <a:cubicBezTo>
                    <a:pt x="5174785" y="4312247"/>
                    <a:pt x="5230824" y="4328695"/>
                    <a:pt x="5228964" y="4254005"/>
                  </a:cubicBezTo>
                  <a:cubicBezTo>
                    <a:pt x="5226744" y="4165218"/>
                    <a:pt x="5225396" y="4085975"/>
                    <a:pt x="5225017" y="3995311"/>
                  </a:cubicBezTo>
                  <a:cubicBezTo>
                    <a:pt x="5224808" y="3953763"/>
                    <a:pt x="5178088" y="3962851"/>
                    <a:pt x="5523254" y="3965810"/>
                  </a:cubicBezTo>
                  <a:close/>
                  <a:moveTo>
                    <a:pt x="5520122" y="3607137"/>
                  </a:moveTo>
                  <a:cubicBezTo>
                    <a:pt x="5522457" y="3755550"/>
                    <a:pt x="5518737" y="3693077"/>
                    <a:pt x="5522950" y="3948205"/>
                  </a:cubicBezTo>
                  <a:cubicBezTo>
                    <a:pt x="5521033" y="3948186"/>
                    <a:pt x="5227009" y="3947066"/>
                    <a:pt x="5224713" y="3947047"/>
                  </a:cubicBezTo>
                  <a:cubicBezTo>
                    <a:pt x="5223081" y="3749650"/>
                    <a:pt x="5219418" y="3750219"/>
                    <a:pt x="5217255" y="3602944"/>
                  </a:cubicBezTo>
                  <a:cubicBezTo>
                    <a:pt x="5218641" y="3602944"/>
                    <a:pt x="5520103" y="3605790"/>
                    <a:pt x="5520122" y="3607137"/>
                  </a:cubicBezTo>
                  <a:close/>
                  <a:moveTo>
                    <a:pt x="5512342" y="3241425"/>
                  </a:moveTo>
                  <a:cubicBezTo>
                    <a:pt x="5522286" y="3706775"/>
                    <a:pt x="5518813" y="3530151"/>
                    <a:pt x="5519800" y="3586856"/>
                  </a:cubicBezTo>
                  <a:cubicBezTo>
                    <a:pt x="5395256" y="3589911"/>
                    <a:pt x="5310127" y="3585547"/>
                    <a:pt x="5217009" y="3585339"/>
                  </a:cubicBezTo>
                  <a:cubicBezTo>
                    <a:pt x="5215377" y="3475854"/>
                    <a:pt x="5215301" y="3398281"/>
                    <a:pt x="5212094" y="3241311"/>
                  </a:cubicBezTo>
                  <a:cubicBezTo>
                    <a:pt x="5303409" y="3241349"/>
                    <a:pt x="5426074" y="3242658"/>
                    <a:pt x="5512342" y="3241425"/>
                  </a:cubicBezTo>
                  <a:close/>
                  <a:moveTo>
                    <a:pt x="5511848" y="3218963"/>
                  </a:moveTo>
                  <a:cubicBezTo>
                    <a:pt x="5512038" y="3227196"/>
                    <a:pt x="5536101" y="3223801"/>
                    <a:pt x="5211733" y="3223687"/>
                  </a:cubicBezTo>
                  <a:cubicBezTo>
                    <a:pt x="5211695" y="3221942"/>
                    <a:pt x="5205167" y="2878711"/>
                    <a:pt x="5205148" y="2877307"/>
                  </a:cubicBezTo>
                  <a:cubicBezTo>
                    <a:pt x="5206514" y="2877307"/>
                    <a:pt x="5505169" y="2878995"/>
                    <a:pt x="5506611" y="2879014"/>
                  </a:cubicBezTo>
                  <a:cubicBezTo>
                    <a:pt x="5507712" y="2955905"/>
                    <a:pt x="5508660" y="3073338"/>
                    <a:pt x="5511848" y="3218963"/>
                  </a:cubicBezTo>
                  <a:close/>
                  <a:moveTo>
                    <a:pt x="5502493" y="2571810"/>
                  </a:moveTo>
                  <a:cubicBezTo>
                    <a:pt x="5504524" y="2701158"/>
                    <a:pt x="5503840" y="2700911"/>
                    <a:pt x="5505871" y="2830580"/>
                  </a:cubicBezTo>
                  <a:cubicBezTo>
                    <a:pt x="5506573" y="2875163"/>
                    <a:pt x="5552686" y="2859815"/>
                    <a:pt x="5204844" y="2859683"/>
                  </a:cubicBezTo>
                  <a:cubicBezTo>
                    <a:pt x="5201733" y="2673763"/>
                    <a:pt x="5204484" y="2716581"/>
                    <a:pt x="5200897" y="2517249"/>
                  </a:cubicBezTo>
                  <a:cubicBezTo>
                    <a:pt x="5553351" y="2517249"/>
                    <a:pt x="5501317" y="2496020"/>
                    <a:pt x="5502493" y="2571810"/>
                  </a:cubicBezTo>
                  <a:close/>
                  <a:moveTo>
                    <a:pt x="5497502" y="2183504"/>
                  </a:moveTo>
                  <a:cubicBezTo>
                    <a:pt x="5505359" y="2559839"/>
                    <a:pt x="5518737" y="2498865"/>
                    <a:pt x="5428295" y="2498865"/>
                  </a:cubicBezTo>
                  <a:cubicBezTo>
                    <a:pt x="5314207" y="2498865"/>
                    <a:pt x="5314700" y="2499624"/>
                    <a:pt x="5200556" y="2499624"/>
                  </a:cubicBezTo>
                  <a:cubicBezTo>
                    <a:pt x="5197539" y="2342067"/>
                    <a:pt x="5197026" y="2368380"/>
                    <a:pt x="5195128" y="2153093"/>
                  </a:cubicBezTo>
                  <a:cubicBezTo>
                    <a:pt x="5538188" y="2153112"/>
                    <a:pt x="5496610" y="2140458"/>
                    <a:pt x="5497502" y="2183504"/>
                  </a:cubicBezTo>
                  <a:close/>
                  <a:moveTo>
                    <a:pt x="5490234" y="1795349"/>
                  </a:moveTo>
                  <a:cubicBezTo>
                    <a:pt x="5496572" y="2199516"/>
                    <a:pt x="5519136" y="2135184"/>
                    <a:pt x="5428295" y="2135184"/>
                  </a:cubicBezTo>
                  <a:cubicBezTo>
                    <a:pt x="5315630" y="2135184"/>
                    <a:pt x="5314340" y="2135487"/>
                    <a:pt x="5200499" y="2135487"/>
                  </a:cubicBezTo>
                  <a:cubicBezTo>
                    <a:pt x="5192946" y="2135487"/>
                    <a:pt x="5195280" y="2145922"/>
                    <a:pt x="5193838" y="2053777"/>
                  </a:cubicBezTo>
                  <a:cubicBezTo>
                    <a:pt x="5189132" y="1751734"/>
                    <a:pt x="5187424" y="1791137"/>
                    <a:pt x="5200499" y="1791137"/>
                  </a:cubicBezTo>
                  <a:cubicBezTo>
                    <a:pt x="5511108" y="1791137"/>
                    <a:pt x="5490082" y="1785218"/>
                    <a:pt x="5490234" y="1795349"/>
                  </a:cubicBezTo>
                  <a:close/>
                  <a:moveTo>
                    <a:pt x="5489893" y="1772299"/>
                  </a:moveTo>
                  <a:cubicBezTo>
                    <a:pt x="5382713" y="1771066"/>
                    <a:pt x="5312271" y="1773494"/>
                    <a:pt x="5191011" y="1773513"/>
                  </a:cubicBezTo>
                  <a:cubicBezTo>
                    <a:pt x="5184312" y="1384390"/>
                    <a:pt x="5174596" y="1426905"/>
                    <a:pt x="5200518" y="1426905"/>
                  </a:cubicBezTo>
                  <a:cubicBezTo>
                    <a:pt x="5296274" y="1426905"/>
                    <a:pt x="5321893" y="1427133"/>
                    <a:pt x="5428313" y="1427133"/>
                  </a:cubicBezTo>
                  <a:cubicBezTo>
                    <a:pt x="5504353" y="1427152"/>
                    <a:pt x="5483725" y="1364660"/>
                    <a:pt x="5489893" y="1772299"/>
                  </a:cubicBezTo>
                  <a:close/>
                  <a:moveTo>
                    <a:pt x="5479626" y="1148424"/>
                  </a:moveTo>
                  <a:cubicBezTo>
                    <a:pt x="5482017" y="1227212"/>
                    <a:pt x="5482055" y="1244628"/>
                    <a:pt x="5484750" y="1409869"/>
                  </a:cubicBezTo>
                  <a:cubicBezTo>
                    <a:pt x="5451142" y="1409433"/>
                    <a:pt x="5207065" y="1409262"/>
                    <a:pt x="5183629" y="1409338"/>
                  </a:cubicBezTo>
                  <a:cubicBezTo>
                    <a:pt x="5177348" y="1014201"/>
                    <a:pt x="5167308" y="1067170"/>
                    <a:pt x="5200518" y="1067170"/>
                  </a:cubicBezTo>
                  <a:cubicBezTo>
                    <a:pt x="5534298" y="1067170"/>
                    <a:pt x="5476248" y="1036379"/>
                    <a:pt x="5479626" y="1148424"/>
                  </a:cubicBezTo>
                  <a:close/>
                  <a:moveTo>
                    <a:pt x="5474199" y="759966"/>
                  </a:moveTo>
                  <a:cubicBezTo>
                    <a:pt x="5479360" y="1098966"/>
                    <a:pt x="5490766" y="1047041"/>
                    <a:pt x="5428295" y="1047041"/>
                  </a:cubicBezTo>
                  <a:cubicBezTo>
                    <a:pt x="5139906" y="1047041"/>
                    <a:pt x="5177272" y="1064400"/>
                    <a:pt x="5176569" y="1018622"/>
                  </a:cubicBezTo>
                  <a:cubicBezTo>
                    <a:pt x="5170876" y="655414"/>
                    <a:pt x="5164500" y="703716"/>
                    <a:pt x="5200518" y="703716"/>
                  </a:cubicBezTo>
                  <a:cubicBezTo>
                    <a:pt x="5523330" y="703716"/>
                    <a:pt x="5473042" y="686091"/>
                    <a:pt x="5474199" y="759966"/>
                  </a:cubicBezTo>
                  <a:close/>
                  <a:moveTo>
                    <a:pt x="5200518" y="339939"/>
                  </a:moveTo>
                  <a:cubicBezTo>
                    <a:pt x="5510160" y="339939"/>
                    <a:pt x="5468012" y="332559"/>
                    <a:pt x="5468051" y="371488"/>
                  </a:cubicBezTo>
                  <a:cubicBezTo>
                    <a:pt x="5468051" y="738908"/>
                    <a:pt x="5492227" y="685446"/>
                    <a:pt x="5428295" y="685446"/>
                  </a:cubicBezTo>
                  <a:cubicBezTo>
                    <a:pt x="5125541" y="685446"/>
                    <a:pt x="5173210" y="701837"/>
                    <a:pt x="5171559" y="630164"/>
                  </a:cubicBezTo>
                  <a:cubicBezTo>
                    <a:pt x="5164178" y="293421"/>
                    <a:pt x="5154082" y="339939"/>
                    <a:pt x="5200518" y="339939"/>
                  </a:cubicBezTo>
                  <a:close/>
                  <a:moveTo>
                    <a:pt x="5168087" y="1409414"/>
                  </a:moveTo>
                  <a:cubicBezTo>
                    <a:pt x="5087967" y="1409926"/>
                    <a:pt x="4867819" y="1418463"/>
                    <a:pt x="4867345" y="1406549"/>
                  </a:cubicBezTo>
                  <a:cubicBezTo>
                    <a:pt x="4862449" y="1285398"/>
                    <a:pt x="4862695" y="1169027"/>
                    <a:pt x="4861329" y="1066752"/>
                  </a:cubicBezTo>
                  <a:cubicBezTo>
                    <a:pt x="5186038" y="1066866"/>
                    <a:pt x="5027925" y="1067056"/>
                    <a:pt x="5161824" y="1067170"/>
                  </a:cubicBezTo>
                  <a:cubicBezTo>
                    <a:pt x="5164709" y="1228597"/>
                    <a:pt x="5162337" y="1047458"/>
                    <a:pt x="5168087" y="1409414"/>
                  </a:cubicBezTo>
                  <a:close/>
                  <a:moveTo>
                    <a:pt x="5161027" y="1018925"/>
                  </a:moveTo>
                  <a:cubicBezTo>
                    <a:pt x="5161692" y="1061725"/>
                    <a:pt x="5208849" y="1049261"/>
                    <a:pt x="4861083" y="1049147"/>
                  </a:cubicBezTo>
                  <a:cubicBezTo>
                    <a:pt x="4857363" y="788859"/>
                    <a:pt x="4861045" y="982690"/>
                    <a:pt x="4856870" y="702596"/>
                  </a:cubicBezTo>
                  <a:cubicBezTo>
                    <a:pt x="5276728" y="704133"/>
                    <a:pt x="5122087" y="703583"/>
                    <a:pt x="5157536" y="703678"/>
                  </a:cubicBezTo>
                  <a:cubicBezTo>
                    <a:pt x="5160951" y="888763"/>
                    <a:pt x="5158674" y="868748"/>
                    <a:pt x="5161027" y="1018925"/>
                  </a:cubicBezTo>
                  <a:close/>
                  <a:moveTo>
                    <a:pt x="4859052" y="341665"/>
                  </a:moveTo>
                  <a:cubicBezTo>
                    <a:pt x="5196002" y="341001"/>
                    <a:pt x="5149699" y="327057"/>
                    <a:pt x="5150875" y="371754"/>
                  </a:cubicBezTo>
                  <a:cubicBezTo>
                    <a:pt x="5160667" y="746534"/>
                    <a:pt x="5174197" y="686338"/>
                    <a:pt x="5086753" y="685617"/>
                  </a:cubicBezTo>
                  <a:cubicBezTo>
                    <a:pt x="4810130" y="683378"/>
                    <a:pt x="4856927" y="704171"/>
                    <a:pt x="4855883" y="634299"/>
                  </a:cubicBezTo>
                  <a:cubicBezTo>
                    <a:pt x="4851272" y="306777"/>
                    <a:pt x="4847211" y="341703"/>
                    <a:pt x="4859052" y="341665"/>
                  </a:cubicBezTo>
                  <a:close/>
                  <a:moveTo>
                    <a:pt x="4851822" y="1407346"/>
                  </a:moveTo>
                  <a:cubicBezTo>
                    <a:pt x="4851974" y="1411121"/>
                    <a:pt x="4887631" y="1409547"/>
                    <a:pt x="4552086" y="1411387"/>
                  </a:cubicBezTo>
                  <a:cubicBezTo>
                    <a:pt x="4547456" y="1211637"/>
                    <a:pt x="4548613" y="1162956"/>
                    <a:pt x="4547361" y="1064893"/>
                  </a:cubicBezTo>
                  <a:cubicBezTo>
                    <a:pt x="4696309" y="1065424"/>
                    <a:pt x="4549353" y="1066657"/>
                    <a:pt x="4845806" y="1066752"/>
                  </a:cubicBezTo>
                  <a:cubicBezTo>
                    <a:pt x="4847173" y="1170279"/>
                    <a:pt x="4846945" y="1286289"/>
                    <a:pt x="4851822" y="1407346"/>
                  </a:cubicBezTo>
                  <a:close/>
                  <a:moveTo>
                    <a:pt x="4842201" y="759966"/>
                  </a:moveTo>
                  <a:cubicBezTo>
                    <a:pt x="4844194" y="887055"/>
                    <a:pt x="4843093" y="889920"/>
                    <a:pt x="4845105" y="1018925"/>
                  </a:cubicBezTo>
                  <a:cubicBezTo>
                    <a:pt x="4845806" y="1063489"/>
                    <a:pt x="4891123" y="1048445"/>
                    <a:pt x="4547114" y="1047269"/>
                  </a:cubicBezTo>
                  <a:cubicBezTo>
                    <a:pt x="4545463" y="928242"/>
                    <a:pt x="4544647" y="926478"/>
                    <a:pt x="4541042" y="702862"/>
                  </a:cubicBezTo>
                  <a:cubicBezTo>
                    <a:pt x="4894462" y="702634"/>
                    <a:pt x="4841043" y="683075"/>
                    <a:pt x="4842201" y="759966"/>
                  </a:cubicBezTo>
                  <a:close/>
                  <a:moveTo>
                    <a:pt x="4745136" y="341817"/>
                  </a:moveTo>
                  <a:cubicBezTo>
                    <a:pt x="4851765" y="341817"/>
                    <a:pt x="4835123" y="333451"/>
                    <a:pt x="4835920" y="371659"/>
                  </a:cubicBezTo>
                  <a:cubicBezTo>
                    <a:pt x="4837798" y="461584"/>
                    <a:pt x="4838975" y="539708"/>
                    <a:pt x="4840303" y="634584"/>
                  </a:cubicBezTo>
                  <a:cubicBezTo>
                    <a:pt x="4841290" y="700604"/>
                    <a:pt x="4896094" y="684953"/>
                    <a:pt x="4540776" y="685237"/>
                  </a:cubicBezTo>
                  <a:cubicBezTo>
                    <a:pt x="4537038" y="452326"/>
                    <a:pt x="4537056" y="446388"/>
                    <a:pt x="4535178" y="371204"/>
                  </a:cubicBezTo>
                  <a:cubicBezTo>
                    <a:pt x="4534191" y="331800"/>
                    <a:pt x="4497244" y="341627"/>
                    <a:pt x="4745136" y="341817"/>
                  </a:cubicBezTo>
                  <a:close/>
                  <a:moveTo>
                    <a:pt x="4517453" y="1411482"/>
                  </a:moveTo>
                  <a:cubicBezTo>
                    <a:pt x="4404789" y="1411482"/>
                    <a:pt x="4405416" y="1409224"/>
                    <a:pt x="4289772" y="1409224"/>
                  </a:cubicBezTo>
                  <a:cubicBezTo>
                    <a:pt x="4214169" y="1409224"/>
                    <a:pt x="4235480" y="1474220"/>
                    <a:pt x="4228572" y="1066373"/>
                  </a:cubicBezTo>
                  <a:cubicBezTo>
                    <a:pt x="4357215" y="1067739"/>
                    <a:pt x="4403271" y="1064628"/>
                    <a:pt x="4531819" y="1064836"/>
                  </a:cubicBezTo>
                  <a:cubicBezTo>
                    <a:pt x="4536772" y="1462761"/>
                    <a:pt x="4544932" y="1411482"/>
                    <a:pt x="4517453" y="1411482"/>
                  </a:cubicBezTo>
                  <a:close/>
                  <a:moveTo>
                    <a:pt x="4526430" y="759928"/>
                  </a:moveTo>
                  <a:cubicBezTo>
                    <a:pt x="4531667" y="1091282"/>
                    <a:pt x="4537398" y="1047231"/>
                    <a:pt x="4517453" y="1047231"/>
                  </a:cubicBezTo>
                  <a:cubicBezTo>
                    <a:pt x="4185305" y="1047231"/>
                    <a:pt x="4228496" y="1063091"/>
                    <a:pt x="4227794" y="1018622"/>
                  </a:cubicBezTo>
                  <a:cubicBezTo>
                    <a:pt x="4225726" y="886069"/>
                    <a:pt x="4227282" y="888554"/>
                    <a:pt x="4225251" y="759662"/>
                  </a:cubicBezTo>
                  <a:cubicBezTo>
                    <a:pt x="4224151" y="691365"/>
                    <a:pt x="4207375" y="703184"/>
                    <a:pt x="4289753" y="703184"/>
                  </a:cubicBezTo>
                  <a:cubicBezTo>
                    <a:pt x="4573245" y="703184"/>
                    <a:pt x="4525158" y="681348"/>
                    <a:pt x="4526430" y="759928"/>
                  </a:cubicBezTo>
                  <a:close/>
                  <a:moveTo>
                    <a:pt x="4519636" y="371716"/>
                  </a:moveTo>
                  <a:cubicBezTo>
                    <a:pt x="4521590" y="449423"/>
                    <a:pt x="4521647" y="461849"/>
                    <a:pt x="4525234" y="685256"/>
                  </a:cubicBezTo>
                  <a:cubicBezTo>
                    <a:pt x="4491987" y="685256"/>
                    <a:pt x="4257587" y="685522"/>
                    <a:pt x="4224056" y="685883"/>
                  </a:cubicBezTo>
                  <a:lnTo>
                    <a:pt x="4218458" y="340451"/>
                  </a:lnTo>
                  <a:cubicBezTo>
                    <a:pt x="4576338" y="334760"/>
                    <a:pt x="4518706" y="334855"/>
                    <a:pt x="4519636" y="371716"/>
                  </a:cubicBezTo>
                  <a:close/>
                  <a:moveTo>
                    <a:pt x="4214511" y="1148272"/>
                  </a:moveTo>
                  <a:cubicBezTo>
                    <a:pt x="4216048" y="1229963"/>
                    <a:pt x="4215516" y="1199343"/>
                    <a:pt x="4218894" y="1409831"/>
                  </a:cubicBezTo>
                  <a:cubicBezTo>
                    <a:pt x="4120955" y="1411747"/>
                    <a:pt x="4160522" y="1414024"/>
                    <a:pt x="3917640" y="1411709"/>
                  </a:cubicBezTo>
                  <a:cubicBezTo>
                    <a:pt x="3913237" y="1057627"/>
                    <a:pt x="3915799" y="1174453"/>
                    <a:pt x="3914679" y="1064438"/>
                  </a:cubicBezTo>
                  <a:cubicBezTo>
                    <a:pt x="4274761" y="1064267"/>
                    <a:pt x="4212556" y="1049621"/>
                    <a:pt x="4214511" y="1148272"/>
                  </a:cubicBezTo>
                  <a:close/>
                  <a:moveTo>
                    <a:pt x="4209709" y="759966"/>
                  </a:moveTo>
                  <a:cubicBezTo>
                    <a:pt x="4214814" y="1095172"/>
                    <a:pt x="4223600" y="1048881"/>
                    <a:pt x="4176045" y="1047914"/>
                  </a:cubicBezTo>
                  <a:cubicBezTo>
                    <a:pt x="4104882" y="1046472"/>
                    <a:pt x="4091750" y="1046756"/>
                    <a:pt x="3914471" y="1046832"/>
                  </a:cubicBezTo>
                  <a:cubicBezTo>
                    <a:pt x="3912345" y="880017"/>
                    <a:pt x="3908948" y="880946"/>
                    <a:pt x="3907089" y="703943"/>
                  </a:cubicBezTo>
                  <a:cubicBezTo>
                    <a:pt x="4262426" y="707415"/>
                    <a:pt x="4208457" y="681823"/>
                    <a:pt x="4209709" y="759966"/>
                  </a:cubicBezTo>
                  <a:close/>
                  <a:moveTo>
                    <a:pt x="3948154" y="342007"/>
                  </a:moveTo>
                  <a:cubicBezTo>
                    <a:pt x="4025351" y="343031"/>
                    <a:pt x="4099797" y="343202"/>
                    <a:pt x="4176083" y="341362"/>
                  </a:cubicBezTo>
                  <a:cubicBezTo>
                    <a:pt x="4213770" y="340413"/>
                    <a:pt x="4202100" y="289096"/>
                    <a:pt x="4208514" y="686091"/>
                  </a:cubicBezTo>
                  <a:cubicBezTo>
                    <a:pt x="4073267" y="688026"/>
                    <a:pt x="4126345" y="688501"/>
                    <a:pt x="3906918" y="686357"/>
                  </a:cubicBezTo>
                  <a:cubicBezTo>
                    <a:pt x="3903654" y="283784"/>
                    <a:pt x="3885361" y="341191"/>
                    <a:pt x="3948154" y="342007"/>
                  </a:cubicBezTo>
                  <a:close/>
                  <a:moveTo>
                    <a:pt x="3907848" y="1775201"/>
                  </a:moveTo>
                  <a:cubicBezTo>
                    <a:pt x="3833478" y="1775733"/>
                    <a:pt x="3737020" y="1775201"/>
                    <a:pt x="3609554" y="1775201"/>
                  </a:cubicBezTo>
                  <a:cubicBezTo>
                    <a:pt x="3609345" y="1762604"/>
                    <a:pt x="3604241" y="1467561"/>
                    <a:pt x="3603292" y="1427835"/>
                  </a:cubicBezTo>
                  <a:cubicBezTo>
                    <a:pt x="3604677" y="1427835"/>
                    <a:pt x="3900200" y="1429182"/>
                    <a:pt x="3902288" y="1429201"/>
                  </a:cubicBezTo>
                  <a:cubicBezTo>
                    <a:pt x="3903844" y="1555532"/>
                    <a:pt x="3906519" y="1691974"/>
                    <a:pt x="3907848" y="1775201"/>
                  </a:cubicBezTo>
                  <a:close/>
                  <a:moveTo>
                    <a:pt x="3899384" y="1148083"/>
                  </a:moveTo>
                  <a:cubicBezTo>
                    <a:pt x="3898720" y="1464602"/>
                    <a:pt x="3933125" y="1411368"/>
                    <a:pt x="3834484" y="1411368"/>
                  </a:cubicBezTo>
                  <a:cubicBezTo>
                    <a:pt x="3576592" y="1411368"/>
                    <a:pt x="3602893" y="1411349"/>
                    <a:pt x="3602779" y="1406739"/>
                  </a:cubicBezTo>
                  <a:cubicBezTo>
                    <a:pt x="3601261" y="1343811"/>
                    <a:pt x="3591526" y="1065254"/>
                    <a:pt x="3606992" y="1065254"/>
                  </a:cubicBezTo>
                  <a:cubicBezTo>
                    <a:pt x="3958686" y="1065254"/>
                    <a:pt x="3899612" y="1039358"/>
                    <a:pt x="3899384" y="1148083"/>
                  </a:cubicBezTo>
                  <a:close/>
                  <a:moveTo>
                    <a:pt x="3892306" y="759966"/>
                  </a:moveTo>
                  <a:cubicBezTo>
                    <a:pt x="3897601" y="1097657"/>
                    <a:pt x="3920202" y="1046832"/>
                    <a:pt x="3834484" y="1046870"/>
                  </a:cubicBezTo>
                  <a:cubicBezTo>
                    <a:pt x="3563156" y="1046870"/>
                    <a:pt x="3597561" y="1060473"/>
                    <a:pt x="3596897" y="1018584"/>
                  </a:cubicBezTo>
                  <a:cubicBezTo>
                    <a:pt x="3596745" y="1008453"/>
                    <a:pt x="3592266" y="717773"/>
                    <a:pt x="3592020" y="701667"/>
                  </a:cubicBezTo>
                  <a:cubicBezTo>
                    <a:pt x="3952443" y="700908"/>
                    <a:pt x="3891186" y="689316"/>
                    <a:pt x="3892306" y="759966"/>
                  </a:cubicBezTo>
                  <a:close/>
                  <a:moveTo>
                    <a:pt x="3606992" y="342216"/>
                  </a:moveTo>
                  <a:cubicBezTo>
                    <a:pt x="3929823" y="342216"/>
                    <a:pt x="3886499" y="328784"/>
                    <a:pt x="3887429" y="370805"/>
                  </a:cubicBezTo>
                  <a:cubicBezTo>
                    <a:pt x="3896007" y="748014"/>
                    <a:pt x="3903142" y="686034"/>
                    <a:pt x="3834484" y="686034"/>
                  </a:cubicBezTo>
                  <a:cubicBezTo>
                    <a:pt x="3721042" y="686034"/>
                    <a:pt x="3720928" y="684042"/>
                    <a:pt x="3606992" y="684042"/>
                  </a:cubicBezTo>
                  <a:cubicBezTo>
                    <a:pt x="3586706" y="684042"/>
                    <a:pt x="3591887" y="693945"/>
                    <a:pt x="3591014" y="630201"/>
                  </a:cubicBezTo>
                  <a:cubicBezTo>
                    <a:pt x="3586516" y="297879"/>
                    <a:pt x="3577863" y="342216"/>
                    <a:pt x="3606992" y="342216"/>
                  </a:cubicBezTo>
                  <a:close/>
                  <a:moveTo>
                    <a:pt x="3582038" y="1065292"/>
                  </a:moveTo>
                  <a:cubicBezTo>
                    <a:pt x="3583347" y="1160452"/>
                    <a:pt x="3583366" y="1248992"/>
                    <a:pt x="3587313" y="1410248"/>
                  </a:cubicBezTo>
                  <a:cubicBezTo>
                    <a:pt x="3270233" y="1410818"/>
                    <a:pt x="3287122" y="1414555"/>
                    <a:pt x="3286932" y="1407479"/>
                  </a:cubicBezTo>
                  <a:cubicBezTo>
                    <a:pt x="3286211" y="1376878"/>
                    <a:pt x="3280442" y="1067758"/>
                    <a:pt x="3280423" y="1066373"/>
                  </a:cubicBezTo>
                  <a:cubicBezTo>
                    <a:pt x="3439410" y="1067720"/>
                    <a:pt x="3485637" y="1065500"/>
                    <a:pt x="3582038" y="1065292"/>
                  </a:cubicBezTo>
                  <a:close/>
                  <a:moveTo>
                    <a:pt x="3581791" y="1047667"/>
                  </a:moveTo>
                  <a:cubicBezTo>
                    <a:pt x="3234139" y="1048407"/>
                    <a:pt x="3280328" y="1061611"/>
                    <a:pt x="3279645" y="1018584"/>
                  </a:cubicBezTo>
                  <a:cubicBezTo>
                    <a:pt x="3277615" y="888990"/>
                    <a:pt x="3278165" y="888914"/>
                    <a:pt x="3276134" y="759662"/>
                  </a:cubicBezTo>
                  <a:cubicBezTo>
                    <a:pt x="3274996" y="687533"/>
                    <a:pt x="3216036" y="703754"/>
                    <a:pt x="3576459" y="701743"/>
                  </a:cubicBezTo>
                  <a:cubicBezTo>
                    <a:pt x="3576478" y="703184"/>
                    <a:pt x="3581317" y="1014733"/>
                    <a:pt x="3581791" y="1047667"/>
                  </a:cubicBezTo>
                  <a:close/>
                  <a:moveTo>
                    <a:pt x="3570595" y="342121"/>
                  </a:moveTo>
                  <a:cubicBezTo>
                    <a:pt x="3574428" y="535477"/>
                    <a:pt x="3574125" y="541662"/>
                    <a:pt x="3576212" y="684118"/>
                  </a:cubicBezTo>
                  <a:cubicBezTo>
                    <a:pt x="3227497" y="685958"/>
                    <a:pt x="3275451" y="708895"/>
                    <a:pt x="3273649" y="630126"/>
                  </a:cubicBezTo>
                  <a:cubicBezTo>
                    <a:pt x="3270821" y="506792"/>
                    <a:pt x="3270100" y="436067"/>
                    <a:pt x="3269834" y="371432"/>
                  </a:cubicBezTo>
                  <a:cubicBezTo>
                    <a:pt x="3269644" y="327399"/>
                    <a:pt x="3225353" y="340413"/>
                    <a:pt x="3570595" y="342121"/>
                  </a:cubicBezTo>
                  <a:close/>
                  <a:moveTo>
                    <a:pt x="3265640" y="1410609"/>
                  </a:moveTo>
                  <a:cubicBezTo>
                    <a:pt x="3080125" y="1406606"/>
                    <a:pt x="2968523" y="1413550"/>
                    <a:pt x="2968447" y="1406891"/>
                  </a:cubicBezTo>
                  <a:cubicBezTo>
                    <a:pt x="2964234" y="1003236"/>
                    <a:pt x="2939090" y="1063622"/>
                    <a:pt x="3037788" y="1064950"/>
                  </a:cubicBezTo>
                  <a:cubicBezTo>
                    <a:pt x="3131419" y="1066202"/>
                    <a:pt x="3156164" y="1065197"/>
                    <a:pt x="3264900" y="1066202"/>
                  </a:cubicBezTo>
                  <a:cubicBezTo>
                    <a:pt x="3271485" y="1455306"/>
                    <a:pt x="3274939" y="1410780"/>
                    <a:pt x="3265640" y="1410609"/>
                  </a:cubicBezTo>
                  <a:close/>
                  <a:moveTo>
                    <a:pt x="3260593" y="759966"/>
                  </a:moveTo>
                  <a:cubicBezTo>
                    <a:pt x="3262623" y="889275"/>
                    <a:pt x="3262073" y="889142"/>
                    <a:pt x="3264103" y="1018887"/>
                  </a:cubicBezTo>
                  <a:cubicBezTo>
                    <a:pt x="3264787" y="1061820"/>
                    <a:pt x="3311621" y="1047895"/>
                    <a:pt x="2963475" y="1046643"/>
                  </a:cubicBezTo>
                  <a:cubicBezTo>
                    <a:pt x="2960686" y="863075"/>
                    <a:pt x="2963324" y="864973"/>
                    <a:pt x="2959983" y="704531"/>
                  </a:cubicBezTo>
                  <a:cubicBezTo>
                    <a:pt x="3306383" y="702464"/>
                    <a:pt x="3259359" y="680305"/>
                    <a:pt x="3260593" y="759966"/>
                  </a:cubicBezTo>
                  <a:close/>
                  <a:moveTo>
                    <a:pt x="3254103" y="341571"/>
                  </a:moveTo>
                  <a:cubicBezTo>
                    <a:pt x="3255298" y="536862"/>
                    <a:pt x="3256816" y="564541"/>
                    <a:pt x="3259283" y="685503"/>
                  </a:cubicBezTo>
                  <a:cubicBezTo>
                    <a:pt x="3188804" y="684004"/>
                    <a:pt x="3113372" y="683985"/>
                    <a:pt x="3037712" y="685712"/>
                  </a:cubicBezTo>
                  <a:cubicBezTo>
                    <a:pt x="2935637" y="688045"/>
                    <a:pt x="2962280" y="744011"/>
                    <a:pt x="2952545" y="371242"/>
                  </a:cubicBezTo>
                  <a:cubicBezTo>
                    <a:pt x="2951179" y="319393"/>
                    <a:pt x="2913453" y="348628"/>
                    <a:pt x="3254103" y="341571"/>
                  </a:cubicBezTo>
                  <a:close/>
                  <a:moveTo>
                    <a:pt x="2924023" y="1409907"/>
                  </a:moveTo>
                  <a:cubicBezTo>
                    <a:pt x="2701142" y="1409945"/>
                    <a:pt x="2680989" y="1409907"/>
                    <a:pt x="2652657" y="1410040"/>
                  </a:cubicBezTo>
                  <a:cubicBezTo>
                    <a:pt x="2647381" y="1223513"/>
                    <a:pt x="2649772" y="1152598"/>
                    <a:pt x="2648918" y="1065937"/>
                  </a:cubicBezTo>
                  <a:cubicBezTo>
                    <a:pt x="2812972" y="1065443"/>
                    <a:pt x="2854739" y="1064001"/>
                    <a:pt x="2948180" y="1064210"/>
                  </a:cubicBezTo>
                  <a:cubicBezTo>
                    <a:pt x="2954139" y="1471754"/>
                    <a:pt x="2965658" y="1409907"/>
                    <a:pt x="2924023" y="1409907"/>
                  </a:cubicBezTo>
                  <a:close/>
                  <a:moveTo>
                    <a:pt x="2945448" y="759928"/>
                  </a:moveTo>
                  <a:cubicBezTo>
                    <a:pt x="2950628" y="1091586"/>
                    <a:pt x="2953607" y="1046567"/>
                    <a:pt x="2924042" y="1046567"/>
                  </a:cubicBezTo>
                  <a:cubicBezTo>
                    <a:pt x="2606525" y="1046567"/>
                    <a:pt x="2648994" y="1061934"/>
                    <a:pt x="2648330" y="1018584"/>
                  </a:cubicBezTo>
                  <a:cubicBezTo>
                    <a:pt x="2642504" y="646593"/>
                    <a:pt x="2624610" y="703109"/>
                    <a:pt x="2696360" y="703109"/>
                  </a:cubicBezTo>
                  <a:cubicBezTo>
                    <a:pt x="2810068" y="703109"/>
                    <a:pt x="2810106" y="704645"/>
                    <a:pt x="2924042" y="704645"/>
                  </a:cubicBezTo>
                  <a:cubicBezTo>
                    <a:pt x="2949603" y="704626"/>
                    <a:pt x="2944366" y="693509"/>
                    <a:pt x="2945448" y="759928"/>
                  </a:cubicBezTo>
                  <a:close/>
                  <a:moveTo>
                    <a:pt x="2696341" y="340470"/>
                  </a:moveTo>
                  <a:cubicBezTo>
                    <a:pt x="2705412" y="340470"/>
                    <a:pt x="2922201" y="340603"/>
                    <a:pt x="2936206" y="340622"/>
                  </a:cubicBezTo>
                  <a:cubicBezTo>
                    <a:pt x="2937382" y="389511"/>
                    <a:pt x="2932733" y="197559"/>
                    <a:pt x="2944024" y="687002"/>
                  </a:cubicBezTo>
                  <a:cubicBezTo>
                    <a:pt x="2817393" y="687362"/>
                    <a:pt x="2764942" y="684592"/>
                    <a:pt x="2642144" y="685712"/>
                  </a:cubicBezTo>
                  <a:cubicBezTo>
                    <a:pt x="2637400" y="277903"/>
                    <a:pt x="2615349" y="340470"/>
                    <a:pt x="2696341" y="340470"/>
                  </a:cubicBezTo>
                  <a:close/>
                  <a:moveTo>
                    <a:pt x="2633377" y="1065994"/>
                  </a:moveTo>
                  <a:cubicBezTo>
                    <a:pt x="2634515" y="1186595"/>
                    <a:pt x="2631251" y="1160054"/>
                    <a:pt x="2637096" y="1410116"/>
                  </a:cubicBezTo>
                  <a:cubicBezTo>
                    <a:pt x="2286616" y="1412316"/>
                    <a:pt x="2374611" y="1411747"/>
                    <a:pt x="2338119" y="1412089"/>
                  </a:cubicBezTo>
                  <a:cubicBezTo>
                    <a:pt x="2336999" y="1269386"/>
                    <a:pt x="2334589" y="1172916"/>
                    <a:pt x="2332787" y="1065064"/>
                  </a:cubicBezTo>
                  <a:cubicBezTo>
                    <a:pt x="2479875" y="1067853"/>
                    <a:pt x="2517126" y="1066506"/>
                    <a:pt x="2633377" y="1065994"/>
                  </a:cubicBezTo>
                  <a:close/>
                  <a:moveTo>
                    <a:pt x="2627646" y="759966"/>
                  </a:moveTo>
                  <a:cubicBezTo>
                    <a:pt x="2632940" y="1098150"/>
                    <a:pt x="2650114" y="1048122"/>
                    <a:pt x="2582462" y="1048673"/>
                  </a:cubicBezTo>
                  <a:cubicBezTo>
                    <a:pt x="2292499" y="1051025"/>
                    <a:pt x="2332616" y="1054193"/>
                    <a:pt x="2332047" y="1018584"/>
                  </a:cubicBezTo>
                  <a:cubicBezTo>
                    <a:pt x="2327113" y="711399"/>
                    <a:pt x="2327454" y="730769"/>
                    <a:pt x="2326904" y="704057"/>
                  </a:cubicBezTo>
                  <a:cubicBezTo>
                    <a:pt x="2679945" y="709160"/>
                    <a:pt x="2626374" y="678446"/>
                    <a:pt x="2627646" y="759966"/>
                  </a:cubicBezTo>
                  <a:close/>
                  <a:moveTo>
                    <a:pt x="2354989" y="342197"/>
                  </a:moveTo>
                  <a:cubicBezTo>
                    <a:pt x="2663075" y="339503"/>
                    <a:pt x="2620435" y="332218"/>
                    <a:pt x="2621573" y="371773"/>
                  </a:cubicBezTo>
                  <a:cubicBezTo>
                    <a:pt x="2632238" y="736119"/>
                    <a:pt x="2633718" y="685579"/>
                    <a:pt x="2582405" y="686679"/>
                  </a:cubicBezTo>
                  <a:cubicBezTo>
                    <a:pt x="2504962" y="688349"/>
                    <a:pt x="2431750" y="688254"/>
                    <a:pt x="2355027" y="686907"/>
                  </a:cubicBezTo>
                  <a:cubicBezTo>
                    <a:pt x="2319028" y="686281"/>
                    <a:pt x="2326980" y="697778"/>
                    <a:pt x="2325139" y="630088"/>
                  </a:cubicBezTo>
                  <a:cubicBezTo>
                    <a:pt x="2316106" y="297728"/>
                    <a:pt x="2311893" y="342595"/>
                    <a:pt x="2354989" y="342197"/>
                  </a:cubicBezTo>
                  <a:close/>
                  <a:moveTo>
                    <a:pt x="2322520" y="1406246"/>
                  </a:moveTo>
                  <a:cubicBezTo>
                    <a:pt x="2322615" y="1416926"/>
                    <a:pt x="2346241" y="1411235"/>
                    <a:pt x="2021304" y="1411045"/>
                  </a:cubicBezTo>
                  <a:cubicBezTo>
                    <a:pt x="2021000" y="1348345"/>
                    <a:pt x="2017281" y="1066752"/>
                    <a:pt x="2017243" y="1064590"/>
                  </a:cubicBezTo>
                  <a:cubicBezTo>
                    <a:pt x="2176381" y="1064590"/>
                    <a:pt x="2250409" y="1063812"/>
                    <a:pt x="2317245" y="1064836"/>
                  </a:cubicBezTo>
                  <a:cubicBezTo>
                    <a:pt x="2319143" y="1178778"/>
                    <a:pt x="2321571" y="1275874"/>
                    <a:pt x="2322520" y="1406246"/>
                  </a:cubicBezTo>
                  <a:close/>
                  <a:moveTo>
                    <a:pt x="2316960" y="1047193"/>
                  </a:moveTo>
                  <a:cubicBezTo>
                    <a:pt x="1974375" y="1041995"/>
                    <a:pt x="2017281" y="1064115"/>
                    <a:pt x="2016560" y="1018546"/>
                  </a:cubicBezTo>
                  <a:cubicBezTo>
                    <a:pt x="2012233" y="744314"/>
                    <a:pt x="2012157" y="736403"/>
                    <a:pt x="2011398" y="701610"/>
                  </a:cubicBezTo>
                  <a:cubicBezTo>
                    <a:pt x="2013524" y="701610"/>
                    <a:pt x="2309882" y="703848"/>
                    <a:pt x="2311362" y="703867"/>
                  </a:cubicBezTo>
                  <a:cubicBezTo>
                    <a:pt x="2312140" y="741829"/>
                    <a:pt x="2312235" y="752984"/>
                    <a:pt x="2316960" y="1047193"/>
                  </a:cubicBezTo>
                  <a:close/>
                  <a:moveTo>
                    <a:pt x="2013486" y="342974"/>
                  </a:moveTo>
                  <a:cubicBezTo>
                    <a:pt x="2350663" y="342974"/>
                    <a:pt x="2304929" y="331402"/>
                    <a:pt x="2305271" y="371564"/>
                  </a:cubicBezTo>
                  <a:cubicBezTo>
                    <a:pt x="2307965" y="742417"/>
                    <a:pt x="2335045" y="685920"/>
                    <a:pt x="2241129" y="685920"/>
                  </a:cubicBezTo>
                  <a:cubicBezTo>
                    <a:pt x="2129490" y="685920"/>
                    <a:pt x="2126624" y="684004"/>
                    <a:pt x="2013467" y="684004"/>
                  </a:cubicBezTo>
                  <a:cubicBezTo>
                    <a:pt x="2010032" y="683985"/>
                    <a:pt x="1995458" y="342974"/>
                    <a:pt x="2013486" y="342974"/>
                  </a:cubicBezTo>
                  <a:close/>
                  <a:moveTo>
                    <a:pt x="2005705" y="1407004"/>
                  </a:moveTo>
                  <a:cubicBezTo>
                    <a:pt x="2005743" y="1413037"/>
                    <a:pt x="1763905" y="1412601"/>
                    <a:pt x="1705912" y="1411804"/>
                  </a:cubicBezTo>
                  <a:cubicBezTo>
                    <a:pt x="1700010" y="1073070"/>
                    <a:pt x="1700978" y="1164588"/>
                    <a:pt x="1699119" y="1066126"/>
                  </a:cubicBezTo>
                  <a:cubicBezTo>
                    <a:pt x="1839356" y="1068308"/>
                    <a:pt x="1889530" y="1064741"/>
                    <a:pt x="2001720" y="1064590"/>
                  </a:cubicBezTo>
                  <a:cubicBezTo>
                    <a:pt x="2001720" y="1065956"/>
                    <a:pt x="2005515" y="1359083"/>
                    <a:pt x="2005705" y="1407004"/>
                  </a:cubicBezTo>
                  <a:close/>
                  <a:moveTo>
                    <a:pt x="2001454" y="1046965"/>
                  </a:moveTo>
                  <a:cubicBezTo>
                    <a:pt x="1655207" y="1047477"/>
                    <a:pt x="1698986" y="1062844"/>
                    <a:pt x="1698303" y="1018584"/>
                  </a:cubicBezTo>
                  <a:cubicBezTo>
                    <a:pt x="1696614" y="909954"/>
                    <a:pt x="1696557" y="887055"/>
                    <a:pt x="1694545" y="759662"/>
                  </a:cubicBezTo>
                  <a:cubicBezTo>
                    <a:pt x="1693407" y="684687"/>
                    <a:pt x="1640860" y="701743"/>
                    <a:pt x="1995856" y="701610"/>
                  </a:cubicBezTo>
                  <a:cubicBezTo>
                    <a:pt x="1996805" y="744656"/>
                    <a:pt x="2001435" y="1045542"/>
                    <a:pt x="2001454" y="1046965"/>
                  </a:cubicBezTo>
                  <a:close/>
                  <a:moveTo>
                    <a:pt x="1989594" y="342918"/>
                  </a:moveTo>
                  <a:cubicBezTo>
                    <a:pt x="1990695" y="575298"/>
                    <a:pt x="1993181" y="594308"/>
                    <a:pt x="1995420" y="684004"/>
                  </a:cubicBezTo>
                  <a:cubicBezTo>
                    <a:pt x="1777435" y="684099"/>
                    <a:pt x="1734320" y="684308"/>
                    <a:pt x="1693388" y="685313"/>
                  </a:cubicBezTo>
                  <a:cubicBezTo>
                    <a:pt x="1689232" y="413377"/>
                    <a:pt x="1690219" y="468982"/>
                    <a:pt x="1687277" y="340660"/>
                  </a:cubicBezTo>
                  <a:cubicBezTo>
                    <a:pt x="1835067" y="336676"/>
                    <a:pt x="1892927" y="342424"/>
                    <a:pt x="1989594" y="342918"/>
                  </a:cubicBezTo>
                  <a:close/>
                  <a:moveTo>
                    <a:pt x="1685455" y="1148348"/>
                  </a:moveTo>
                  <a:cubicBezTo>
                    <a:pt x="1693407" y="1452839"/>
                    <a:pt x="1696405" y="1411671"/>
                    <a:pt x="1672248" y="1411254"/>
                  </a:cubicBezTo>
                  <a:cubicBezTo>
                    <a:pt x="1390084" y="1405961"/>
                    <a:pt x="1389287" y="1415883"/>
                    <a:pt x="1389135" y="1406853"/>
                  </a:cubicBezTo>
                  <a:cubicBezTo>
                    <a:pt x="1382417" y="1004678"/>
                    <a:pt x="1359304" y="1065140"/>
                    <a:pt x="1444585" y="1064798"/>
                  </a:cubicBezTo>
                  <a:cubicBezTo>
                    <a:pt x="1549089" y="1064381"/>
                    <a:pt x="1598030" y="1064248"/>
                    <a:pt x="1671963" y="1065633"/>
                  </a:cubicBezTo>
                  <a:cubicBezTo>
                    <a:pt x="1687638" y="1065937"/>
                    <a:pt x="1682970" y="1052960"/>
                    <a:pt x="1685455" y="1148348"/>
                  </a:cubicBezTo>
                  <a:close/>
                  <a:moveTo>
                    <a:pt x="1679003" y="759966"/>
                  </a:moveTo>
                  <a:cubicBezTo>
                    <a:pt x="1684051" y="1082707"/>
                    <a:pt x="1687220" y="1048274"/>
                    <a:pt x="1672248" y="1047990"/>
                  </a:cubicBezTo>
                  <a:cubicBezTo>
                    <a:pt x="1340156" y="1041748"/>
                    <a:pt x="1381431" y="1063812"/>
                    <a:pt x="1380728" y="1018622"/>
                  </a:cubicBezTo>
                  <a:cubicBezTo>
                    <a:pt x="1378717" y="890223"/>
                    <a:pt x="1381791" y="890603"/>
                    <a:pt x="1379742" y="759624"/>
                  </a:cubicBezTo>
                  <a:cubicBezTo>
                    <a:pt x="1378451" y="677952"/>
                    <a:pt x="1332926" y="712803"/>
                    <a:pt x="1672305" y="703526"/>
                  </a:cubicBezTo>
                  <a:cubicBezTo>
                    <a:pt x="1680521" y="703298"/>
                    <a:pt x="1678017" y="694875"/>
                    <a:pt x="1679003" y="759966"/>
                  </a:cubicBezTo>
                  <a:close/>
                  <a:moveTo>
                    <a:pt x="1671735" y="341096"/>
                  </a:moveTo>
                  <a:cubicBezTo>
                    <a:pt x="1680408" y="724091"/>
                    <a:pt x="1679649" y="685674"/>
                    <a:pt x="1671906" y="685864"/>
                  </a:cubicBezTo>
                  <a:cubicBezTo>
                    <a:pt x="1597024" y="688026"/>
                    <a:pt x="1583892" y="687248"/>
                    <a:pt x="1444528" y="687628"/>
                  </a:cubicBezTo>
                  <a:cubicBezTo>
                    <a:pt x="1357140" y="687856"/>
                    <a:pt x="1381791" y="745206"/>
                    <a:pt x="1372056" y="371204"/>
                  </a:cubicBezTo>
                  <a:cubicBezTo>
                    <a:pt x="1370747" y="319355"/>
                    <a:pt x="1335090" y="350753"/>
                    <a:pt x="1671735" y="341096"/>
                  </a:cubicBezTo>
                  <a:close/>
                  <a:moveTo>
                    <a:pt x="1373612" y="1407194"/>
                  </a:moveTo>
                  <a:cubicBezTo>
                    <a:pt x="1373726" y="1414289"/>
                    <a:pt x="1072320" y="1409205"/>
                    <a:pt x="1072225" y="1406625"/>
                  </a:cubicBezTo>
                  <a:cubicBezTo>
                    <a:pt x="1057822" y="1007922"/>
                    <a:pt x="1062661" y="1064153"/>
                    <a:pt x="1103195" y="1064153"/>
                  </a:cubicBezTo>
                  <a:cubicBezTo>
                    <a:pt x="1211798" y="1064153"/>
                    <a:pt x="1214740" y="1065026"/>
                    <a:pt x="1330782" y="1065026"/>
                  </a:cubicBezTo>
                  <a:cubicBezTo>
                    <a:pt x="1376724" y="1065026"/>
                    <a:pt x="1366553" y="1009610"/>
                    <a:pt x="1373612" y="1407194"/>
                  </a:cubicBezTo>
                  <a:close/>
                  <a:moveTo>
                    <a:pt x="1364219" y="759928"/>
                  </a:moveTo>
                  <a:cubicBezTo>
                    <a:pt x="1369475" y="1094545"/>
                    <a:pt x="1373612" y="1047420"/>
                    <a:pt x="1330782" y="1047420"/>
                  </a:cubicBezTo>
                  <a:cubicBezTo>
                    <a:pt x="1024973" y="1047420"/>
                    <a:pt x="1066741" y="1054307"/>
                    <a:pt x="1066191" y="1018584"/>
                  </a:cubicBezTo>
                  <a:cubicBezTo>
                    <a:pt x="1060441" y="651563"/>
                    <a:pt x="1045051" y="704133"/>
                    <a:pt x="1103195" y="704133"/>
                  </a:cubicBezTo>
                  <a:cubicBezTo>
                    <a:pt x="1413539" y="704133"/>
                    <a:pt x="1363175" y="692921"/>
                    <a:pt x="1364219" y="759928"/>
                  </a:cubicBezTo>
                  <a:close/>
                  <a:moveTo>
                    <a:pt x="1103195" y="341324"/>
                  </a:moveTo>
                  <a:cubicBezTo>
                    <a:pt x="1335944" y="341381"/>
                    <a:pt x="1336570" y="341381"/>
                    <a:pt x="1355755" y="341419"/>
                  </a:cubicBezTo>
                  <a:cubicBezTo>
                    <a:pt x="1357577" y="417096"/>
                    <a:pt x="1362909" y="686319"/>
                    <a:pt x="1362947" y="687818"/>
                  </a:cubicBezTo>
                  <a:cubicBezTo>
                    <a:pt x="1264952" y="687912"/>
                    <a:pt x="1353990" y="687912"/>
                    <a:pt x="1059663" y="686433"/>
                  </a:cubicBezTo>
                  <a:cubicBezTo>
                    <a:pt x="1053230" y="278737"/>
                    <a:pt x="1040401" y="341324"/>
                    <a:pt x="1103195" y="341324"/>
                  </a:cubicBezTo>
                  <a:close/>
                  <a:moveTo>
                    <a:pt x="1051958" y="1148197"/>
                  </a:moveTo>
                  <a:cubicBezTo>
                    <a:pt x="1052414" y="1236205"/>
                    <a:pt x="1053514" y="1320419"/>
                    <a:pt x="1056645" y="1407308"/>
                  </a:cubicBezTo>
                  <a:cubicBezTo>
                    <a:pt x="1056721" y="1409338"/>
                    <a:pt x="756074" y="1421195"/>
                    <a:pt x="756074" y="1407384"/>
                  </a:cubicBezTo>
                  <a:cubicBezTo>
                    <a:pt x="756074" y="1036076"/>
                    <a:pt x="738483" y="1065709"/>
                    <a:pt x="761843" y="1065861"/>
                  </a:cubicBezTo>
                  <a:cubicBezTo>
                    <a:pt x="1109514" y="1068232"/>
                    <a:pt x="1051370" y="1034975"/>
                    <a:pt x="1051958" y="1148197"/>
                  </a:cubicBezTo>
                  <a:close/>
                  <a:moveTo>
                    <a:pt x="1045278" y="760004"/>
                  </a:moveTo>
                  <a:cubicBezTo>
                    <a:pt x="1050573" y="1099516"/>
                    <a:pt x="1070347" y="1046036"/>
                    <a:pt x="989316" y="1047572"/>
                  </a:cubicBezTo>
                  <a:cubicBezTo>
                    <a:pt x="706223" y="1052524"/>
                    <a:pt x="749622" y="1054402"/>
                    <a:pt x="749072" y="1018622"/>
                  </a:cubicBezTo>
                  <a:cubicBezTo>
                    <a:pt x="743531" y="664616"/>
                    <a:pt x="740362" y="703754"/>
                    <a:pt x="762014" y="703412"/>
                  </a:cubicBezTo>
                  <a:cubicBezTo>
                    <a:pt x="1102379" y="697910"/>
                    <a:pt x="1044254" y="695103"/>
                    <a:pt x="1045278" y="760004"/>
                  </a:cubicBezTo>
                  <a:close/>
                  <a:moveTo>
                    <a:pt x="761938" y="340527"/>
                  </a:moveTo>
                  <a:cubicBezTo>
                    <a:pt x="1082074" y="338592"/>
                    <a:pt x="1038257" y="331535"/>
                    <a:pt x="1039035" y="374391"/>
                  </a:cubicBezTo>
                  <a:cubicBezTo>
                    <a:pt x="1040648" y="462418"/>
                    <a:pt x="1041597" y="526618"/>
                    <a:pt x="1044121" y="686319"/>
                  </a:cubicBezTo>
                  <a:cubicBezTo>
                    <a:pt x="971516" y="685769"/>
                    <a:pt x="913448" y="683492"/>
                    <a:pt x="745163" y="686053"/>
                  </a:cubicBezTo>
                  <a:cubicBezTo>
                    <a:pt x="740457" y="293212"/>
                    <a:pt x="727609" y="340717"/>
                    <a:pt x="761938" y="340527"/>
                  </a:cubicBezTo>
                  <a:close/>
                  <a:moveTo>
                    <a:pt x="740532" y="1407384"/>
                  </a:moveTo>
                  <a:cubicBezTo>
                    <a:pt x="740532" y="1415978"/>
                    <a:pt x="766758" y="1412297"/>
                    <a:pt x="439923" y="1411994"/>
                  </a:cubicBezTo>
                  <a:cubicBezTo>
                    <a:pt x="440379" y="1255935"/>
                    <a:pt x="436166" y="1154533"/>
                    <a:pt x="434458" y="1066031"/>
                  </a:cubicBezTo>
                  <a:cubicBezTo>
                    <a:pt x="529171" y="1065994"/>
                    <a:pt x="619348" y="1065064"/>
                    <a:pt x="734384" y="1065709"/>
                  </a:cubicBezTo>
                  <a:cubicBezTo>
                    <a:pt x="736206" y="1157151"/>
                    <a:pt x="740532" y="1241991"/>
                    <a:pt x="740532" y="1407384"/>
                  </a:cubicBezTo>
                  <a:close/>
                  <a:moveTo>
                    <a:pt x="733530" y="1018925"/>
                  </a:moveTo>
                  <a:cubicBezTo>
                    <a:pt x="734137" y="1057210"/>
                    <a:pt x="783249" y="1048236"/>
                    <a:pt x="434098" y="1048407"/>
                  </a:cubicBezTo>
                  <a:cubicBezTo>
                    <a:pt x="430321" y="835149"/>
                    <a:pt x="428898" y="809993"/>
                    <a:pt x="427797" y="704190"/>
                  </a:cubicBezTo>
                  <a:cubicBezTo>
                    <a:pt x="642366" y="704342"/>
                    <a:pt x="677720" y="704550"/>
                    <a:pt x="729830" y="703886"/>
                  </a:cubicBezTo>
                  <a:cubicBezTo>
                    <a:pt x="732486" y="901606"/>
                    <a:pt x="732164" y="931353"/>
                    <a:pt x="733530" y="1018925"/>
                  </a:cubicBezTo>
                  <a:close/>
                  <a:moveTo>
                    <a:pt x="722979" y="340717"/>
                  </a:moveTo>
                  <a:cubicBezTo>
                    <a:pt x="728520" y="514723"/>
                    <a:pt x="726812" y="461944"/>
                    <a:pt x="729602" y="686281"/>
                  </a:cubicBezTo>
                  <a:cubicBezTo>
                    <a:pt x="683356" y="686850"/>
                    <a:pt x="665916" y="686736"/>
                    <a:pt x="427646" y="686584"/>
                  </a:cubicBezTo>
                  <a:cubicBezTo>
                    <a:pt x="426773" y="578353"/>
                    <a:pt x="428651" y="607151"/>
                    <a:pt x="423224" y="342595"/>
                  </a:cubicBezTo>
                  <a:cubicBezTo>
                    <a:pt x="520233" y="342538"/>
                    <a:pt x="442523" y="341855"/>
                    <a:pt x="722979" y="340717"/>
                  </a:cubicBezTo>
                  <a:close/>
                  <a:moveTo>
                    <a:pt x="193151" y="340888"/>
                  </a:moveTo>
                  <a:cubicBezTo>
                    <a:pt x="304734" y="340888"/>
                    <a:pt x="304089" y="342443"/>
                    <a:pt x="407663" y="342557"/>
                  </a:cubicBezTo>
                  <a:cubicBezTo>
                    <a:pt x="413242" y="615878"/>
                    <a:pt x="411212" y="581293"/>
                    <a:pt x="412104" y="686547"/>
                  </a:cubicBezTo>
                  <a:cubicBezTo>
                    <a:pt x="198332" y="686395"/>
                    <a:pt x="164648" y="686262"/>
                    <a:pt x="112254" y="686660"/>
                  </a:cubicBezTo>
                  <a:cubicBezTo>
                    <a:pt x="108098" y="269479"/>
                    <a:pt x="78703" y="340888"/>
                    <a:pt x="193151" y="340888"/>
                  </a:cubicBezTo>
                  <a:close/>
                  <a:moveTo>
                    <a:pt x="193151" y="704019"/>
                  </a:moveTo>
                  <a:cubicBezTo>
                    <a:pt x="454137" y="704190"/>
                    <a:pt x="411838" y="685541"/>
                    <a:pt x="412996" y="760004"/>
                  </a:cubicBezTo>
                  <a:cubicBezTo>
                    <a:pt x="415045" y="891722"/>
                    <a:pt x="416032" y="889503"/>
                    <a:pt x="418062" y="1018887"/>
                  </a:cubicBezTo>
                  <a:cubicBezTo>
                    <a:pt x="418727" y="1061327"/>
                    <a:pt x="465770" y="1048047"/>
                    <a:pt x="117036" y="1047876"/>
                  </a:cubicBezTo>
                  <a:cubicBezTo>
                    <a:pt x="110090" y="640693"/>
                    <a:pt x="90279" y="704019"/>
                    <a:pt x="193151" y="704019"/>
                  </a:cubicBezTo>
                  <a:close/>
                  <a:moveTo>
                    <a:pt x="122805" y="1406473"/>
                  </a:moveTo>
                  <a:cubicBezTo>
                    <a:pt x="121533" y="1001832"/>
                    <a:pt x="87451" y="1065481"/>
                    <a:pt x="193151" y="1065538"/>
                  </a:cubicBezTo>
                  <a:cubicBezTo>
                    <a:pt x="292038" y="1065538"/>
                    <a:pt x="307960" y="1066031"/>
                    <a:pt x="418878" y="1066031"/>
                  </a:cubicBezTo>
                  <a:cubicBezTo>
                    <a:pt x="420871" y="1170659"/>
                    <a:pt x="424799" y="1251268"/>
                    <a:pt x="424325" y="1411994"/>
                  </a:cubicBezTo>
                  <a:cubicBezTo>
                    <a:pt x="422427" y="1411994"/>
                    <a:pt x="122824" y="1411994"/>
                    <a:pt x="122805" y="1406473"/>
                  </a:cubicBezTo>
                  <a:close/>
                  <a:moveTo>
                    <a:pt x="126259" y="1665661"/>
                  </a:moveTo>
                  <a:cubicBezTo>
                    <a:pt x="124930" y="1595068"/>
                    <a:pt x="123203" y="1499300"/>
                    <a:pt x="122900" y="1428537"/>
                  </a:cubicBezTo>
                  <a:cubicBezTo>
                    <a:pt x="295986" y="1427835"/>
                    <a:pt x="281146" y="1429599"/>
                    <a:pt x="424306" y="1429599"/>
                  </a:cubicBezTo>
                  <a:cubicBezTo>
                    <a:pt x="423850" y="1792408"/>
                    <a:pt x="438291" y="1772450"/>
                    <a:pt x="420605" y="1772450"/>
                  </a:cubicBezTo>
                  <a:cubicBezTo>
                    <a:pt x="66539" y="1772450"/>
                    <a:pt x="128763" y="1800263"/>
                    <a:pt x="126259" y="1665661"/>
                  </a:cubicBezTo>
                  <a:close/>
                  <a:moveTo>
                    <a:pt x="128479" y="1795083"/>
                  </a:moveTo>
                  <a:cubicBezTo>
                    <a:pt x="128365" y="1788235"/>
                    <a:pt x="429429" y="1787874"/>
                    <a:pt x="429543" y="1795387"/>
                  </a:cubicBezTo>
                  <a:cubicBezTo>
                    <a:pt x="435502" y="2175403"/>
                    <a:pt x="447078" y="2134254"/>
                    <a:pt x="420586" y="2134254"/>
                  </a:cubicBezTo>
                  <a:cubicBezTo>
                    <a:pt x="212450" y="2134216"/>
                    <a:pt x="175484" y="2134083"/>
                    <a:pt x="134703" y="2134463"/>
                  </a:cubicBezTo>
                  <a:cubicBezTo>
                    <a:pt x="133659" y="2092896"/>
                    <a:pt x="128650" y="1805821"/>
                    <a:pt x="128479" y="1795083"/>
                  </a:cubicBezTo>
                  <a:close/>
                  <a:moveTo>
                    <a:pt x="141003" y="2442046"/>
                  </a:moveTo>
                  <a:cubicBezTo>
                    <a:pt x="136715" y="2099157"/>
                    <a:pt x="117814" y="2151841"/>
                    <a:pt x="193151" y="2151841"/>
                  </a:cubicBezTo>
                  <a:cubicBezTo>
                    <a:pt x="208921" y="2151841"/>
                    <a:pt x="423585" y="2151879"/>
                    <a:pt x="436982" y="2151898"/>
                  </a:cubicBezTo>
                  <a:cubicBezTo>
                    <a:pt x="438064" y="2242922"/>
                    <a:pt x="437343" y="2198055"/>
                    <a:pt x="441840" y="2499548"/>
                  </a:cubicBezTo>
                  <a:cubicBezTo>
                    <a:pt x="86332" y="2499814"/>
                    <a:pt x="141876" y="2510912"/>
                    <a:pt x="141003" y="2442046"/>
                  </a:cubicBezTo>
                  <a:close/>
                  <a:moveTo>
                    <a:pt x="146924" y="2830239"/>
                  </a:moveTo>
                  <a:cubicBezTo>
                    <a:pt x="143338" y="2604972"/>
                    <a:pt x="142616" y="2561775"/>
                    <a:pt x="141971" y="2515086"/>
                  </a:cubicBezTo>
                  <a:cubicBezTo>
                    <a:pt x="260727" y="2513834"/>
                    <a:pt x="306404" y="2517268"/>
                    <a:pt x="442125" y="2517173"/>
                  </a:cubicBezTo>
                  <a:cubicBezTo>
                    <a:pt x="445484" y="2737336"/>
                    <a:pt x="442466" y="2712161"/>
                    <a:pt x="445465" y="2862794"/>
                  </a:cubicBezTo>
                  <a:cubicBezTo>
                    <a:pt x="95649" y="2863932"/>
                    <a:pt x="147474" y="2865810"/>
                    <a:pt x="146924" y="2830239"/>
                  </a:cubicBezTo>
                  <a:close/>
                  <a:moveTo>
                    <a:pt x="152332" y="3218508"/>
                  </a:moveTo>
                  <a:cubicBezTo>
                    <a:pt x="143679" y="2822233"/>
                    <a:pt x="134665" y="2878066"/>
                    <a:pt x="193170" y="2878066"/>
                  </a:cubicBezTo>
                  <a:cubicBezTo>
                    <a:pt x="305094" y="2878066"/>
                    <a:pt x="307182" y="2880437"/>
                    <a:pt x="420624" y="2880437"/>
                  </a:cubicBezTo>
                  <a:cubicBezTo>
                    <a:pt x="450171" y="2880437"/>
                    <a:pt x="449583" y="2825439"/>
                    <a:pt x="453321" y="3217862"/>
                  </a:cubicBezTo>
                  <a:cubicBezTo>
                    <a:pt x="453397" y="3226494"/>
                    <a:pt x="459280" y="3224256"/>
                    <a:pt x="420624" y="3224256"/>
                  </a:cubicBezTo>
                  <a:cubicBezTo>
                    <a:pt x="120774" y="3224256"/>
                    <a:pt x="152484" y="3225242"/>
                    <a:pt x="152332" y="3218508"/>
                  </a:cubicBezTo>
                  <a:close/>
                  <a:moveTo>
                    <a:pt x="152845" y="3241349"/>
                  </a:moveTo>
                  <a:cubicBezTo>
                    <a:pt x="199414" y="3241311"/>
                    <a:pt x="452106" y="3241918"/>
                    <a:pt x="453530" y="3241918"/>
                  </a:cubicBezTo>
                  <a:cubicBezTo>
                    <a:pt x="457553" y="3641494"/>
                    <a:pt x="476681" y="3587103"/>
                    <a:pt x="420605" y="3587103"/>
                  </a:cubicBezTo>
                  <a:cubicBezTo>
                    <a:pt x="194385" y="3587065"/>
                    <a:pt x="181822" y="3587084"/>
                    <a:pt x="156393" y="3587027"/>
                  </a:cubicBezTo>
                  <a:cubicBezTo>
                    <a:pt x="154610" y="3457984"/>
                    <a:pt x="157475" y="3452937"/>
                    <a:pt x="152845" y="3241349"/>
                  </a:cubicBezTo>
                  <a:close/>
                  <a:moveTo>
                    <a:pt x="164288" y="3950102"/>
                  </a:moveTo>
                  <a:cubicBezTo>
                    <a:pt x="157418" y="3612923"/>
                    <a:pt x="158044" y="3703948"/>
                    <a:pt x="156640" y="3604633"/>
                  </a:cubicBezTo>
                  <a:cubicBezTo>
                    <a:pt x="482678" y="3605467"/>
                    <a:pt x="459375" y="3602773"/>
                    <a:pt x="459431" y="3607156"/>
                  </a:cubicBezTo>
                  <a:cubicBezTo>
                    <a:pt x="465561" y="3999332"/>
                    <a:pt x="482355" y="3947901"/>
                    <a:pt x="420586" y="3947901"/>
                  </a:cubicBezTo>
                  <a:cubicBezTo>
                    <a:pt x="297029" y="3947920"/>
                    <a:pt x="295739" y="3950709"/>
                    <a:pt x="164288" y="3950102"/>
                  </a:cubicBezTo>
                  <a:close/>
                  <a:moveTo>
                    <a:pt x="164667" y="3967726"/>
                  </a:moveTo>
                  <a:cubicBezTo>
                    <a:pt x="268299" y="3968181"/>
                    <a:pt x="283556" y="3966019"/>
                    <a:pt x="465049" y="3965469"/>
                  </a:cubicBezTo>
                  <a:cubicBezTo>
                    <a:pt x="471501" y="4377034"/>
                    <a:pt x="486549" y="4310729"/>
                    <a:pt x="420605" y="4310729"/>
                  </a:cubicBezTo>
                  <a:cubicBezTo>
                    <a:pt x="306840" y="4310729"/>
                    <a:pt x="306726" y="4312873"/>
                    <a:pt x="193151" y="4312873"/>
                  </a:cubicBezTo>
                  <a:cubicBezTo>
                    <a:pt x="158860" y="4312873"/>
                    <a:pt x="172941" y="4357190"/>
                    <a:pt x="164667" y="3967726"/>
                  </a:cubicBezTo>
                  <a:close/>
                  <a:moveTo>
                    <a:pt x="172524" y="4642558"/>
                  </a:moveTo>
                  <a:cubicBezTo>
                    <a:pt x="166869" y="4280185"/>
                    <a:pt x="166812" y="4330478"/>
                    <a:pt x="193151" y="4330478"/>
                  </a:cubicBezTo>
                  <a:cubicBezTo>
                    <a:pt x="518335" y="4330478"/>
                    <a:pt x="471216" y="4307314"/>
                    <a:pt x="472449" y="4383902"/>
                  </a:cubicBezTo>
                  <a:cubicBezTo>
                    <a:pt x="474423" y="4510232"/>
                    <a:pt x="472013" y="4513609"/>
                    <a:pt x="474043" y="4642824"/>
                  </a:cubicBezTo>
                  <a:cubicBezTo>
                    <a:pt x="474632" y="4679951"/>
                    <a:pt x="485259" y="4672077"/>
                    <a:pt x="420624" y="4672077"/>
                  </a:cubicBezTo>
                  <a:cubicBezTo>
                    <a:pt x="133166" y="4672077"/>
                    <a:pt x="173150" y="4683233"/>
                    <a:pt x="172524" y="4642558"/>
                  </a:cubicBezTo>
                  <a:close/>
                  <a:moveTo>
                    <a:pt x="179412" y="5030902"/>
                  </a:moveTo>
                  <a:cubicBezTo>
                    <a:pt x="169924" y="4635519"/>
                    <a:pt x="167077" y="4690157"/>
                    <a:pt x="193151" y="4690157"/>
                  </a:cubicBezTo>
                  <a:cubicBezTo>
                    <a:pt x="533080" y="4690157"/>
                    <a:pt x="474499" y="4667733"/>
                    <a:pt x="475827" y="4772284"/>
                  </a:cubicBezTo>
                  <a:cubicBezTo>
                    <a:pt x="476871" y="4855209"/>
                    <a:pt x="478161" y="4948870"/>
                    <a:pt x="480325" y="5031396"/>
                  </a:cubicBezTo>
                  <a:cubicBezTo>
                    <a:pt x="480458" y="5036708"/>
                    <a:pt x="489396" y="5035152"/>
                    <a:pt x="420624" y="5035152"/>
                  </a:cubicBezTo>
                  <a:cubicBezTo>
                    <a:pt x="159582" y="5035152"/>
                    <a:pt x="179754" y="5045681"/>
                    <a:pt x="179412" y="5030902"/>
                  </a:cubicBezTo>
                  <a:close/>
                  <a:moveTo>
                    <a:pt x="186756" y="5399536"/>
                  </a:moveTo>
                  <a:cubicBezTo>
                    <a:pt x="180437" y="5015934"/>
                    <a:pt x="172732" y="5055907"/>
                    <a:pt x="193151" y="5055907"/>
                  </a:cubicBezTo>
                  <a:cubicBezTo>
                    <a:pt x="538090" y="5055907"/>
                    <a:pt x="480704" y="5015687"/>
                    <a:pt x="482981" y="5160705"/>
                  </a:cubicBezTo>
                  <a:cubicBezTo>
                    <a:pt x="484993" y="5289407"/>
                    <a:pt x="486416" y="5287301"/>
                    <a:pt x="488352" y="5399801"/>
                  </a:cubicBezTo>
                  <a:cubicBezTo>
                    <a:pt x="451499" y="5399650"/>
                    <a:pt x="204499" y="5399536"/>
                    <a:pt x="186756" y="5399536"/>
                  </a:cubicBezTo>
                  <a:close/>
                  <a:moveTo>
                    <a:pt x="193151" y="5417141"/>
                  </a:moveTo>
                  <a:cubicBezTo>
                    <a:pt x="460494" y="5417312"/>
                    <a:pt x="456813" y="5417293"/>
                    <a:pt x="488655" y="5417445"/>
                  </a:cubicBezTo>
                  <a:cubicBezTo>
                    <a:pt x="491274" y="5600367"/>
                    <a:pt x="490439" y="5592095"/>
                    <a:pt x="493419" y="5760618"/>
                  </a:cubicBezTo>
                  <a:cubicBezTo>
                    <a:pt x="417398" y="5759727"/>
                    <a:pt x="307087" y="5760713"/>
                    <a:pt x="192923" y="5760713"/>
                  </a:cubicBezTo>
                  <a:cubicBezTo>
                    <a:pt x="191178" y="5390448"/>
                    <a:pt x="179279" y="5417141"/>
                    <a:pt x="193151" y="5417141"/>
                  </a:cubicBezTo>
                  <a:close/>
                  <a:moveTo>
                    <a:pt x="193151" y="5778300"/>
                  </a:moveTo>
                  <a:cubicBezTo>
                    <a:pt x="540595" y="5778300"/>
                    <a:pt x="493513" y="5766518"/>
                    <a:pt x="494292" y="5808237"/>
                  </a:cubicBezTo>
                  <a:cubicBezTo>
                    <a:pt x="501408" y="6185995"/>
                    <a:pt x="514995" y="6124414"/>
                    <a:pt x="420605" y="6124414"/>
                  </a:cubicBezTo>
                  <a:cubicBezTo>
                    <a:pt x="311110" y="6124414"/>
                    <a:pt x="307656" y="6122156"/>
                    <a:pt x="198351" y="6122080"/>
                  </a:cubicBezTo>
                  <a:cubicBezTo>
                    <a:pt x="189678" y="5752195"/>
                    <a:pt x="194499" y="5778300"/>
                    <a:pt x="193151" y="5778300"/>
                  </a:cubicBezTo>
                  <a:close/>
                  <a:moveTo>
                    <a:pt x="201634" y="6455484"/>
                  </a:moveTo>
                  <a:cubicBezTo>
                    <a:pt x="199660" y="6329495"/>
                    <a:pt x="201805" y="6325587"/>
                    <a:pt x="199774" y="6196410"/>
                  </a:cubicBezTo>
                  <a:cubicBezTo>
                    <a:pt x="198579" y="6118685"/>
                    <a:pt x="148158" y="6140653"/>
                    <a:pt x="497423" y="6142190"/>
                  </a:cubicBezTo>
                  <a:cubicBezTo>
                    <a:pt x="498998" y="6320199"/>
                    <a:pt x="503533" y="6320977"/>
                    <a:pt x="505450" y="6485743"/>
                  </a:cubicBezTo>
                  <a:cubicBezTo>
                    <a:pt x="163016" y="6479596"/>
                    <a:pt x="202450" y="6507655"/>
                    <a:pt x="201634" y="6455484"/>
                  </a:cubicBezTo>
                  <a:close/>
                  <a:moveTo>
                    <a:pt x="207479" y="6843677"/>
                  </a:moveTo>
                  <a:cubicBezTo>
                    <a:pt x="205543" y="6751115"/>
                    <a:pt x="204366" y="6682116"/>
                    <a:pt x="203361" y="6584945"/>
                  </a:cubicBezTo>
                  <a:cubicBezTo>
                    <a:pt x="202298" y="6482746"/>
                    <a:pt x="181234" y="6506100"/>
                    <a:pt x="307011" y="6503728"/>
                  </a:cubicBezTo>
                  <a:cubicBezTo>
                    <a:pt x="388800" y="6502286"/>
                    <a:pt x="457610" y="6502495"/>
                    <a:pt x="505640" y="6503387"/>
                  </a:cubicBezTo>
                  <a:cubicBezTo>
                    <a:pt x="506494" y="6601886"/>
                    <a:pt x="503305" y="6650055"/>
                    <a:pt x="509549" y="6849766"/>
                  </a:cubicBezTo>
                  <a:cubicBezTo>
                    <a:pt x="180532" y="6849766"/>
                    <a:pt x="207554" y="6846997"/>
                    <a:pt x="207479" y="6843677"/>
                  </a:cubicBezTo>
                  <a:close/>
                  <a:moveTo>
                    <a:pt x="207934" y="6864981"/>
                  </a:moveTo>
                  <a:cubicBezTo>
                    <a:pt x="309155" y="6865190"/>
                    <a:pt x="277958" y="6867372"/>
                    <a:pt x="510099" y="6867372"/>
                  </a:cubicBezTo>
                  <a:cubicBezTo>
                    <a:pt x="515185" y="7033087"/>
                    <a:pt x="512281" y="7097476"/>
                    <a:pt x="513762" y="7210318"/>
                  </a:cubicBezTo>
                  <a:cubicBezTo>
                    <a:pt x="210648" y="7211551"/>
                    <a:pt x="312723" y="7212177"/>
                    <a:pt x="214709" y="7212423"/>
                  </a:cubicBezTo>
                  <a:cubicBezTo>
                    <a:pt x="214690" y="7210489"/>
                    <a:pt x="207972" y="6866442"/>
                    <a:pt x="207934" y="6864981"/>
                  </a:cubicBezTo>
                  <a:close/>
                  <a:moveTo>
                    <a:pt x="215031" y="7232211"/>
                  </a:moveTo>
                  <a:cubicBezTo>
                    <a:pt x="214993" y="7229763"/>
                    <a:pt x="189147" y="7229384"/>
                    <a:pt x="514008" y="7227943"/>
                  </a:cubicBezTo>
                  <a:cubicBezTo>
                    <a:pt x="516058" y="7360837"/>
                    <a:pt x="519360" y="7366566"/>
                    <a:pt x="521865" y="7575100"/>
                  </a:cubicBezTo>
                  <a:cubicBezTo>
                    <a:pt x="388706" y="7574626"/>
                    <a:pt x="316082" y="7575252"/>
                    <a:pt x="220231" y="7575328"/>
                  </a:cubicBezTo>
                  <a:cubicBezTo>
                    <a:pt x="217840" y="7462941"/>
                    <a:pt x="216834" y="7344806"/>
                    <a:pt x="215031" y="7232211"/>
                  </a:cubicBezTo>
                  <a:close/>
                  <a:moveTo>
                    <a:pt x="225203" y="7879951"/>
                  </a:moveTo>
                  <a:cubicBezTo>
                    <a:pt x="223780" y="7534368"/>
                    <a:pt x="193929" y="7593218"/>
                    <a:pt x="306897" y="7592762"/>
                  </a:cubicBezTo>
                  <a:cubicBezTo>
                    <a:pt x="384094" y="7592554"/>
                    <a:pt x="435407" y="7592478"/>
                    <a:pt x="522073" y="7592725"/>
                  </a:cubicBezTo>
                  <a:cubicBezTo>
                    <a:pt x="526210" y="7966006"/>
                    <a:pt x="522130" y="7511375"/>
                    <a:pt x="525261" y="7937852"/>
                  </a:cubicBezTo>
                  <a:cubicBezTo>
                    <a:pt x="165692" y="7939730"/>
                    <a:pt x="225487" y="7946769"/>
                    <a:pt x="225203" y="7879951"/>
                  </a:cubicBezTo>
                  <a:close/>
                  <a:moveTo>
                    <a:pt x="230839" y="8268372"/>
                  </a:moveTo>
                  <a:cubicBezTo>
                    <a:pt x="224899" y="7889418"/>
                    <a:pt x="201975" y="7951492"/>
                    <a:pt x="306688" y="7954224"/>
                  </a:cubicBezTo>
                  <a:cubicBezTo>
                    <a:pt x="371266" y="7955989"/>
                    <a:pt x="425767" y="7955989"/>
                    <a:pt x="525413" y="7955495"/>
                  </a:cubicBezTo>
                  <a:cubicBezTo>
                    <a:pt x="527254" y="8142041"/>
                    <a:pt x="531695" y="8131076"/>
                    <a:pt x="533668" y="8298024"/>
                  </a:cubicBezTo>
                  <a:cubicBezTo>
                    <a:pt x="186547" y="8293812"/>
                    <a:pt x="231636" y="8317128"/>
                    <a:pt x="230839" y="8268372"/>
                  </a:cubicBezTo>
                  <a:close/>
                  <a:moveTo>
                    <a:pt x="236304" y="8663299"/>
                  </a:moveTo>
                  <a:cubicBezTo>
                    <a:pt x="235982" y="8568291"/>
                    <a:pt x="236114" y="8589368"/>
                    <a:pt x="231655" y="8317375"/>
                  </a:cubicBezTo>
                  <a:cubicBezTo>
                    <a:pt x="323654" y="8316806"/>
                    <a:pt x="348836" y="8313429"/>
                    <a:pt x="533858" y="8315687"/>
                  </a:cubicBezTo>
                  <a:cubicBezTo>
                    <a:pt x="534693" y="8410505"/>
                    <a:pt x="536021" y="8624142"/>
                    <a:pt x="536534" y="8663318"/>
                  </a:cubicBezTo>
                  <a:lnTo>
                    <a:pt x="236304" y="8663299"/>
                  </a:lnTo>
                  <a:close/>
                  <a:moveTo>
                    <a:pt x="534389" y="7227848"/>
                  </a:moveTo>
                  <a:cubicBezTo>
                    <a:pt x="854848" y="7226539"/>
                    <a:pt x="830159" y="7230427"/>
                    <a:pt x="830197" y="7232552"/>
                  </a:cubicBezTo>
                  <a:cubicBezTo>
                    <a:pt x="836383" y="7627935"/>
                    <a:pt x="871092" y="7573355"/>
                    <a:pt x="761843" y="7574682"/>
                  </a:cubicBezTo>
                  <a:cubicBezTo>
                    <a:pt x="687948" y="7575480"/>
                    <a:pt x="643410" y="7575461"/>
                    <a:pt x="537444" y="7575157"/>
                  </a:cubicBezTo>
                  <a:cubicBezTo>
                    <a:pt x="532833" y="7200585"/>
                    <a:pt x="523326" y="7227904"/>
                    <a:pt x="534389" y="7227848"/>
                  </a:cubicBezTo>
                  <a:close/>
                  <a:moveTo>
                    <a:pt x="540670" y="7879989"/>
                  </a:moveTo>
                  <a:cubicBezTo>
                    <a:pt x="540670" y="7533135"/>
                    <a:pt x="504273" y="7592952"/>
                    <a:pt x="648097" y="7592952"/>
                  </a:cubicBezTo>
                  <a:cubicBezTo>
                    <a:pt x="755315" y="7592952"/>
                    <a:pt x="751064" y="7592004"/>
                    <a:pt x="838205" y="7591700"/>
                  </a:cubicBezTo>
                  <a:cubicBezTo>
                    <a:pt x="837826" y="7807746"/>
                    <a:pt x="841109" y="7839619"/>
                    <a:pt x="843595" y="7936999"/>
                  </a:cubicBezTo>
                  <a:cubicBezTo>
                    <a:pt x="487080" y="7937378"/>
                    <a:pt x="540670" y="7957127"/>
                    <a:pt x="540670" y="7879989"/>
                  </a:cubicBezTo>
                  <a:close/>
                  <a:moveTo>
                    <a:pt x="548811" y="8268334"/>
                  </a:moveTo>
                  <a:cubicBezTo>
                    <a:pt x="542948" y="7892700"/>
                    <a:pt x="505943" y="7955154"/>
                    <a:pt x="648097" y="7955154"/>
                  </a:cubicBezTo>
                  <a:cubicBezTo>
                    <a:pt x="761464" y="7955154"/>
                    <a:pt x="745846" y="7954756"/>
                    <a:pt x="844012" y="7954642"/>
                  </a:cubicBezTo>
                  <a:cubicBezTo>
                    <a:pt x="847504" y="8109524"/>
                    <a:pt x="844392" y="8128970"/>
                    <a:pt x="847143" y="8298157"/>
                  </a:cubicBezTo>
                  <a:cubicBezTo>
                    <a:pt x="501654" y="8298518"/>
                    <a:pt x="549438" y="8309122"/>
                    <a:pt x="548811" y="8268334"/>
                  </a:cubicBezTo>
                  <a:close/>
                  <a:moveTo>
                    <a:pt x="552094" y="8663337"/>
                  </a:moveTo>
                  <a:cubicBezTo>
                    <a:pt x="551525" y="8620177"/>
                    <a:pt x="550197" y="8405914"/>
                    <a:pt x="549400" y="8315876"/>
                  </a:cubicBezTo>
                  <a:cubicBezTo>
                    <a:pt x="653582" y="8317072"/>
                    <a:pt x="768656" y="8315857"/>
                    <a:pt x="847447" y="8315763"/>
                  </a:cubicBezTo>
                  <a:cubicBezTo>
                    <a:pt x="852153" y="8604810"/>
                    <a:pt x="851584" y="8576638"/>
                    <a:pt x="853557" y="8660662"/>
                  </a:cubicBezTo>
                  <a:cubicBezTo>
                    <a:pt x="746928" y="8661023"/>
                    <a:pt x="793743" y="8663356"/>
                    <a:pt x="552094" y="8663337"/>
                  </a:cubicBezTo>
                  <a:close/>
                  <a:moveTo>
                    <a:pt x="857486" y="7879667"/>
                  </a:moveTo>
                  <a:cubicBezTo>
                    <a:pt x="846688" y="7546510"/>
                    <a:pt x="851755" y="7591643"/>
                    <a:pt x="875722" y="7591643"/>
                  </a:cubicBezTo>
                  <a:cubicBezTo>
                    <a:pt x="1198135" y="7591643"/>
                    <a:pt x="1154223" y="7584282"/>
                    <a:pt x="1154375" y="7620935"/>
                  </a:cubicBezTo>
                  <a:cubicBezTo>
                    <a:pt x="1155950" y="7993211"/>
                    <a:pt x="1177830" y="7935614"/>
                    <a:pt x="1103214" y="7935614"/>
                  </a:cubicBezTo>
                  <a:cubicBezTo>
                    <a:pt x="818185" y="7935614"/>
                    <a:pt x="859990" y="7957450"/>
                    <a:pt x="857486" y="7879667"/>
                  </a:cubicBezTo>
                  <a:close/>
                  <a:moveTo>
                    <a:pt x="862211" y="8268410"/>
                  </a:moveTo>
                  <a:cubicBezTo>
                    <a:pt x="856651" y="7912829"/>
                    <a:pt x="856802" y="7954623"/>
                    <a:pt x="875722" y="7954623"/>
                  </a:cubicBezTo>
                  <a:cubicBezTo>
                    <a:pt x="1209388" y="7954623"/>
                    <a:pt x="1158151" y="7934665"/>
                    <a:pt x="1159328" y="8009716"/>
                  </a:cubicBezTo>
                  <a:cubicBezTo>
                    <a:pt x="1164622" y="8349532"/>
                    <a:pt x="1188172" y="8299769"/>
                    <a:pt x="1103195" y="8299769"/>
                  </a:cubicBezTo>
                  <a:cubicBezTo>
                    <a:pt x="822929" y="8299769"/>
                    <a:pt x="862818" y="8306580"/>
                    <a:pt x="862211" y="8268410"/>
                  </a:cubicBezTo>
                  <a:close/>
                  <a:moveTo>
                    <a:pt x="1170031" y="8657361"/>
                  </a:moveTo>
                  <a:cubicBezTo>
                    <a:pt x="1170012" y="8667587"/>
                    <a:pt x="1195915" y="8660605"/>
                    <a:pt x="875703" y="8660605"/>
                  </a:cubicBezTo>
                  <a:cubicBezTo>
                    <a:pt x="865683" y="8660605"/>
                    <a:pt x="869213" y="8699345"/>
                    <a:pt x="862970" y="8315724"/>
                  </a:cubicBezTo>
                  <a:cubicBezTo>
                    <a:pt x="998159" y="8315648"/>
                    <a:pt x="967076" y="8317622"/>
                    <a:pt x="1166577" y="8317318"/>
                  </a:cubicBezTo>
                  <a:cubicBezTo>
                    <a:pt x="1166615" y="8319538"/>
                    <a:pt x="1170107" y="8594148"/>
                    <a:pt x="1170031" y="8657361"/>
                  </a:cubicBezTo>
                  <a:close/>
                  <a:moveTo>
                    <a:pt x="1173048" y="7879875"/>
                  </a:moveTo>
                  <a:cubicBezTo>
                    <a:pt x="1168835" y="7544935"/>
                    <a:pt x="1153711" y="7593237"/>
                    <a:pt x="1217093" y="7592383"/>
                  </a:cubicBezTo>
                  <a:cubicBezTo>
                    <a:pt x="1510358" y="7588418"/>
                    <a:pt x="1470678" y="7586862"/>
                    <a:pt x="1471532" y="7621143"/>
                  </a:cubicBezTo>
                  <a:cubicBezTo>
                    <a:pt x="1480356" y="7988126"/>
                    <a:pt x="1480147" y="7937131"/>
                    <a:pt x="1444642" y="7936733"/>
                  </a:cubicBezTo>
                  <a:cubicBezTo>
                    <a:pt x="1125037" y="7933280"/>
                    <a:pt x="1173959" y="7953845"/>
                    <a:pt x="1173048" y="7879875"/>
                  </a:cubicBezTo>
                  <a:close/>
                  <a:moveTo>
                    <a:pt x="1181417" y="8268334"/>
                  </a:moveTo>
                  <a:cubicBezTo>
                    <a:pt x="1175743" y="7905809"/>
                    <a:pt x="1154356" y="7953257"/>
                    <a:pt x="1216941" y="7953504"/>
                  </a:cubicBezTo>
                  <a:cubicBezTo>
                    <a:pt x="1524078" y="7954737"/>
                    <a:pt x="1475422" y="7939920"/>
                    <a:pt x="1476504" y="8009716"/>
                  </a:cubicBezTo>
                  <a:cubicBezTo>
                    <a:pt x="1478515" y="8137773"/>
                    <a:pt x="1479616" y="8146215"/>
                    <a:pt x="1481532" y="8268637"/>
                  </a:cubicBezTo>
                  <a:cubicBezTo>
                    <a:pt x="1482159" y="8309540"/>
                    <a:pt x="1509997" y="8299295"/>
                    <a:pt x="1330782" y="8299428"/>
                  </a:cubicBezTo>
                  <a:cubicBezTo>
                    <a:pt x="1153711" y="8299428"/>
                    <a:pt x="1182081" y="8310033"/>
                    <a:pt x="1181417" y="8268334"/>
                  </a:cubicBezTo>
                  <a:close/>
                  <a:moveTo>
                    <a:pt x="1444490" y="8662123"/>
                  </a:moveTo>
                  <a:cubicBezTo>
                    <a:pt x="1373347" y="8662692"/>
                    <a:pt x="1361866" y="8662597"/>
                    <a:pt x="1185554" y="8662540"/>
                  </a:cubicBezTo>
                  <a:cubicBezTo>
                    <a:pt x="1185649" y="8596748"/>
                    <a:pt x="1182176" y="8319614"/>
                    <a:pt x="1182138" y="8317318"/>
                  </a:cubicBezTo>
                  <a:cubicBezTo>
                    <a:pt x="1324501" y="8317033"/>
                    <a:pt x="1156880" y="8317167"/>
                    <a:pt x="1482159" y="8316938"/>
                  </a:cubicBezTo>
                  <a:cubicBezTo>
                    <a:pt x="1486087" y="8726664"/>
                    <a:pt x="1501875" y="8661649"/>
                    <a:pt x="1444490" y="8662123"/>
                  </a:cubicBezTo>
                  <a:close/>
                  <a:moveTo>
                    <a:pt x="1484455" y="7491247"/>
                  </a:moveTo>
                  <a:cubicBezTo>
                    <a:pt x="1482481" y="7365163"/>
                    <a:pt x="1483164" y="7367363"/>
                    <a:pt x="1481039" y="7232173"/>
                  </a:cubicBezTo>
                  <a:cubicBezTo>
                    <a:pt x="1481001" y="7229081"/>
                    <a:pt x="1455762" y="7229138"/>
                    <a:pt x="1781914" y="7229081"/>
                  </a:cubicBezTo>
                  <a:cubicBezTo>
                    <a:pt x="1781933" y="7230485"/>
                    <a:pt x="1782995" y="7284686"/>
                    <a:pt x="1785614" y="7573734"/>
                  </a:cubicBezTo>
                  <a:cubicBezTo>
                    <a:pt x="1426405" y="7573734"/>
                    <a:pt x="1486220" y="7603974"/>
                    <a:pt x="1484455" y="7491247"/>
                  </a:cubicBezTo>
                  <a:close/>
                  <a:moveTo>
                    <a:pt x="1558331" y="7593331"/>
                  </a:moveTo>
                  <a:cubicBezTo>
                    <a:pt x="1672172" y="7593331"/>
                    <a:pt x="1672532" y="7591340"/>
                    <a:pt x="1785747" y="7591340"/>
                  </a:cubicBezTo>
                  <a:cubicBezTo>
                    <a:pt x="1787436" y="7816454"/>
                    <a:pt x="1789277" y="7839599"/>
                    <a:pt x="1791307" y="7936126"/>
                  </a:cubicBezTo>
                  <a:cubicBezTo>
                    <a:pt x="1667162" y="7936126"/>
                    <a:pt x="1624635" y="7938023"/>
                    <a:pt x="1491135" y="7937150"/>
                  </a:cubicBezTo>
                  <a:cubicBezTo>
                    <a:pt x="1487795" y="7533837"/>
                    <a:pt x="1462821" y="7593331"/>
                    <a:pt x="1558331" y="7593331"/>
                  </a:cubicBezTo>
                  <a:close/>
                  <a:moveTo>
                    <a:pt x="1497074" y="8268334"/>
                  </a:moveTo>
                  <a:cubicBezTo>
                    <a:pt x="1491286" y="7897348"/>
                    <a:pt x="1470697" y="7954964"/>
                    <a:pt x="1558331" y="7954964"/>
                  </a:cubicBezTo>
                  <a:cubicBezTo>
                    <a:pt x="1838009" y="7954964"/>
                    <a:pt x="1791402" y="7930339"/>
                    <a:pt x="1792636" y="8009716"/>
                  </a:cubicBezTo>
                  <a:cubicBezTo>
                    <a:pt x="1797171" y="8296582"/>
                    <a:pt x="1796829" y="8275657"/>
                    <a:pt x="1797228" y="8299864"/>
                  </a:cubicBezTo>
                  <a:cubicBezTo>
                    <a:pt x="1448911" y="8300338"/>
                    <a:pt x="1497720" y="8309312"/>
                    <a:pt x="1497074" y="8268334"/>
                  </a:cubicBezTo>
                  <a:close/>
                  <a:moveTo>
                    <a:pt x="1785937" y="8661971"/>
                  </a:moveTo>
                  <a:cubicBezTo>
                    <a:pt x="1467585" y="8661971"/>
                    <a:pt x="1500775" y="8663356"/>
                    <a:pt x="1500699" y="8657342"/>
                  </a:cubicBezTo>
                  <a:cubicBezTo>
                    <a:pt x="1495158" y="8247181"/>
                    <a:pt x="1481039" y="8316958"/>
                    <a:pt x="1558350" y="8316901"/>
                  </a:cubicBezTo>
                  <a:cubicBezTo>
                    <a:pt x="1672494" y="8316901"/>
                    <a:pt x="1672058" y="8317508"/>
                    <a:pt x="1785937" y="8317508"/>
                  </a:cubicBezTo>
                  <a:cubicBezTo>
                    <a:pt x="1801611" y="8317508"/>
                    <a:pt x="1797076" y="8305120"/>
                    <a:pt x="1799201" y="8398345"/>
                  </a:cubicBezTo>
                  <a:cubicBezTo>
                    <a:pt x="1806185" y="8702380"/>
                    <a:pt x="1808272" y="8661971"/>
                    <a:pt x="1785937" y="8661971"/>
                  </a:cubicBezTo>
                  <a:close/>
                  <a:moveTo>
                    <a:pt x="1801535" y="7620859"/>
                  </a:moveTo>
                  <a:cubicBezTo>
                    <a:pt x="1801251" y="7575119"/>
                    <a:pt x="1758326" y="7595646"/>
                    <a:pt x="2100816" y="7591055"/>
                  </a:cubicBezTo>
                  <a:cubicBezTo>
                    <a:pt x="2104270" y="7802643"/>
                    <a:pt x="2104194" y="7807481"/>
                    <a:pt x="2106395" y="7880293"/>
                  </a:cubicBezTo>
                  <a:cubicBezTo>
                    <a:pt x="2108862" y="7961775"/>
                    <a:pt x="2156475" y="7936980"/>
                    <a:pt x="1806868" y="7936145"/>
                  </a:cubicBezTo>
                  <a:cubicBezTo>
                    <a:pt x="1805388" y="7865856"/>
                    <a:pt x="1802541" y="7782969"/>
                    <a:pt x="1801535" y="7620859"/>
                  </a:cubicBezTo>
                  <a:close/>
                  <a:moveTo>
                    <a:pt x="1807210" y="7953750"/>
                  </a:moveTo>
                  <a:cubicBezTo>
                    <a:pt x="2164919" y="7954642"/>
                    <a:pt x="2108312" y="7940812"/>
                    <a:pt x="2109375" y="8009659"/>
                  </a:cubicBezTo>
                  <a:cubicBezTo>
                    <a:pt x="2111386" y="8139442"/>
                    <a:pt x="2112525" y="8134168"/>
                    <a:pt x="2114707" y="8268618"/>
                  </a:cubicBezTo>
                  <a:cubicBezTo>
                    <a:pt x="2115333" y="8308591"/>
                    <a:pt x="2163724" y="8298404"/>
                    <a:pt x="1812770" y="8299808"/>
                  </a:cubicBezTo>
                  <a:cubicBezTo>
                    <a:pt x="1811897" y="8248110"/>
                    <a:pt x="1808139" y="8001691"/>
                    <a:pt x="1807210" y="7953750"/>
                  </a:cubicBezTo>
                  <a:close/>
                  <a:moveTo>
                    <a:pt x="1818463" y="8661915"/>
                  </a:moveTo>
                  <a:cubicBezTo>
                    <a:pt x="1818026" y="8512249"/>
                    <a:pt x="1814610" y="8401722"/>
                    <a:pt x="1813092" y="8317432"/>
                  </a:cubicBezTo>
                  <a:cubicBezTo>
                    <a:pt x="1917407" y="8316996"/>
                    <a:pt x="1951982" y="8313391"/>
                    <a:pt x="2115295" y="8315705"/>
                  </a:cubicBezTo>
                  <a:cubicBezTo>
                    <a:pt x="2116244" y="8437502"/>
                    <a:pt x="2112563" y="8373701"/>
                    <a:pt x="2117876" y="8657551"/>
                  </a:cubicBezTo>
                  <a:cubicBezTo>
                    <a:pt x="2117952" y="8661800"/>
                    <a:pt x="2144273" y="8661194"/>
                    <a:pt x="1818463" y="8661915"/>
                  </a:cubicBezTo>
                  <a:close/>
                  <a:moveTo>
                    <a:pt x="2121956" y="7879724"/>
                  </a:moveTo>
                  <a:cubicBezTo>
                    <a:pt x="2119508" y="7798887"/>
                    <a:pt x="2119660" y="7793404"/>
                    <a:pt x="2116358" y="7590846"/>
                  </a:cubicBezTo>
                  <a:cubicBezTo>
                    <a:pt x="2324779" y="7587583"/>
                    <a:pt x="2326733" y="7591946"/>
                    <a:pt x="2417366" y="7593180"/>
                  </a:cubicBezTo>
                  <a:cubicBezTo>
                    <a:pt x="2419017" y="7685665"/>
                    <a:pt x="2423286" y="7935424"/>
                    <a:pt x="2423305" y="7936828"/>
                  </a:cubicBezTo>
                  <a:cubicBezTo>
                    <a:pt x="2072427" y="7938364"/>
                    <a:pt x="2124366" y="7959347"/>
                    <a:pt x="2121956" y="7879724"/>
                  </a:cubicBezTo>
                  <a:close/>
                  <a:moveTo>
                    <a:pt x="2123949" y="7955780"/>
                  </a:moveTo>
                  <a:cubicBezTo>
                    <a:pt x="2250561" y="7955837"/>
                    <a:pt x="2285819" y="7956046"/>
                    <a:pt x="2355008" y="7955116"/>
                  </a:cubicBezTo>
                  <a:cubicBezTo>
                    <a:pt x="2441656" y="7953940"/>
                    <a:pt x="2423343" y="7895129"/>
                    <a:pt x="2429207" y="8268676"/>
                  </a:cubicBezTo>
                  <a:cubicBezTo>
                    <a:pt x="2429833" y="8308212"/>
                    <a:pt x="2477825" y="8303431"/>
                    <a:pt x="2130666" y="8298328"/>
                  </a:cubicBezTo>
                  <a:cubicBezTo>
                    <a:pt x="2130325" y="8268562"/>
                    <a:pt x="2123987" y="7957279"/>
                    <a:pt x="2123949" y="7955780"/>
                  </a:cubicBezTo>
                  <a:close/>
                  <a:moveTo>
                    <a:pt x="2133494" y="8660472"/>
                  </a:moveTo>
                  <a:cubicBezTo>
                    <a:pt x="2127972" y="8391250"/>
                    <a:pt x="2131786" y="8435738"/>
                    <a:pt x="2130837" y="8315952"/>
                  </a:cubicBezTo>
                  <a:cubicBezTo>
                    <a:pt x="2218111" y="8317242"/>
                    <a:pt x="2229117" y="8316313"/>
                    <a:pt x="2354875" y="8317167"/>
                  </a:cubicBezTo>
                  <a:cubicBezTo>
                    <a:pt x="2461012" y="8317887"/>
                    <a:pt x="2421389" y="8258393"/>
                    <a:pt x="2435488" y="8658063"/>
                  </a:cubicBezTo>
                  <a:cubicBezTo>
                    <a:pt x="2435830" y="8667891"/>
                    <a:pt x="2445280" y="8658405"/>
                    <a:pt x="2133494" y="8660472"/>
                  </a:cubicBezTo>
                  <a:close/>
                  <a:moveTo>
                    <a:pt x="2437822" y="7879875"/>
                  </a:moveTo>
                  <a:cubicBezTo>
                    <a:pt x="2431940" y="7547117"/>
                    <a:pt x="2420819" y="7593502"/>
                    <a:pt x="2468716" y="7593502"/>
                  </a:cubicBezTo>
                  <a:cubicBezTo>
                    <a:pt x="2775588" y="7593502"/>
                    <a:pt x="2734408" y="7578439"/>
                    <a:pt x="2735756" y="7621258"/>
                  </a:cubicBezTo>
                  <a:cubicBezTo>
                    <a:pt x="2746838" y="7987310"/>
                    <a:pt x="2748052" y="7935632"/>
                    <a:pt x="2696341" y="7935632"/>
                  </a:cubicBezTo>
                  <a:cubicBezTo>
                    <a:pt x="2392411" y="7935614"/>
                    <a:pt x="2439226" y="7954339"/>
                    <a:pt x="2437822" y="7879875"/>
                  </a:cubicBezTo>
                  <a:close/>
                  <a:moveTo>
                    <a:pt x="2444749" y="8268372"/>
                  </a:moveTo>
                  <a:cubicBezTo>
                    <a:pt x="2439075" y="7905961"/>
                    <a:pt x="2426873" y="7954339"/>
                    <a:pt x="2468735" y="7954339"/>
                  </a:cubicBezTo>
                  <a:cubicBezTo>
                    <a:pt x="2790598" y="7954339"/>
                    <a:pt x="2740784" y="7935614"/>
                    <a:pt x="2741942" y="8009659"/>
                  </a:cubicBezTo>
                  <a:cubicBezTo>
                    <a:pt x="2747274" y="8350518"/>
                    <a:pt x="2760027" y="8297948"/>
                    <a:pt x="2696341" y="8297948"/>
                  </a:cubicBezTo>
                  <a:cubicBezTo>
                    <a:pt x="2405353" y="8297967"/>
                    <a:pt x="2445451" y="8313334"/>
                    <a:pt x="2444749" y="8268372"/>
                  </a:cubicBezTo>
                  <a:close/>
                  <a:moveTo>
                    <a:pt x="2451201" y="8662389"/>
                  </a:moveTo>
                  <a:cubicBezTo>
                    <a:pt x="2446115" y="8510143"/>
                    <a:pt x="2446950" y="8431071"/>
                    <a:pt x="2445451" y="8317508"/>
                  </a:cubicBezTo>
                  <a:cubicBezTo>
                    <a:pt x="2597814" y="8317660"/>
                    <a:pt x="2538323" y="8315800"/>
                    <a:pt x="2746458" y="8315535"/>
                  </a:cubicBezTo>
                  <a:lnTo>
                    <a:pt x="2752000" y="8662465"/>
                  </a:lnTo>
                  <a:cubicBezTo>
                    <a:pt x="2703590" y="8662730"/>
                    <a:pt x="2452700" y="8662408"/>
                    <a:pt x="2451201" y="8662389"/>
                  </a:cubicBezTo>
                  <a:close/>
                  <a:moveTo>
                    <a:pt x="2755909" y="7880786"/>
                  </a:moveTo>
                  <a:cubicBezTo>
                    <a:pt x="2753100" y="7541464"/>
                    <a:pt x="2730860" y="7591871"/>
                    <a:pt x="2810182" y="7591643"/>
                  </a:cubicBezTo>
                  <a:cubicBezTo>
                    <a:pt x="3091966" y="7590884"/>
                    <a:pt x="3050844" y="7583315"/>
                    <a:pt x="3051982" y="7621238"/>
                  </a:cubicBezTo>
                  <a:cubicBezTo>
                    <a:pt x="3062932" y="7983042"/>
                    <a:pt x="3056157" y="7937700"/>
                    <a:pt x="3037959" y="7937416"/>
                  </a:cubicBezTo>
                  <a:cubicBezTo>
                    <a:pt x="2707765" y="7931648"/>
                    <a:pt x="2756554" y="7956539"/>
                    <a:pt x="2755909" y="7880786"/>
                  </a:cubicBezTo>
                  <a:close/>
                  <a:moveTo>
                    <a:pt x="2761260" y="8268372"/>
                  </a:moveTo>
                  <a:cubicBezTo>
                    <a:pt x="2755415" y="7894958"/>
                    <a:pt x="2741657" y="7953200"/>
                    <a:pt x="2810125" y="7953655"/>
                  </a:cubicBezTo>
                  <a:cubicBezTo>
                    <a:pt x="3097925" y="7955989"/>
                    <a:pt x="3055284" y="7937624"/>
                    <a:pt x="3056423" y="8009716"/>
                  </a:cubicBezTo>
                  <a:cubicBezTo>
                    <a:pt x="3061566" y="8338357"/>
                    <a:pt x="3077278" y="8298328"/>
                    <a:pt x="3037959" y="8298005"/>
                  </a:cubicBezTo>
                  <a:cubicBezTo>
                    <a:pt x="2719341" y="8295425"/>
                    <a:pt x="2761943" y="8311266"/>
                    <a:pt x="2761260" y="8268372"/>
                  </a:cubicBezTo>
                  <a:close/>
                  <a:moveTo>
                    <a:pt x="3068074" y="8657361"/>
                  </a:moveTo>
                  <a:cubicBezTo>
                    <a:pt x="3068056" y="8667815"/>
                    <a:pt x="3096426" y="8659334"/>
                    <a:pt x="2810125" y="8662028"/>
                  </a:cubicBezTo>
                  <a:cubicBezTo>
                    <a:pt x="2750349" y="8662597"/>
                    <a:pt x="2768376" y="8714826"/>
                    <a:pt x="2762019" y="8315516"/>
                  </a:cubicBezTo>
                  <a:cubicBezTo>
                    <a:pt x="2889258" y="8315269"/>
                    <a:pt x="2886354" y="8314643"/>
                    <a:pt x="3063672" y="8315838"/>
                  </a:cubicBezTo>
                  <a:cubicBezTo>
                    <a:pt x="3067107" y="8527711"/>
                    <a:pt x="3068283" y="8554821"/>
                    <a:pt x="3068074" y="8657361"/>
                  </a:cubicBezTo>
                  <a:close/>
                  <a:moveTo>
                    <a:pt x="3151686" y="7592686"/>
                  </a:moveTo>
                  <a:cubicBezTo>
                    <a:pt x="3266817" y="7592686"/>
                    <a:pt x="3262794" y="7591131"/>
                    <a:pt x="3365875" y="7590979"/>
                  </a:cubicBezTo>
                  <a:cubicBezTo>
                    <a:pt x="3368949" y="7787712"/>
                    <a:pt x="3368930" y="7801296"/>
                    <a:pt x="3371473" y="7880710"/>
                  </a:cubicBezTo>
                  <a:cubicBezTo>
                    <a:pt x="3373598" y="7948495"/>
                    <a:pt x="3433109" y="7942576"/>
                    <a:pt x="3071206" y="7937928"/>
                  </a:cubicBezTo>
                  <a:cubicBezTo>
                    <a:pt x="3069422" y="7528316"/>
                    <a:pt x="3039856" y="7592686"/>
                    <a:pt x="3151686" y="7592686"/>
                  </a:cubicBezTo>
                  <a:close/>
                  <a:moveTo>
                    <a:pt x="3078436" y="8268334"/>
                  </a:moveTo>
                  <a:cubicBezTo>
                    <a:pt x="3072667" y="7898581"/>
                    <a:pt x="3044278" y="7955989"/>
                    <a:pt x="3151686" y="7955989"/>
                  </a:cubicBezTo>
                  <a:cubicBezTo>
                    <a:pt x="3263894" y="7955989"/>
                    <a:pt x="3263951" y="7954813"/>
                    <a:pt x="3373523" y="7954774"/>
                  </a:cubicBezTo>
                  <a:cubicBezTo>
                    <a:pt x="3375060" y="8023147"/>
                    <a:pt x="3375819" y="8104421"/>
                    <a:pt x="3378817" y="8298745"/>
                  </a:cubicBezTo>
                  <a:cubicBezTo>
                    <a:pt x="3031184" y="8298726"/>
                    <a:pt x="3079062" y="8308800"/>
                    <a:pt x="3078436" y="8268334"/>
                  </a:cubicBezTo>
                  <a:close/>
                  <a:moveTo>
                    <a:pt x="3379348" y="8660169"/>
                  </a:moveTo>
                  <a:cubicBezTo>
                    <a:pt x="3233892" y="8660169"/>
                    <a:pt x="3083616" y="8669465"/>
                    <a:pt x="3083635" y="8657418"/>
                  </a:cubicBezTo>
                  <a:cubicBezTo>
                    <a:pt x="3084470" y="8255889"/>
                    <a:pt x="3049307" y="8316123"/>
                    <a:pt x="3151686" y="8316123"/>
                  </a:cubicBezTo>
                  <a:cubicBezTo>
                    <a:pt x="3250250" y="8316123"/>
                    <a:pt x="3271751" y="8316351"/>
                    <a:pt x="3379102" y="8316351"/>
                  </a:cubicBezTo>
                  <a:cubicBezTo>
                    <a:pt x="3384681" y="8689252"/>
                    <a:pt x="3385364" y="8660169"/>
                    <a:pt x="3379348" y="8660169"/>
                  </a:cubicBezTo>
                  <a:close/>
                  <a:moveTo>
                    <a:pt x="3381417" y="7590960"/>
                  </a:moveTo>
                  <a:cubicBezTo>
                    <a:pt x="3493208" y="7590998"/>
                    <a:pt x="3493588" y="7593407"/>
                    <a:pt x="3607011" y="7593407"/>
                  </a:cubicBezTo>
                  <a:cubicBezTo>
                    <a:pt x="3711497" y="7593407"/>
                    <a:pt x="3675118" y="7543892"/>
                    <a:pt x="3688307" y="7880350"/>
                  </a:cubicBezTo>
                  <a:cubicBezTo>
                    <a:pt x="3691059" y="7950468"/>
                    <a:pt x="3747552" y="7936790"/>
                    <a:pt x="3388704" y="7937131"/>
                  </a:cubicBezTo>
                  <a:cubicBezTo>
                    <a:pt x="3385326" y="7802169"/>
                    <a:pt x="3386806" y="7936069"/>
                    <a:pt x="3381417" y="7590960"/>
                  </a:cubicBezTo>
                  <a:close/>
                  <a:moveTo>
                    <a:pt x="3393904" y="8268372"/>
                  </a:moveTo>
                  <a:cubicBezTo>
                    <a:pt x="3391911" y="8140675"/>
                    <a:pt x="3392139" y="8138532"/>
                    <a:pt x="3390127" y="8009375"/>
                  </a:cubicBezTo>
                  <a:cubicBezTo>
                    <a:pt x="3389064" y="7942121"/>
                    <a:pt x="3329516" y="7951284"/>
                    <a:pt x="3690717" y="7953200"/>
                  </a:cubicBezTo>
                  <a:cubicBezTo>
                    <a:pt x="3692577" y="8027700"/>
                    <a:pt x="3692805" y="8099356"/>
                    <a:pt x="3695708" y="8299029"/>
                  </a:cubicBezTo>
                  <a:cubicBezTo>
                    <a:pt x="3343691" y="8305234"/>
                    <a:pt x="3394473" y="8303735"/>
                    <a:pt x="3393904" y="8268372"/>
                  </a:cubicBezTo>
                  <a:close/>
                  <a:moveTo>
                    <a:pt x="3398894" y="8660169"/>
                  </a:moveTo>
                  <a:cubicBezTo>
                    <a:pt x="3398894" y="8598019"/>
                    <a:pt x="3395592" y="8378766"/>
                    <a:pt x="3394643" y="8316351"/>
                  </a:cubicBezTo>
                  <a:cubicBezTo>
                    <a:pt x="3486604" y="8316427"/>
                    <a:pt x="3598263" y="8318342"/>
                    <a:pt x="3695936" y="8316654"/>
                  </a:cubicBezTo>
                  <a:cubicBezTo>
                    <a:pt x="3697530" y="8432380"/>
                    <a:pt x="3697169" y="8480851"/>
                    <a:pt x="3700832" y="8657589"/>
                  </a:cubicBezTo>
                  <a:cubicBezTo>
                    <a:pt x="3701003" y="8664760"/>
                    <a:pt x="3725046" y="8660643"/>
                    <a:pt x="3398894" y="8660169"/>
                  </a:cubicBezTo>
                  <a:close/>
                  <a:moveTo>
                    <a:pt x="3703811" y="7879591"/>
                  </a:moveTo>
                  <a:cubicBezTo>
                    <a:pt x="3690793" y="7548237"/>
                    <a:pt x="3697264" y="7593180"/>
                    <a:pt x="3720795" y="7592990"/>
                  </a:cubicBezTo>
                  <a:cubicBezTo>
                    <a:pt x="4045049" y="7590808"/>
                    <a:pt x="4001251" y="7581228"/>
                    <a:pt x="4001535" y="7620973"/>
                  </a:cubicBezTo>
                  <a:cubicBezTo>
                    <a:pt x="4002181" y="7710044"/>
                    <a:pt x="4002731" y="7731975"/>
                    <a:pt x="4006014" y="7938308"/>
                  </a:cubicBezTo>
                  <a:cubicBezTo>
                    <a:pt x="3653789" y="7934779"/>
                    <a:pt x="3706752" y="7954490"/>
                    <a:pt x="3703811" y="7879591"/>
                  </a:cubicBezTo>
                  <a:close/>
                  <a:moveTo>
                    <a:pt x="3710776" y="8268334"/>
                  </a:moveTo>
                  <a:cubicBezTo>
                    <a:pt x="3705234" y="7914423"/>
                    <a:pt x="3701496" y="7953257"/>
                    <a:pt x="3720700" y="7953390"/>
                  </a:cubicBezTo>
                  <a:cubicBezTo>
                    <a:pt x="4060363" y="7955666"/>
                    <a:pt x="4006052" y="7941020"/>
                    <a:pt x="4007153" y="8009678"/>
                  </a:cubicBezTo>
                  <a:cubicBezTo>
                    <a:pt x="4009164" y="8138038"/>
                    <a:pt x="4007665" y="8135591"/>
                    <a:pt x="4009752" y="8268676"/>
                  </a:cubicBezTo>
                  <a:cubicBezTo>
                    <a:pt x="4010360" y="8307036"/>
                    <a:pt x="4042563" y="8297436"/>
                    <a:pt x="3834484" y="8297398"/>
                  </a:cubicBezTo>
                  <a:cubicBezTo>
                    <a:pt x="3687719" y="8297398"/>
                    <a:pt x="3711421" y="8309255"/>
                    <a:pt x="3710776" y="8268334"/>
                  </a:cubicBezTo>
                  <a:close/>
                  <a:moveTo>
                    <a:pt x="3716412" y="8657172"/>
                  </a:moveTo>
                  <a:cubicBezTo>
                    <a:pt x="3708460" y="8275012"/>
                    <a:pt x="3709865" y="8316408"/>
                    <a:pt x="3720871" y="8316199"/>
                  </a:cubicBezTo>
                  <a:cubicBezTo>
                    <a:pt x="3799700" y="8314605"/>
                    <a:pt x="3813496" y="8315004"/>
                    <a:pt x="4010492" y="8315042"/>
                  </a:cubicBezTo>
                  <a:cubicBezTo>
                    <a:pt x="4010530" y="8317185"/>
                    <a:pt x="4014686" y="8569429"/>
                    <a:pt x="4016660" y="8660719"/>
                  </a:cubicBezTo>
                  <a:cubicBezTo>
                    <a:pt x="3728500" y="8661857"/>
                    <a:pt x="3716620" y="8666353"/>
                    <a:pt x="3716412" y="8657172"/>
                  </a:cubicBezTo>
                  <a:close/>
                  <a:moveTo>
                    <a:pt x="4015597" y="7491208"/>
                  </a:moveTo>
                  <a:cubicBezTo>
                    <a:pt x="4010682" y="7176758"/>
                    <a:pt x="3989599" y="7229062"/>
                    <a:pt x="4062071" y="7229062"/>
                  </a:cubicBezTo>
                  <a:cubicBezTo>
                    <a:pt x="4063494" y="7229062"/>
                    <a:pt x="4310817" y="7229176"/>
                    <a:pt x="4310874" y="7232515"/>
                  </a:cubicBezTo>
                  <a:cubicBezTo>
                    <a:pt x="4317003" y="7623629"/>
                    <a:pt x="4330059" y="7572197"/>
                    <a:pt x="4289772" y="7572197"/>
                  </a:cubicBezTo>
                  <a:cubicBezTo>
                    <a:pt x="3960717" y="7572197"/>
                    <a:pt x="4017305" y="7600142"/>
                    <a:pt x="4015597" y="7491208"/>
                  </a:cubicBezTo>
                  <a:close/>
                  <a:moveTo>
                    <a:pt x="4016850" y="7591719"/>
                  </a:moveTo>
                  <a:cubicBezTo>
                    <a:pt x="4228819" y="7591093"/>
                    <a:pt x="4191074" y="7589480"/>
                    <a:pt x="4317497" y="7589860"/>
                  </a:cubicBezTo>
                  <a:cubicBezTo>
                    <a:pt x="4317990" y="7645484"/>
                    <a:pt x="4318237" y="7642410"/>
                    <a:pt x="4320419" y="7937359"/>
                  </a:cubicBezTo>
                  <a:cubicBezTo>
                    <a:pt x="4174546" y="7937321"/>
                    <a:pt x="4122170" y="7939142"/>
                    <a:pt x="4021556" y="7938440"/>
                  </a:cubicBezTo>
                  <a:cubicBezTo>
                    <a:pt x="4016736" y="7635030"/>
                    <a:pt x="4017874" y="7711258"/>
                    <a:pt x="4016850" y="7591719"/>
                  </a:cubicBezTo>
                  <a:close/>
                  <a:moveTo>
                    <a:pt x="4025294" y="8268372"/>
                  </a:moveTo>
                  <a:cubicBezTo>
                    <a:pt x="4019601" y="7904937"/>
                    <a:pt x="4012580" y="7956178"/>
                    <a:pt x="4062071" y="7956178"/>
                  </a:cubicBezTo>
                  <a:cubicBezTo>
                    <a:pt x="4367690" y="7956178"/>
                    <a:pt x="4320191" y="7938326"/>
                    <a:pt x="4321292" y="8009716"/>
                  </a:cubicBezTo>
                  <a:cubicBezTo>
                    <a:pt x="4326530" y="8344675"/>
                    <a:pt x="4344520" y="8299124"/>
                    <a:pt x="4289753" y="8299124"/>
                  </a:cubicBezTo>
                  <a:cubicBezTo>
                    <a:pt x="3983223" y="8299124"/>
                    <a:pt x="4025883" y="8304171"/>
                    <a:pt x="4025294" y="8268372"/>
                  </a:cubicBezTo>
                  <a:close/>
                  <a:moveTo>
                    <a:pt x="4289753" y="8662540"/>
                  </a:moveTo>
                  <a:cubicBezTo>
                    <a:pt x="4002295" y="8662540"/>
                    <a:pt x="4032240" y="8660966"/>
                    <a:pt x="4032145" y="8656223"/>
                  </a:cubicBezTo>
                  <a:cubicBezTo>
                    <a:pt x="4022979" y="8260499"/>
                    <a:pt x="4015104" y="8315042"/>
                    <a:pt x="4062071" y="8315042"/>
                  </a:cubicBezTo>
                  <a:cubicBezTo>
                    <a:pt x="4175760" y="8315042"/>
                    <a:pt x="4175817" y="8316730"/>
                    <a:pt x="4289753" y="8316730"/>
                  </a:cubicBezTo>
                  <a:cubicBezTo>
                    <a:pt x="4338010" y="8316730"/>
                    <a:pt x="4328427" y="8300680"/>
                    <a:pt x="4328921" y="8398174"/>
                  </a:cubicBezTo>
                  <a:cubicBezTo>
                    <a:pt x="4330230" y="8713535"/>
                    <a:pt x="4352755" y="8662540"/>
                    <a:pt x="4289753" y="8662540"/>
                  </a:cubicBezTo>
                  <a:close/>
                  <a:moveTo>
                    <a:pt x="4331805" y="7491208"/>
                  </a:moveTo>
                  <a:cubicBezTo>
                    <a:pt x="4329775" y="7361577"/>
                    <a:pt x="4328427" y="7361368"/>
                    <a:pt x="4326397" y="7232211"/>
                  </a:cubicBezTo>
                  <a:cubicBezTo>
                    <a:pt x="4326359" y="7230409"/>
                    <a:pt x="4467374" y="7226918"/>
                    <a:pt x="4625734" y="7229043"/>
                  </a:cubicBezTo>
                  <a:cubicBezTo>
                    <a:pt x="4625753" y="7230598"/>
                    <a:pt x="4630555" y="7528279"/>
                    <a:pt x="4631503" y="7573696"/>
                  </a:cubicBezTo>
                  <a:cubicBezTo>
                    <a:pt x="4271004" y="7573829"/>
                    <a:pt x="4333456" y="7593844"/>
                    <a:pt x="4331805" y="7491208"/>
                  </a:cubicBezTo>
                  <a:close/>
                  <a:moveTo>
                    <a:pt x="4403499" y="7590581"/>
                  </a:moveTo>
                  <a:cubicBezTo>
                    <a:pt x="4470467" y="7591472"/>
                    <a:pt x="4486541" y="7591358"/>
                    <a:pt x="4631883" y="7591301"/>
                  </a:cubicBezTo>
                  <a:cubicBezTo>
                    <a:pt x="4640460" y="7974353"/>
                    <a:pt x="4640062" y="7936847"/>
                    <a:pt x="4631218" y="7936923"/>
                  </a:cubicBezTo>
                  <a:cubicBezTo>
                    <a:pt x="4545900" y="7937605"/>
                    <a:pt x="4540852" y="7937435"/>
                    <a:pt x="4335980" y="7937359"/>
                  </a:cubicBezTo>
                  <a:cubicBezTo>
                    <a:pt x="4333133" y="7529739"/>
                    <a:pt x="4311557" y="7589328"/>
                    <a:pt x="4403499" y="7590581"/>
                  </a:cubicBezTo>
                  <a:close/>
                  <a:moveTo>
                    <a:pt x="4343153" y="8268334"/>
                  </a:moveTo>
                  <a:cubicBezTo>
                    <a:pt x="4341104" y="8137052"/>
                    <a:pt x="4338846" y="8137830"/>
                    <a:pt x="4336834" y="8009412"/>
                  </a:cubicBezTo>
                  <a:cubicBezTo>
                    <a:pt x="4335620" y="7931762"/>
                    <a:pt x="4286109" y="7957260"/>
                    <a:pt x="4638183" y="7954528"/>
                  </a:cubicBezTo>
                  <a:cubicBezTo>
                    <a:pt x="4641143" y="8150806"/>
                    <a:pt x="4640366" y="8182602"/>
                    <a:pt x="4642585" y="8300870"/>
                  </a:cubicBezTo>
                  <a:cubicBezTo>
                    <a:pt x="4295199" y="8301022"/>
                    <a:pt x="4343779" y="8309047"/>
                    <a:pt x="4343153" y="8268334"/>
                  </a:cubicBezTo>
                  <a:close/>
                  <a:moveTo>
                    <a:pt x="4631332" y="8662047"/>
                  </a:moveTo>
                  <a:cubicBezTo>
                    <a:pt x="4322734" y="8660378"/>
                    <a:pt x="4348504" y="8666506"/>
                    <a:pt x="4348296" y="8657228"/>
                  </a:cubicBezTo>
                  <a:cubicBezTo>
                    <a:pt x="4338978" y="8250292"/>
                    <a:pt x="4329851" y="8316483"/>
                    <a:pt x="4403518" y="8317660"/>
                  </a:cubicBezTo>
                  <a:cubicBezTo>
                    <a:pt x="4469158" y="8318722"/>
                    <a:pt x="4486996" y="8318551"/>
                    <a:pt x="4642965" y="8318476"/>
                  </a:cubicBezTo>
                  <a:cubicBezTo>
                    <a:pt x="4651125" y="8702171"/>
                    <a:pt x="4658791" y="8662180"/>
                    <a:pt x="4631332" y="8662047"/>
                  </a:cubicBezTo>
                  <a:close/>
                  <a:moveTo>
                    <a:pt x="4647444" y="7591282"/>
                  </a:moveTo>
                  <a:cubicBezTo>
                    <a:pt x="4994071" y="7591131"/>
                    <a:pt x="4948243" y="7579160"/>
                    <a:pt x="4949248" y="7621163"/>
                  </a:cubicBezTo>
                  <a:cubicBezTo>
                    <a:pt x="4951810" y="7732563"/>
                    <a:pt x="4951506" y="7747360"/>
                    <a:pt x="4954011" y="7878282"/>
                  </a:cubicBezTo>
                  <a:cubicBezTo>
                    <a:pt x="4955530" y="7956501"/>
                    <a:pt x="5008361" y="7934191"/>
                    <a:pt x="4653459" y="7936733"/>
                  </a:cubicBezTo>
                  <a:cubicBezTo>
                    <a:pt x="4649265" y="7658973"/>
                    <a:pt x="4650271" y="7719055"/>
                    <a:pt x="4647444" y="7591282"/>
                  </a:cubicBezTo>
                  <a:close/>
                  <a:moveTo>
                    <a:pt x="4654560" y="8009412"/>
                  </a:moveTo>
                  <a:cubicBezTo>
                    <a:pt x="4653459" y="7937017"/>
                    <a:pt x="4599584" y="7953807"/>
                    <a:pt x="4955396" y="7953599"/>
                  </a:cubicBezTo>
                  <a:cubicBezTo>
                    <a:pt x="4955681" y="7969857"/>
                    <a:pt x="4960368" y="8257691"/>
                    <a:pt x="4960539" y="8268657"/>
                  </a:cubicBezTo>
                  <a:cubicBezTo>
                    <a:pt x="4961108" y="8304664"/>
                    <a:pt x="5010391" y="8300680"/>
                    <a:pt x="4658146" y="8300870"/>
                  </a:cubicBezTo>
                  <a:cubicBezTo>
                    <a:pt x="4656021" y="8191728"/>
                    <a:pt x="4656419" y="8128628"/>
                    <a:pt x="4654560" y="8009412"/>
                  </a:cubicBezTo>
                  <a:close/>
                  <a:moveTo>
                    <a:pt x="4665528" y="8662218"/>
                  </a:moveTo>
                  <a:cubicBezTo>
                    <a:pt x="4662853" y="8399616"/>
                    <a:pt x="4661126" y="8439589"/>
                    <a:pt x="4658488" y="8318456"/>
                  </a:cubicBezTo>
                  <a:cubicBezTo>
                    <a:pt x="4847571" y="8318362"/>
                    <a:pt x="4883456" y="8315174"/>
                    <a:pt x="4961203" y="8314984"/>
                  </a:cubicBezTo>
                  <a:cubicBezTo>
                    <a:pt x="4962759" y="8434770"/>
                    <a:pt x="4959704" y="8226938"/>
                    <a:pt x="4965435" y="8659732"/>
                  </a:cubicBezTo>
                  <a:cubicBezTo>
                    <a:pt x="4965435" y="8661099"/>
                    <a:pt x="4746046" y="8662597"/>
                    <a:pt x="4665528" y="8662218"/>
                  </a:cubicBezTo>
                  <a:close/>
                  <a:moveTo>
                    <a:pt x="4972855" y="7591150"/>
                  </a:moveTo>
                  <a:cubicBezTo>
                    <a:pt x="5308609" y="7591150"/>
                    <a:pt x="5264089" y="7576257"/>
                    <a:pt x="5264640" y="7621011"/>
                  </a:cubicBezTo>
                  <a:cubicBezTo>
                    <a:pt x="5269308" y="7994577"/>
                    <a:pt x="5293617" y="7937530"/>
                    <a:pt x="5200518" y="7937530"/>
                  </a:cubicBezTo>
                  <a:cubicBezTo>
                    <a:pt x="5090814" y="7937530"/>
                    <a:pt x="5087057" y="7935955"/>
                    <a:pt x="4972855" y="7935955"/>
                  </a:cubicBezTo>
                  <a:cubicBezTo>
                    <a:pt x="4970179" y="7935955"/>
                    <a:pt x="4958528" y="7591169"/>
                    <a:pt x="4972855" y="7591150"/>
                  </a:cubicBezTo>
                  <a:close/>
                  <a:moveTo>
                    <a:pt x="4976062" y="8268334"/>
                  </a:moveTo>
                  <a:cubicBezTo>
                    <a:pt x="4969610" y="7872704"/>
                    <a:pt x="4971356" y="7977350"/>
                    <a:pt x="4970938" y="7953579"/>
                  </a:cubicBezTo>
                  <a:cubicBezTo>
                    <a:pt x="5097114" y="7953579"/>
                    <a:pt x="5081914" y="7955609"/>
                    <a:pt x="5271301" y="7955059"/>
                  </a:cubicBezTo>
                  <a:cubicBezTo>
                    <a:pt x="5271339" y="7956539"/>
                    <a:pt x="5277051" y="8265868"/>
                    <a:pt x="5277525" y="8300528"/>
                  </a:cubicBezTo>
                  <a:cubicBezTo>
                    <a:pt x="5185811" y="8301762"/>
                    <a:pt x="5128387" y="8300509"/>
                    <a:pt x="5086867" y="8299143"/>
                  </a:cubicBezTo>
                  <a:cubicBezTo>
                    <a:pt x="4956440" y="8295065"/>
                    <a:pt x="4976688" y="8308591"/>
                    <a:pt x="4976062" y="8268334"/>
                  </a:cubicBezTo>
                  <a:close/>
                  <a:moveTo>
                    <a:pt x="4981015" y="8660396"/>
                  </a:moveTo>
                  <a:cubicBezTo>
                    <a:pt x="4976802" y="8371102"/>
                    <a:pt x="4977922" y="8403713"/>
                    <a:pt x="4976745" y="8314984"/>
                  </a:cubicBezTo>
                  <a:cubicBezTo>
                    <a:pt x="5086430" y="8315079"/>
                    <a:pt x="5087133" y="8318608"/>
                    <a:pt x="5200518" y="8318608"/>
                  </a:cubicBezTo>
                  <a:cubicBezTo>
                    <a:pt x="5303295" y="8318608"/>
                    <a:pt x="5275722" y="8253043"/>
                    <a:pt x="5281890" y="8661175"/>
                  </a:cubicBezTo>
                  <a:cubicBezTo>
                    <a:pt x="5072463" y="8661231"/>
                    <a:pt x="5093148" y="8660435"/>
                    <a:pt x="4981015" y="8660396"/>
                  </a:cubicBezTo>
                  <a:close/>
                  <a:moveTo>
                    <a:pt x="5284945" y="7879724"/>
                  </a:moveTo>
                  <a:cubicBezTo>
                    <a:pt x="5275096" y="7543380"/>
                    <a:pt x="5271357" y="7590087"/>
                    <a:pt x="5314302" y="7590657"/>
                  </a:cubicBezTo>
                  <a:cubicBezTo>
                    <a:pt x="5400968" y="7591946"/>
                    <a:pt x="5427611" y="7591074"/>
                    <a:pt x="5542287" y="7591851"/>
                  </a:cubicBezTo>
                  <a:cubicBezTo>
                    <a:pt x="5597547" y="7592231"/>
                    <a:pt x="5582309" y="7538656"/>
                    <a:pt x="5586275" y="7937568"/>
                  </a:cubicBezTo>
                  <a:cubicBezTo>
                    <a:pt x="5235283" y="7936220"/>
                    <a:pt x="5287203" y="7957526"/>
                    <a:pt x="5284945" y="7879724"/>
                  </a:cubicBezTo>
                  <a:close/>
                  <a:moveTo>
                    <a:pt x="5292611" y="8268334"/>
                  </a:moveTo>
                  <a:cubicBezTo>
                    <a:pt x="5286957" y="7907289"/>
                    <a:pt x="5275419" y="7955097"/>
                    <a:pt x="5314435" y="7954889"/>
                  </a:cubicBezTo>
                  <a:cubicBezTo>
                    <a:pt x="5638062" y="7953599"/>
                    <a:pt x="5586161" y="7941874"/>
                    <a:pt x="5587243" y="8009716"/>
                  </a:cubicBezTo>
                  <a:cubicBezTo>
                    <a:pt x="5592557" y="8348678"/>
                    <a:pt x="5609255" y="8298384"/>
                    <a:pt x="5542287" y="8298650"/>
                  </a:cubicBezTo>
                  <a:cubicBezTo>
                    <a:pt x="5249155" y="8299447"/>
                    <a:pt x="5293257" y="8310166"/>
                    <a:pt x="5292611" y="8268334"/>
                  </a:cubicBezTo>
                  <a:close/>
                  <a:moveTo>
                    <a:pt x="5597604" y="8657361"/>
                  </a:moveTo>
                  <a:cubicBezTo>
                    <a:pt x="5597604" y="8661705"/>
                    <a:pt x="5623109" y="8661041"/>
                    <a:pt x="5297432" y="8661155"/>
                  </a:cubicBezTo>
                  <a:cubicBezTo>
                    <a:pt x="5291587" y="8274499"/>
                    <a:pt x="5285799" y="8318058"/>
                    <a:pt x="5314530" y="8317527"/>
                  </a:cubicBezTo>
                  <a:cubicBezTo>
                    <a:pt x="5400494" y="8315914"/>
                    <a:pt x="5420723" y="8316749"/>
                    <a:pt x="5542344" y="8316256"/>
                  </a:cubicBezTo>
                  <a:cubicBezTo>
                    <a:pt x="5603942" y="8316104"/>
                    <a:pt x="5598856" y="8260499"/>
                    <a:pt x="5597604" y="8657361"/>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sp>
        <p:nvSpPr>
          <p:cNvPr id="3842" name="Google Shape;3842;p36"/>
          <p:cNvSpPr/>
          <p:nvPr/>
        </p:nvSpPr>
        <p:spPr>
          <a:xfrm>
            <a:off x="0" y="-10202"/>
            <a:ext cx="3339600" cy="5153700"/>
          </a:xfrm>
          <a:prstGeom prst="rect">
            <a:avLst/>
          </a:prstGeom>
          <a:solidFill>
            <a:schemeClr val="accent1"/>
          </a:solidFill>
          <a:ln>
            <a:noFill/>
          </a:ln>
        </p:spPr>
        <p:txBody>
          <a:bodyPr spcFirstLastPara="1" wrap="square" lIns="45725" tIns="45725" rIns="45725" bIns="45725" anchor="ctr" anchorCtr="0">
            <a:noAutofit/>
          </a:bodyPr>
          <a:lstStyle/>
          <a:p>
            <a:pPr marL="0" lvl="0" indent="0" algn="l" rtl="0">
              <a:spcBef>
                <a:spcPts val="0"/>
              </a:spcBef>
              <a:spcAft>
                <a:spcPts val="0"/>
              </a:spcAft>
              <a:buNone/>
            </a:pPr>
            <a:endParaRPr/>
          </a:p>
        </p:txBody>
      </p:sp>
      <p:sp>
        <p:nvSpPr>
          <p:cNvPr id="3843" name="Google Shape;3843;p36"/>
          <p:cNvSpPr txBox="1"/>
          <p:nvPr/>
        </p:nvSpPr>
        <p:spPr>
          <a:xfrm>
            <a:off x="183900" y="2320426"/>
            <a:ext cx="2971800" cy="492443"/>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en-US" sz="3200" b="1" dirty="0">
                <a:solidFill>
                  <a:schemeClr val="dk1"/>
                </a:solidFill>
                <a:latin typeface="Mali Light"/>
                <a:ea typeface="Mali Light"/>
                <a:cs typeface="Mali Light"/>
                <a:sym typeface="Mali Light"/>
              </a:rPr>
              <a:t>WELD</a:t>
            </a:r>
            <a:endParaRPr sz="500" b="1" dirty="0">
              <a:solidFill>
                <a:schemeClr val="dk1"/>
              </a:solidFill>
              <a:latin typeface="Mali Light"/>
              <a:ea typeface="Mali Light"/>
              <a:cs typeface="Mali Light"/>
              <a:sym typeface="Mali Light"/>
            </a:endParaRPr>
          </a:p>
        </p:txBody>
      </p:sp>
      <p:sp>
        <p:nvSpPr>
          <p:cNvPr id="2" name="TextBox 1"/>
          <p:cNvSpPr txBox="1"/>
          <p:nvPr/>
        </p:nvSpPr>
        <p:spPr>
          <a:xfrm>
            <a:off x="3853950" y="701820"/>
            <a:ext cx="4376057" cy="2136803"/>
          </a:xfrm>
          <a:prstGeom prst="rect">
            <a:avLst/>
          </a:prstGeom>
          <a:noFill/>
        </p:spPr>
        <p:txBody>
          <a:bodyPr wrap="square" rtlCol="0">
            <a:spAutoFit/>
          </a:bodyPr>
          <a:lstStyle/>
          <a:p>
            <a:pPr marL="152400" lvl="0" algn="just">
              <a:lnSpc>
                <a:spcPct val="120000"/>
              </a:lnSpc>
              <a:buClr>
                <a:schemeClr val="dk1"/>
              </a:buClr>
              <a:buSzPts val="1200"/>
            </a:pPr>
            <a:r>
              <a:rPr lang="en-US"/>
              <a:t>Weld berfungsi menggabungkan 2 kotak tersebut jadi sebuah objek baru. Warna dari objek baru hasil penggabungan 2 kotak tersebut akan mengikuti objek terakhir yang kita pilih. Jadi jika yang kita klik lebih dulu adalah kotak warna hijau lalu kemudian kotak warna orange maka hasil objeknya akan berwarna orange. Jika sebaliknya maka hasil objeknya akan berwarna hijau.</a:t>
            </a:r>
            <a:endParaRPr lang="id-ID" sz="1600" dirty="0"/>
          </a:p>
        </p:txBody>
      </p:sp>
      <p:pic>
        <p:nvPicPr>
          <p:cNvPr id="3" name="Picture 2">
            <a:extLst>
              <a:ext uri="{FF2B5EF4-FFF2-40B4-BE49-F238E27FC236}">
                <a16:creationId xmlns:a16="http://schemas.microsoft.com/office/drawing/2014/main" id="{1B0F3E87-8D36-466C-94AC-C4B28F332B44}"/>
              </a:ext>
            </a:extLst>
          </p:cNvPr>
          <p:cNvPicPr>
            <a:picLocks noChangeAspect="1"/>
          </p:cNvPicPr>
          <p:nvPr/>
        </p:nvPicPr>
        <p:blipFill rotWithShape="1">
          <a:blip r:embed="rId3"/>
          <a:srcRect l="4304" t="58436" r="55383" b="19499"/>
          <a:stretch/>
        </p:blipFill>
        <p:spPr>
          <a:xfrm>
            <a:off x="4149739" y="3075681"/>
            <a:ext cx="3995693" cy="1229619"/>
          </a:xfrm>
          <a:prstGeom prst="rect">
            <a:avLst/>
          </a:prstGeom>
        </p:spPr>
      </p:pic>
    </p:spTree>
    <p:extLst>
      <p:ext uri="{BB962C8B-B14F-4D97-AF65-F5344CB8AC3E}">
        <p14:creationId xmlns:p14="http://schemas.microsoft.com/office/powerpoint/2010/main" val="38125204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702"/>
        <p:cNvGrpSpPr/>
        <p:nvPr/>
      </p:nvGrpSpPr>
      <p:grpSpPr>
        <a:xfrm>
          <a:off x="0" y="0"/>
          <a:ext cx="0" cy="0"/>
          <a:chOff x="0" y="0"/>
          <a:chExt cx="0" cy="0"/>
        </a:xfrm>
      </p:grpSpPr>
      <p:grpSp>
        <p:nvGrpSpPr>
          <p:cNvPr id="3703" name="Google Shape;3703;p36"/>
          <p:cNvGrpSpPr/>
          <p:nvPr/>
        </p:nvGrpSpPr>
        <p:grpSpPr>
          <a:xfrm>
            <a:off x="514350" y="705023"/>
            <a:ext cx="3121039" cy="4742849"/>
            <a:chOff x="1028700" y="1410045"/>
            <a:chExt cx="6242077" cy="9485697"/>
          </a:xfrm>
        </p:grpSpPr>
        <p:sp>
          <p:nvSpPr>
            <p:cNvPr id="3704" name="Google Shape;3704;p36"/>
            <p:cNvSpPr/>
            <p:nvPr/>
          </p:nvSpPr>
          <p:spPr>
            <a:xfrm>
              <a:off x="1028700" y="1410045"/>
              <a:ext cx="6242077" cy="9485697"/>
            </a:xfrm>
            <a:custGeom>
              <a:avLst/>
              <a:gdLst/>
              <a:ahLst/>
              <a:cxnLst/>
              <a:rect l="l" t="t" r="r" b="b"/>
              <a:pathLst>
                <a:path w="6242077" h="9485697" extrusionOk="0">
                  <a:moveTo>
                    <a:pt x="6239273" y="9415845"/>
                  </a:moveTo>
                  <a:cubicBezTo>
                    <a:pt x="6241322" y="9450619"/>
                    <a:pt x="6545215" y="9435803"/>
                    <a:pt x="177261" y="9485698"/>
                  </a:cubicBezTo>
                  <a:cubicBezTo>
                    <a:pt x="63439" y="9485698"/>
                    <a:pt x="41103" y="1412893"/>
                    <a:pt x="0" y="179467"/>
                  </a:cubicBezTo>
                  <a:cubicBezTo>
                    <a:pt x="0" y="90871"/>
                    <a:pt x="998399" y="120902"/>
                    <a:pt x="1329314" y="104625"/>
                  </a:cubicBezTo>
                  <a:cubicBezTo>
                    <a:pt x="3566964" y="-5409"/>
                    <a:pt x="4693493" y="-47222"/>
                    <a:pt x="6074859" y="71368"/>
                  </a:cubicBezTo>
                  <a:cubicBezTo>
                    <a:pt x="6172551" y="79753"/>
                    <a:pt x="5977016" y="3590904"/>
                    <a:pt x="6239273" y="9415845"/>
                  </a:cubicBezTo>
                  <a:close/>
                </a:path>
              </a:pathLst>
            </a:custGeom>
            <a:solidFill>
              <a:srgbClr val="00B05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705" name="Google Shape;3705;p36"/>
            <p:cNvSpPr/>
            <p:nvPr/>
          </p:nvSpPr>
          <p:spPr>
            <a:xfrm>
              <a:off x="1292532" y="1702881"/>
              <a:ext cx="5706314" cy="8899999"/>
            </a:xfrm>
            <a:custGeom>
              <a:avLst/>
              <a:gdLst/>
              <a:ahLst/>
              <a:cxnLst/>
              <a:rect l="l" t="t" r="r" b="b"/>
              <a:pathLst>
                <a:path w="5706314" h="8899999" extrusionOk="0">
                  <a:moveTo>
                    <a:pt x="0" y="125405"/>
                  </a:moveTo>
                  <a:cubicBezTo>
                    <a:pt x="223298" y="105884"/>
                    <a:pt x="452726" y="109260"/>
                    <a:pt x="709594" y="109735"/>
                  </a:cubicBezTo>
                  <a:cubicBezTo>
                    <a:pt x="1589465" y="109735"/>
                    <a:pt x="3645299" y="-92235"/>
                    <a:pt x="5580404" y="51834"/>
                  </a:cubicBezTo>
                  <a:cubicBezTo>
                    <a:pt x="5636841" y="3984738"/>
                    <a:pt x="5473737" y="3753534"/>
                    <a:pt x="5706314" y="8856518"/>
                  </a:cubicBezTo>
                  <a:cubicBezTo>
                    <a:pt x="3120937" y="8877405"/>
                    <a:pt x="3305997" y="8874787"/>
                    <a:pt x="140788" y="8900000"/>
                  </a:cubicBezTo>
                  <a:cubicBezTo>
                    <a:pt x="13929" y="5077415"/>
                    <a:pt x="40724" y="1728223"/>
                    <a:pt x="0" y="125405"/>
                  </a:cubicBezTo>
                  <a:close/>
                </a:path>
              </a:pathLst>
            </a:custGeom>
            <a:solidFill>
              <a:schemeClr val="dk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706" name="Google Shape;3706;p36"/>
            <p:cNvSpPr/>
            <p:nvPr/>
          </p:nvSpPr>
          <p:spPr>
            <a:xfrm>
              <a:off x="1295713" y="1699707"/>
              <a:ext cx="5695061" cy="8903309"/>
            </a:xfrm>
            <a:custGeom>
              <a:avLst/>
              <a:gdLst/>
              <a:ahLst/>
              <a:cxnLst/>
              <a:rect l="l" t="t" r="r" b="b"/>
              <a:pathLst>
                <a:path w="5695061" h="8903309" extrusionOk="0">
                  <a:moveTo>
                    <a:pt x="5656299" y="8678154"/>
                  </a:moveTo>
                  <a:cubicBezTo>
                    <a:pt x="5702545" y="8678154"/>
                    <a:pt x="5695011" y="8682669"/>
                    <a:pt x="5694005" y="8660511"/>
                  </a:cubicBezTo>
                  <a:cubicBezTo>
                    <a:pt x="5661214" y="8660548"/>
                    <a:pt x="5649410" y="8660511"/>
                    <a:pt x="5613165" y="8660567"/>
                  </a:cubicBezTo>
                  <a:cubicBezTo>
                    <a:pt x="5614891" y="8254143"/>
                    <a:pt x="5579026" y="8315876"/>
                    <a:pt x="5678160" y="8316104"/>
                  </a:cubicBezTo>
                  <a:cubicBezTo>
                    <a:pt x="5677173" y="8294742"/>
                    <a:pt x="5682543" y="8298460"/>
                    <a:pt x="5656299" y="8298460"/>
                  </a:cubicBezTo>
                  <a:cubicBezTo>
                    <a:pt x="5595915" y="8298460"/>
                    <a:pt x="5608136" y="8352377"/>
                    <a:pt x="5602766" y="8009393"/>
                  </a:cubicBezTo>
                  <a:cubicBezTo>
                    <a:pt x="5601760" y="7944302"/>
                    <a:pt x="5588078" y="7955287"/>
                    <a:pt x="5656299" y="7955287"/>
                  </a:cubicBezTo>
                  <a:cubicBezTo>
                    <a:pt x="5665673" y="7955287"/>
                    <a:pt x="5663871" y="7958835"/>
                    <a:pt x="5663131" y="7937681"/>
                  </a:cubicBezTo>
                  <a:cubicBezTo>
                    <a:pt x="5581626" y="7937681"/>
                    <a:pt x="5603582" y="7972228"/>
                    <a:pt x="5600090" y="7750244"/>
                  </a:cubicBezTo>
                  <a:cubicBezTo>
                    <a:pt x="5597016" y="7561308"/>
                    <a:pt x="5579405" y="7592193"/>
                    <a:pt x="5651859" y="7592212"/>
                  </a:cubicBezTo>
                  <a:cubicBezTo>
                    <a:pt x="5651137" y="7568669"/>
                    <a:pt x="5661062" y="7574721"/>
                    <a:pt x="5597224" y="7574512"/>
                  </a:cubicBezTo>
                  <a:cubicBezTo>
                    <a:pt x="5593505" y="7346590"/>
                    <a:pt x="5596162" y="7500505"/>
                    <a:pt x="5592727" y="7230162"/>
                  </a:cubicBezTo>
                  <a:cubicBezTo>
                    <a:pt x="5649979" y="7230029"/>
                    <a:pt x="5641383" y="7235968"/>
                    <a:pt x="5640719" y="7212481"/>
                  </a:cubicBezTo>
                  <a:cubicBezTo>
                    <a:pt x="5583353" y="7212500"/>
                    <a:pt x="5587432" y="7270552"/>
                    <a:pt x="5585820" y="6866670"/>
                  </a:cubicBezTo>
                  <a:cubicBezTo>
                    <a:pt x="5640282" y="6867277"/>
                    <a:pt x="5631326" y="6871375"/>
                    <a:pt x="5630737" y="6849349"/>
                  </a:cubicBezTo>
                  <a:cubicBezTo>
                    <a:pt x="5578988" y="6849179"/>
                    <a:pt x="5585763" y="6850601"/>
                    <a:pt x="5585744" y="6843809"/>
                  </a:cubicBezTo>
                  <a:cubicBezTo>
                    <a:pt x="5585497" y="6762536"/>
                    <a:pt x="5585136" y="6752633"/>
                    <a:pt x="5581227" y="6504658"/>
                  </a:cubicBezTo>
                  <a:cubicBezTo>
                    <a:pt x="5629447" y="6505170"/>
                    <a:pt x="5621514" y="6509306"/>
                    <a:pt x="5620907" y="6487318"/>
                  </a:cubicBezTo>
                  <a:cubicBezTo>
                    <a:pt x="5564926" y="6487090"/>
                    <a:pt x="5581626" y="6531028"/>
                    <a:pt x="5576369" y="6196373"/>
                  </a:cubicBezTo>
                  <a:cubicBezTo>
                    <a:pt x="5575344" y="6131339"/>
                    <a:pt x="5566311" y="6142607"/>
                    <a:pt x="5611267" y="6143101"/>
                  </a:cubicBezTo>
                  <a:cubicBezTo>
                    <a:pt x="5610622" y="6120601"/>
                    <a:pt x="5617852" y="6125894"/>
                    <a:pt x="5575288" y="6124832"/>
                  </a:cubicBezTo>
                  <a:cubicBezTo>
                    <a:pt x="5570847" y="5823357"/>
                    <a:pt x="5572176" y="5898502"/>
                    <a:pt x="5567678" y="5778375"/>
                  </a:cubicBezTo>
                  <a:cubicBezTo>
                    <a:pt x="5606789" y="5778148"/>
                    <a:pt x="5600375" y="5782872"/>
                    <a:pt x="5599654" y="5760618"/>
                  </a:cubicBezTo>
                  <a:cubicBezTo>
                    <a:pt x="5559366" y="5760751"/>
                    <a:pt x="5566710" y="5777275"/>
                    <a:pt x="5565154" y="5678435"/>
                  </a:cubicBezTo>
                  <a:cubicBezTo>
                    <a:pt x="5560258" y="5364780"/>
                    <a:pt x="5551567" y="5416003"/>
                    <a:pt x="5587831" y="5415491"/>
                  </a:cubicBezTo>
                  <a:cubicBezTo>
                    <a:pt x="5587015" y="5393408"/>
                    <a:pt x="5592272" y="5397677"/>
                    <a:pt x="5561549" y="5398265"/>
                  </a:cubicBezTo>
                  <a:cubicBezTo>
                    <a:pt x="5555286" y="5010849"/>
                    <a:pt x="5546443" y="5054882"/>
                    <a:pt x="5575515" y="5054807"/>
                  </a:cubicBezTo>
                  <a:cubicBezTo>
                    <a:pt x="5574946" y="5032629"/>
                    <a:pt x="5579424" y="5037144"/>
                    <a:pt x="5555286" y="5037201"/>
                  </a:cubicBezTo>
                  <a:cubicBezTo>
                    <a:pt x="5549005" y="4648003"/>
                    <a:pt x="5542932" y="4692073"/>
                    <a:pt x="5569594" y="4691845"/>
                  </a:cubicBezTo>
                  <a:cubicBezTo>
                    <a:pt x="5569405" y="4670673"/>
                    <a:pt x="5574358" y="4674145"/>
                    <a:pt x="5550068" y="4674392"/>
                  </a:cubicBezTo>
                  <a:cubicBezTo>
                    <a:pt x="5547468" y="4499362"/>
                    <a:pt x="5550447" y="4481377"/>
                    <a:pt x="5547012" y="4329700"/>
                  </a:cubicBezTo>
                  <a:cubicBezTo>
                    <a:pt x="5573276" y="4329700"/>
                    <a:pt x="5568836" y="4334254"/>
                    <a:pt x="5568949" y="4312076"/>
                  </a:cubicBezTo>
                  <a:cubicBezTo>
                    <a:pt x="5539612" y="4312095"/>
                    <a:pt x="5545836" y="4362180"/>
                    <a:pt x="5539327" y="3995273"/>
                  </a:cubicBezTo>
                  <a:cubicBezTo>
                    <a:pt x="5538720" y="3961465"/>
                    <a:pt x="5537676" y="3965905"/>
                    <a:pt x="5542230" y="3965943"/>
                  </a:cubicBezTo>
                  <a:cubicBezTo>
                    <a:pt x="5577982" y="3966284"/>
                    <a:pt x="5571910" y="3970762"/>
                    <a:pt x="5572194" y="3948584"/>
                  </a:cubicBezTo>
                  <a:cubicBezTo>
                    <a:pt x="5530446" y="3948280"/>
                    <a:pt x="5535380" y="3981329"/>
                    <a:pt x="5536423" y="3736161"/>
                  </a:cubicBezTo>
                  <a:cubicBezTo>
                    <a:pt x="5536917" y="3578072"/>
                    <a:pt x="5523178" y="3604082"/>
                    <a:pt x="5577432" y="3602963"/>
                  </a:cubicBezTo>
                  <a:cubicBezTo>
                    <a:pt x="5577792" y="3580880"/>
                    <a:pt x="5584833" y="3584997"/>
                    <a:pt x="5542097" y="3586230"/>
                  </a:cubicBezTo>
                  <a:cubicBezTo>
                    <a:pt x="5531945" y="3586515"/>
                    <a:pt x="5536082" y="3626981"/>
                    <a:pt x="5527865" y="3241140"/>
                  </a:cubicBezTo>
                  <a:cubicBezTo>
                    <a:pt x="5543748" y="3240856"/>
                    <a:pt x="5562270" y="3240495"/>
                    <a:pt x="5583182" y="3240249"/>
                  </a:cubicBezTo>
                  <a:cubicBezTo>
                    <a:pt x="5583504" y="3218185"/>
                    <a:pt x="5591683" y="3222340"/>
                    <a:pt x="5542173" y="3223269"/>
                  </a:cubicBezTo>
                  <a:cubicBezTo>
                    <a:pt x="5524829" y="3223573"/>
                    <a:pt x="5527524" y="3225167"/>
                    <a:pt x="5527390" y="3218489"/>
                  </a:cubicBezTo>
                  <a:cubicBezTo>
                    <a:pt x="5519003" y="2835854"/>
                    <a:pt x="5516251" y="2879071"/>
                    <a:pt x="5542249" y="2879337"/>
                  </a:cubicBezTo>
                  <a:cubicBezTo>
                    <a:pt x="5596674" y="2880001"/>
                    <a:pt x="5587471" y="2884213"/>
                    <a:pt x="5587642" y="2862149"/>
                  </a:cubicBezTo>
                  <a:cubicBezTo>
                    <a:pt x="5561795" y="2861959"/>
                    <a:pt x="5537828" y="2861655"/>
                    <a:pt x="5521887" y="2861485"/>
                  </a:cubicBezTo>
                  <a:cubicBezTo>
                    <a:pt x="5521242" y="2818818"/>
                    <a:pt x="5517295" y="2517647"/>
                    <a:pt x="5517276" y="2516319"/>
                  </a:cubicBezTo>
                  <a:cubicBezTo>
                    <a:pt x="5549555" y="2516205"/>
                    <a:pt x="5565629" y="2516111"/>
                    <a:pt x="5588495" y="2516054"/>
                  </a:cubicBezTo>
                  <a:cubicBezTo>
                    <a:pt x="5588419" y="2493857"/>
                    <a:pt x="5597870" y="2498353"/>
                    <a:pt x="5542268" y="2498581"/>
                  </a:cubicBezTo>
                  <a:cubicBezTo>
                    <a:pt x="5505302" y="2498733"/>
                    <a:pt x="5520635" y="2547280"/>
                    <a:pt x="5513025" y="2183105"/>
                  </a:cubicBezTo>
                  <a:cubicBezTo>
                    <a:pt x="5512285" y="2147439"/>
                    <a:pt x="5504713" y="2153150"/>
                    <a:pt x="5542173" y="2153852"/>
                  </a:cubicBezTo>
                  <a:cubicBezTo>
                    <a:pt x="5592973" y="2154800"/>
                    <a:pt x="5584567" y="2158993"/>
                    <a:pt x="5584131" y="2136910"/>
                  </a:cubicBezTo>
                  <a:cubicBezTo>
                    <a:pt x="5555799" y="2136569"/>
                    <a:pt x="5539232" y="2136113"/>
                    <a:pt x="5512076" y="2135715"/>
                  </a:cubicBezTo>
                  <a:cubicBezTo>
                    <a:pt x="5505890" y="1811057"/>
                    <a:pt x="5505814" y="1797967"/>
                    <a:pt x="5505700" y="1790132"/>
                  </a:cubicBezTo>
                  <a:cubicBezTo>
                    <a:pt x="5530446" y="1790530"/>
                    <a:pt x="5549935" y="1791080"/>
                    <a:pt x="5574453" y="1791479"/>
                  </a:cubicBezTo>
                  <a:cubicBezTo>
                    <a:pt x="5573637" y="1769187"/>
                    <a:pt x="5580772" y="1774025"/>
                    <a:pt x="5542458" y="1773190"/>
                  </a:cubicBezTo>
                  <a:cubicBezTo>
                    <a:pt x="5491297" y="1772090"/>
                    <a:pt x="5507085" y="1826215"/>
                    <a:pt x="5500596" y="1427721"/>
                  </a:cubicBezTo>
                  <a:cubicBezTo>
                    <a:pt x="5527694" y="1428233"/>
                    <a:pt x="5544337" y="1428840"/>
                    <a:pt x="5567526" y="1429391"/>
                  </a:cubicBezTo>
                  <a:cubicBezTo>
                    <a:pt x="5567393" y="1407156"/>
                    <a:pt x="5572422" y="1411918"/>
                    <a:pt x="5542515" y="1411102"/>
                  </a:cubicBezTo>
                  <a:cubicBezTo>
                    <a:pt x="5483061" y="1409395"/>
                    <a:pt x="5501127" y="1462761"/>
                    <a:pt x="5493062" y="1065083"/>
                  </a:cubicBezTo>
                  <a:cubicBezTo>
                    <a:pt x="5523367" y="1065595"/>
                    <a:pt x="5538852" y="1066278"/>
                    <a:pt x="5568703" y="1066999"/>
                  </a:cubicBezTo>
                  <a:cubicBezTo>
                    <a:pt x="5568968" y="1044745"/>
                    <a:pt x="5573978" y="1049583"/>
                    <a:pt x="5542515" y="1048635"/>
                  </a:cubicBezTo>
                  <a:cubicBezTo>
                    <a:pt x="5482777" y="1046927"/>
                    <a:pt x="5492796" y="1055218"/>
                    <a:pt x="5492227" y="1018584"/>
                  </a:cubicBezTo>
                  <a:cubicBezTo>
                    <a:pt x="5486363" y="641319"/>
                    <a:pt x="5475907" y="703052"/>
                    <a:pt x="5542344" y="702881"/>
                  </a:cubicBezTo>
                  <a:cubicBezTo>
                    <a:pt x="5580487" y="702767"/>
                    <a:pt x="5574073" y="707377"/>
                    <a:pt x="5574414" y="685181"/>
                  </a:cubicBezTo>
                  <a:cubicBezTo>
                    <a:pt x="5543919" y="685237"/>
                    <a:pt x="5525512" y="685332"/>
                    <a:pt x="5488431" y="685370"/>
                  </a:cubicBezTo>
                  <a:cubicBezTo>
                    <a:pt x="5485699" y="548549"/>
                    <a:pt x="5484143" y="541795"/>
                    <a:pt x="5483554" y="340907"/>
                  </a:cubicBezTo>
                  <a:cubicBezTo>
                    <a:pt x="5524430" y="341134"/>
                    <a:pt x="5539782" y="341533"/>
                    <a:pt x="5578172" y="341874"/>
                  </a:cubicBezTo>
                  <a:cubicBezTo>
                    <a:pt x="5578286" y="319602"/>
                    <a:pt x="5585440" y="324382"/>
                    <a:pt x="5542439" y="323832"/>
                  </a:cubicBezTo>
                  <a:cubicBezTo>
                    <a:pt x="5464634" y="322903"/>
                    <a:pt x="5484712" y="373461"/>
                    <a:pt x="5479304" y="48614"/>
                  </a:cubicBezTo>
                  <a:cubicBezTo>
                    <a:pt x="5454691" y="46907"/>
                    <a:pt x="5466134" y="12796"/>
                    <a:pt x="5467937" y="323187"/>
                  </a:cubicBezTo>
                  <a:cubicBezTo>
                    <a:pt x="5436834" y="323073"/>
                    <a:pt x="5210234" y="322144"/>
                    <a:pt x="5165221" y="322296"/>
                  </a:cubicBezTo>
                  <a:cubicBezTo>
                    <a:pt x="5157934" y="-3026"/>
                    <a:pt x="5173989" y="29643"/>
                    <a:pt x="5147156" y="28258"/>
                  </a:cubicBezTo>
                  <a:cubicBezTo>
                    <a:pt x="5150590" y="376554"/>
                    <a:pt x="5168846" y="321878"/>
                    <a:pt x="5086582" y="323036"/>
                  </a:cubicBezTo>
                  <a:cubicBezTo>
                    <a:pt x="5001491" y="324231"/>
                    <a:pt x="4999783" y="323624"/>
                    <a:pt x="4859033" y="323984"/>
                  </a:cubicBezTo>
                  <a:cubicBezTo>
                    <a:pt x="4847837" y="324003"/>
                    <a:pt x="4850588" y="336391"/>
                    <a:pt x="4849109" y="241838"/>
                  </a:cubicBezTo>
                  <a:cubicBezTo>
                    <a:pt x="4845218" y="-15718"/>
                    <a:pt x="4852202" y="14598"/>
                    <a:pt x="4830113" y="13802"/>
                  </a:cubicBezTo>
                  <a:cubicBezTo>
                    <a:pt x="4832902" y="198621"/>
                    <a:pt x="4833794" y="262042"/>
                    <a:pt x="4834971" y="324041"/>
                  </a:cubicBezTo>
                  <a:cubicBezTo>
                    <a:pt x="4764169" y="324174"/>
                    <a:pt x="4746995" y="324117"/>
                    <a:pt x="4534077" y="323965"/>
                  </a:cubicBezTo>
                  <a:cubicBezTo>
                    <a:pt x="4526335" y="-30383"/>
                    <a:pt x="4538404" y="5663"/>
                    <a:pt x="4513696" y="5151"/>
                  </a:cubicBezTo>
                  <a:cubicBezTo>
                    <a:pt x="4518953" y="349747"/>
                    <a:pt x="4518820" y="323946"/>
                    <a:pt x="4517473" y="323946"/>
                  </a:cubicBezTo>
                  <a:cubicBezTo>
                    <a:pt x="4402588" y="323946"/>
                    <a:pt x="4403840" y="322239"/>
                    <a:pt x="4289791" y="322239"/>
                  </a:cubicBezTo>
                  <a:cubicBezTo>
                    <a:pt x="4194566" y="322239"/>
                    <a:pt x="4219729" y="384161"/>
                    <a:pt x="4213922" y="1413"/>
                  </a:cubicBezTo>
                  <a:cubicBezTo>
                    <a:pt x="4192782" y="1281"/>
                    <a:pt x="4196824" y="-39223"/>
                    <a:pt x="4202688" y="323016"/>
                  </a:cubicBezTo>
                  <a:cubicBezTo>
                    <a:pt x="4042772" y="326280"/>
                    <a:pt x="4055581" y="324971"/>
                    <a:pt x="3902022" y="323775"/>
                  </a:cubicBezTo>
                  <a:cubicBezTo>
                    <a:pt x="3894659" y="-37269"/>
                    <a:pt x="3903237" y="1413"/>
                    <a:pt x="3880332" y="1622"/>
                  </a:cubicBezTo>
                  <a:cubicBezTo>
                    <a:pt x="3886575" y="378489"/>
                    <a:pt x="3905590" y="323548"/>
                    <a:pt x="3834503" y="323548"/>
                  </a:cubicBezTo>
                  <a:cubicBezTo>
                    <a:pt x="3540840" y="323548"/>
                    <a:pt x="3586080" y="349406"/>
                    <a:pt x="3584391" y="241800"/>
                  </a:cubicBezTo>
                  <a:cubicBezTo>
                    <a:pt x="3582417" y="115014"/>
                    <a:pt x="3581715" y="119359"/>
                    <a:pt x="3579837" y="6441"/>
                  </a:cubicBezTo>
                  <a:cubicBezTo>
                    <a:pt x="3557596" y="6934"/>
                    <a:pt x="3563422" y="-33342"/>
                    <a:pt x="3570254" y="324401"/>
                  </a:cubicBezTo>
                  <a:cubicBezTo>
                    <a:pt x="3493854" y="324022"/>
                    <a:pt x="3408459" y="320531"/>
                    <a:pt x="3269531" y="323510"/>
                  </a:cubicBezTo>
                  <a:cubicBezTo>
                    <a:pt x="3268620" y="218731"/>
                    <a:pt x="3265488" y="84812"/>
                    <a:pt x="3264331" y="14731"/>
                  </a:cubicBezTo>
                  <a:cubicBezTo>
                    <a:pt x="3238902" y="15509"/>
                    <a:pt x="3251199" y="-19171"/>
                    <a:pt x="3253989" y="323832"/>
                  </a:cubicBezTo>
                  <a:cubicBezTo>
                    <a:pt x="3118439" y="326640"/>
                    <a:pt x="3050692" y="323244"/>
                    <a:pt x="2951349" y="322903"/>
                  </a:cubicBezTo>
                  <a:cubicBezTo>
                    <a:pt x="2947725" y="161323"/>
                    <a:pt x="2949357" y="134194"/>
                    <a:pt x="2948028" y="25090"/>
                  </a:cubicBezTo>
                  <a:cubicBezTo>
                    <a:pt x="2926983" y="25811"/>
                    <a:pt x="2932771" y="10121"/>
                    <a:pt x="2933094" y="112529"/>
                  </a:cubicBezTo>
                  <a:cubicBezTo>
                    <a:pt x="2933321" y="185455"/>
                    <a:pt x="2934384" y="258760"/>
                    <a:pt x="2935807" y="322884"/>
                  </a:cubicBezTo>
                  <a:cubicBezTo>
                    <a:pt x="2921954" y="322865"/>
                    <a:pt x="2705659" y="322751"/>
                    <a:pt x="2696360" y="322732"/>
                  </a:cubicBezTo>
                  <a:cubicBezTo>
                    <a:pt x="2614798" y="322732"/>
                    <a:pt x="2636204" y="372627"/>
                    <a:pt x="2633187" y="36529"/>
                  </a:cubicBezTo>
                  <a:cubicBezTo>
                    <a:pt x="2612199" y="37326"/>
                    <a:pt x="2618025" y="23553"/>
                    <a:pt x="2617835" y="112472"/>
                  </a:cubicBezTo>
                  <a:cubicBezTo>
                    <a:pt x="2617683" y="183634"/>
                    <a:pt x="2618613" y="253695"/>
                    <a:pt x="2620264" y="322979"/>
                  </a:cubicBezTo>
                  <a:cubicBezTo>
                    <a:pt x="2327056" y="325217"/>
                    <a:pt x="2613603" y="322846"/>
                    <a:pt x="2320395" y="324743"/>
                  </a:cubicBezTo>
                  <a:cubicBezTo>
                    <a:pt x="2319769" y="264793"/>
                    <a:pt x="2318725" y="207557"/>
                    <a:pt x="2316144" y="49069"/>
                  </a:cubicBezTo>
                  <a:cubicBezTo>
                    <a:pt x="2294397" y="49961"/>
                    <a:pt x="2300147" y="21087"/>
                    <a:pt x="2303752" y="242085"/>
                  </a:cubicBezTo>
                  <a:cubicBezTo>
                    <a:pt x="2305422" y="348059"/>
                    <a:pt x="2364743" y="325236"/>
                    <a:pt x="2013486" y="325236"/>
                  </a:cubicBezTo>
                  <a:cubicBezTo>
                    <a:pt x="2000676" y="325236"/>
                    <a:pt x="2007356" y="356653"/>
                    <a:pt x="1999196" y="62501"/>
                  </a:cubicBezTo>
                  <a:cubicBezTo>
                    <a:pt x="1973578" y="63602"/>
                    <a:pt x="1987450" y="24919"/>
                    <a:pt x="1989499" y="325179"/>
                  </a:cubicBezTo>
                  <a:cubicBezTo>
                    <a:pt x="1892737" y="324686"/>
                    <a:pt x="1829526" y="319089"/>
                    <a:pt x="1686898" y="322941"/>
                  </a:cubicBezTo>
                  <a:cubicBezTo>
                    <a:pt x="1685702" y="266975"/>
                    <a:pt x="1685664" y="246714"/>
                    <a:pt x="1682514" y="76673"/>
                  </a:cubicBezTo>
                  <a:cubicBezTo>
                    <a:pt x="1662076" y="77621"/>
                    <a:pt x="1665340" y="38977"/>
                    <a:pt x="1671337" y="323377"/>
                  </a:cubicBezTo>
                  <a:cubicBezTo>
                    <a:pt x="1597214" y="325521"/>
                    <a:pt x="1519789" y="325236"/>
                    <a:pt x="1444623" y="324307"/>
                  </a:cubicBezTo>
                  <a:cubicBezTo>
                    <a:pt x="1349075" y="323225"/>
                    <a:pt x="1369323" y="368491"/>
                    <a:pt x="1368128" y="91376"/>
                  </a:cubicBezTo>
                  <a:cubicBezTo>
                    <a:pt x="1349474" y="92267"/>
                    <a:pt x="1349474" y="56051"/>
                    <a:pt x="1355357" y="323662"/>
                  </a:cubicBezTo>
                  <a:cubicBezTo>
                    <a:pt x="1338752" y="323624"/>
                    <a:pt x="1348392" y="323643"/>
                    <a:pt x="1103195" y="323586"/>
                  </a:cubicBezTo>
                  <a:cubicBezTo>
                    <a:pt x="1037688" y="323586"/>
                    <a:pt x="1053989" y="362192"/>
                    <a:pt x="1050364" y="106553"/>
                  </a:cubicBezTo>
                  <a:cubicBezTo>
                    <a:pt x="1027763" y="107558"/>
                    <a:pt x="1033797" y="74434"/>
                    <a:pt x="1038124" y="323415"/>
                  </a:cubicBezTo>
                  <a:cubicBezTo>
                    <a:pt x="957284" y="322941"/>
                    <a:pt x="945803" y="321840"/>
                    <a:pt x="738009" y="322903"/>
                  </a:cubicBezTo>
                  <a:cubicBezTo>
                    <a:pt x="736490" y="270219"/>
                    <a:pt x="735238" y="193556"/>
                    <a:pt x="735314" y="112719"/>
                  </a:cubicBezTo>
                  <a:cubicBezTo>
                    <a:pt x="715635" y="112756"/>
                    <a:pt x="718387" y="93273"/>
                    <a:pt x="720721" y="242104"/>
                  </a:cubicBezTo>
                  <a:cubicBezTo>
                    <a:pt x="722296" y="343752"/>
                    <a:pt x="738047" y="323092"/>
                    <a:pt x="648078" y="323092"/>
                  </a:cubicBezTo>
                  <a:cubicBezTo>
                    <a:pt x="535338" y="323092"/>
                    <a:pt x="534522" y="324800"/>
                    <a:pt x="422845" y="324819"/>
                  </a:cubicBezTo>
                  <a:cubicBezTo>
                    <a:pt x="421042" y="232409"/>
                    <a:pt x="421250" y="210858"/>
                    <a:pt x="418802" y="112662"/>
                  </a:cubicBezTo>
                  <a:cubicBezTo>
                    <a:pt x="397302" y="112756"/>
                    <a:pt x="402672" y="85362"/>
                    <a:pt x="407284" y="324800"/>
                  </a:cubicBezTo>
                  <a:cubicBezTo>
                    <a:pt x="405917" y="324800"/>
                    <a:pt x="106751" y="322656"/>
                    <a:pt x="105384" y="322637"/>
                  </a:cubicBezTo>
                  <a:cubicBezTo>
                    <a:pt x="103866" y="270599"/>
                    <a:pt x="102974" y="203648"/>
                    <a:pt x="101855" y="121161"/>
                  </a:cubicBezTo>
                  <a:cubicBezTo>
                    <a:pt x="81170" y="122356"/>
                    <a:pt x="85933" y="104732"/>
                    <a:pt x="88097" y="242085"/>
                  </a:cubicBezTo>
                  <a:cubicBezTo>
                    <a:pt x="89539" y="334475"/>
                    <a:pt x="93733" y="322485"/>
                    <a:pt x="79424" y="322258"/>
                  </a:cubicBezTo>
                  <a:cubicBezTo>
                    <a:pt x="-13751" y="320873"/>
                    <a:pt x="595" y="315997"/>
                    <a:pt x="1051" y="339142"/>
                  </a:cubicBezTo>
                  <a:cubicBezTo>
                    <a:pt x="41262" y="339294"/>
                    <a:pt x="63427" y="339692"/>
                    <a:pt x="90374" y="340072"/>
                  </a:cubicBezTo>
                  <a:cubicBezTo>
                    <a:pt x="96959" y="542250"/>
                    <a:pt x="95289" y="551641"/>
                    <a:pt x="96655" y="686660"/>
                  </a:cubicBezTo>
                  <a:cubicBezTo>
                    <a:pt x="68949" y="686926"/>
                    <a:pt x="46671" y="687211"/>
                    <a:pt x="6649" y="687343"/>
                  </a:cubicBezTo>
                  <a:cubicBezTo>
                    <a:pt x="6933" y="710394"/>
                    <a:pt x="-6578" y="705366"/>
                    <a:pt x="79386" y="704456"/>
                  </a:cubicBezTo>
                  <a:cubicBezTo>
                    <a:pt x="104796" y="704209"/>
                    <a:pt x="95251" y="656401"/>
                    <a:pt x="101001" y="1018793"/>
                  </a:cubicBezTo>
                  <a:cubicBezTo>
                    <a:pt x="101608" y="1057380"/>
                    <a:pt x="118535" y="1047743"/>
                    <a:pt x="10065" y="1047686"/>
                  </a:cubicBezTo>
                  <a:cubicBezTo>
                    <a:pt x="10216" y="1071173"/>
                    <a:pt x="-6407" y="1065292"/>
                    <a:pt x="101779" y="1065349"/>
                  </a:cubicBezTo>
                  <a:cubicBezTo>
                    <a:pt x="103316" y="1151498"/>
                    <a:pt x="107016" y="1273806"/>
                    <a:pt x="107225" y="1410837"/>
                  </a:cubicBezTo>
                  <a:cubicBezTo>
                    <a:pt x="75553" y="1410969"/>
                    <a:pt x="51035" y="1411178"/>
                    <a:pt x="11886" y="1411273"/>
                  </a:cubicBezTo>
                  <a:cubicBezTo>
                    <a:pt x="11962" y="1434266"/>
                    <a:pt x="-752" y="1429068"/>
                    <a:pt x="79348" y="1428632"/>
                  </a:cubicBezTo>
                  <a:cubicBezTo>
                    <a:pt x="118497" y="1428423"/>
                    <a:pt x="106162" y="1374962"/>
                    <a:pt x="112557" y="1773152"/>
                  </a:cubicBezTo>
                  <a:cubicBezTo>
                    <a:pt x="78248" y="1773323"/>
                    <a:pt x="53236" y="1773589"/>
                    <a:pt x="12987" y="1773722"/>
                  </a:cubicBezTo>
                  <a:cubicBezTo>
                    <a:pt x="13044" y="1797113"/>
                    <a:pt x="1032" y="1791536"/>
                    <a:pt x="79348" y="1791024"/>
                  </a:cubicBezTo>
                  <a:cubicBezTo>
                    <a:pt x="126657" y="1790701"/>
                    <a:pt x="112785" y="1750178"/>
                    <a:pt x="117548" y="2053967"/>
                  </a:cubicBezTo>
                  <a:cubicBezTo>
                    <a:pt x="119066" y="2150797"/>
                    <a:pt x="129712" y="2134235"/>
                    <a:pt x="79178" y="2135184"/>
                  </a:cubicBezTo>
                  <a:cubicBezTo>
                    <a:pt x="2284" y="2136626"/>
                    <a:pt x="14145" y="2130023"/>
                    <a:pt x="14258" y="2153738"/>
                  </a:cubicBezTo>
                  <a:cubicBezTo>
                    <a:pt x="60922" y="2153396"/>
                    <a:pt x="80411" y="2152675"/>
                    <a:pt x="119636" y="2152163"/>
                  </a:cubicBezTo>
                  <a:cubicBezTo>
                    <a:pt x="124133" y="2310195"/>
                    <a:pt x="122539" y="2237819"/>
                    <a:pt x="126126" y="2497537"/>
                  </a:cubicBezTo>
                  <a:cubicBezTo>
                    <a:pt x="88457" y="2498088"/>
                    <a:pt x="63218" y="2499207"/>
                    <a:pt x="16649" y="2499700"/>
                  </a:cubicBezTo>
                  <a:cubicBezTo>
                    <a:pt x="16839" y="2521365"/>
                    <a:pt x="4106" y="2518065"/>
                    <a:pt x="79462" y="2516148"/>
                  </a:cubicBezTo>
                  <a:cubicBezTo>
                    <a:pt x="143394" y="2514593"/>
                    <a:pt x="126164" y="2461966"/>
                    <a:pt x="131781" y="2860214"/>
                  </a:cubicBezTo>
                  <a:cubicBezTo>
                    <a:pt x="85117" y="2859986"/>
                    <a:pt x="71264" y="2859607"/>
                    <a:pt x="21242" y="2859417"/>
                  </a:cubicBezTo>
                  <a:cubicBezTo>
                    <a:pt x="21602" y="2882733"/>
                    <a:pt x="10767" y="2876814"/>
                    <a:pt x="79215" y="2877478"/>
                  </a:cubicBezTo>
                  <a:cubicBezTo>
                    <a:pt x="145482" y="2878085"/>
                    <a:pt x="132065" y="2861314"/>
                    <a:pt x="132787" y="2959795"/>
                  </a:cubicBezTo>
                  <a:cubicBezTo>
                    <a:pt x="135102" y="3276427"/>
                    <a:pt x="161422" y="3223516"/>
                    <a:pt x="79291" y="3223725"/>
                  </a:cubicBezTo>
                  <a:cubicBezTo>
                    <a:pt x="19553" y="3223820"/>
                    <a:pt x="28605" y="3217957"/>
                    <a:pt x="29193" y="3241425"/>
                  </a:cubicBezTo>
                  <a:cubicBezTo>
                    <a:pt x="59480" y="3241387"/>
                    <a:pt x="87072" y="3241311"/>
                    <a:pt x="137227" y="3241254"/>
                  </a:cubicBezTo>
                  <a:cubicBezTo>
                    <a:pt x="146222" y="3655438"/>
                    <a:pt x="154477" y="3587122"/>
                    <a:pt x="79367" y="3586420"/>
                  </a:cubicBezTo>
                  <a:cubicBezTo>
                    <a:pt x="30294" y="3585965"/>
                    <a:pt x="38359" y="3581582"/>
                    <a:pt x="39004" y="3603703"/>
                  </a:cubicBezTo>
                  <a:cubicBezTo>
                    <a:pt x="77337" y="3603949"/>
                    <a:pt x="97870" y="3604310"/>
                    <a:pt x="141079" y="3604481"/>
                  </a:cubicBezTo>
                  <a:cubicBezTo>
                    <a:pt x="141098" y="3605202"/>
                    <a:pt x="145216" y="3774142"/>
                    <a:pt x="148689" y="3949912"/>
                  </a:cubicBezTo>
                  <a:cubicBezTo>
                    <a:pt x="102728" y="3949552"/>
                    <a:pt x="82973" y="3948717"/>
                    <a:pt x="47202" y="3948110"/>
                  </a:cubicBezTo>
                  <a:cubicBezTo>
                    <a:pt x="47600" y="3970401"/>
                    <a:pt x="41072" y="3965563"/>
                    <a:pt x="79140" y="3966417"/>
                  </a:cubicBezTo>
                  <a:cubicBezTo>
                    <a:pt x="168387" y="3968466"/>
                    <a:pt x="148632" y="3904077"/>
                    <a:pt x="155084" y="4312721"/>
                  </a:cubicBezTo>
                  <a:cubicBezTo>
                    <a:pt x="111096" y="4312626"/>
                    <a:pt x="94112" y="4312399"/>
                    <a:pt x="52382" y="4312171"/>
                  </a:cubicBezTo>
                  <a:cubicBezTo>
                    <a:pt x="52629" y="4334405"/>
                    <a:pt x="47221" y="4329776"/>
                    <a:pt x="79234" y="4329985"/>
                  </a:cubicBezTo>
                  <a:cubicBezTo>
                    <a:pt x="184764" y="4330706"/>
                    <a:pt x="151061" y="4277320"/>
                    <a:pt x="156944" y="4642748"/>
                  </a:cubicBezTo>
                  <a:cubicBezTo>
                    <a:pt x="157551" y="4682322"/>
                    <a:pt x="176452" y="4672419"/>
                    <a:pt x="55324" y="4672457"/>
                  </a:cubicBezTo>
                  <a:cubicBezTo>
                    <a:pt x="55457" y="4695943"/>
                    <a:pt x="36898" y="4690062"/>
                    <a:pt x="157684" y="4690043"/>
                  </a:cubicBezTo>
                  <a:cubicBezTo>
                    <a:pt x="157722" y="4691884"/>
                    <a:pt x="161783" y="4945759"/>
                    <a:pt x="163965" y="5038093"/>
                  </a:cubicBezTo>
                  <a:cubicBezTo>
                    <a:pt x="113108" y="5037827"/>
                    <a:pt x="86882" y="5036859"/>
                    <a:pt x="56747" y="5036214"/>
                  </a:cubicBezTo>
                  <a:cubicBezTo>
                    <a:pt x="56804" y="5057405"/>
                    <a:pt x="35190" y="5055072"/>
                    <a:pt x="164383" y="5055717"/>
                  </a:cubicBezTo>
                  <a:cubicBezTo>
                    <a:pt x="164421" y="5057405"/>
                    <a:pt x="171157" y="5398056"/>
                    <a:pt x="171176" y="5399441"/>
                  </a:cubicBezTo>
                  <a:cubicBezTo>
                    <a:pt x="115309" y="5399536"/>
                    <a:pt x="90469" y="5399953"/>
                    <a:pt x="57544" y="5400256"/>
                  </a:cubicBezTo>
                  <a:cubicBezTo>
                    <a:pt x="57582" y="5422415"/>
                    <a:pt x="53142" y="5417938"/>
                    <a:pt x="79386" y="5417654"/>
                  </a:cubicBezTo>
                  <a:cubicBezTo>
                    <a:pt x="181557" y="5416553"/>
                    <a:pt x="171461" y="5416269"/>
                    <a:pt x="171518" y="5419608"/>
                  </a:cubicBezTo>
                  <a:cubicBezTo>
                    <a:pt x="173378" y="5538065"/>
                    <a:pt x="176926" y="5658495"/>
                    <a:pt x="177344" y="5760600"/>
                  </a:cubicBezTo>
                  <a:cubicBezTo>
                    <a:pt x="35133" y="5760732"/>
                    <a:pt x="58455" y="5757071"/>
                    <a:pt x="58531" y="5779020"/>
                  </a:cubicBezTo>
                  <a:cubicBezTo>
                    <a:pt x="92499" y="5778717"/>
                    <a:pt x="117093" y="5778280"/>
                    <a:pt x="177401" y="5778205"/>
                  </a:cubicBezTo>
                  <a:cubicBezTo>
                    <a:pt x="177685" y="5994802"/>
                    <a:pt x="180399" y="6021608"/>
                    <a:pt x="182771" y="6121985"/>
                  </a:cubicBezTo>
                  <a:cubicBezTo>
                    <a:pt x="122027" y="6122043"/>
                    <a:pt x="96997" y="6122593"/>
                    <a:pt x="60505" y="6123086"/>
                  </a:cubicBezTo>
                  <a:cubicBezTo>
                    <a:pt x="60675" y="6144258"/>
                    <a:pt x="55874" y="6140786"/>
                    <a:pt x="79405" y="6140445"/>
                  </a:cubicBezTo>
                  <a:cubicBezTo>
                    <a:pt x="214993" y="6138434"/>
                    <a:pt x="180133" y="6076094"/>
                    <a:pt x="186054" y="6455692"/>
                  </a:cubicBezTo>
                  <a:cubicBezTo>
                    <a:pt x="186699" y="6497164"/>
                    <a:pt x="206985" y="6486806"/>
                    <a:pt x="79272" y="6487166"/>
                  </a:cubicBezTo>
                  <a:cubicBezTo>
                    <a:pt x="61226" y="6487204"/>
                    <a:pt x="64319" y="6482670"/>
                    <a:pt x="64641" y="6504847"/>
                  </a:cubicBezTo>
                  <a:cubicBezTo>
                    <a:pt x="96446" y="6504790"/>
                    <a:pt x="118839" y="6504658"/>
                    <a:pt x="186794" y="6504658"/>
                  </a:cubicBezTo>
                  <a:cubicBezTo>
                    <a:pt x="187762" y="6574587"/>
                    <a:pt x="188787" y="6707026"/>
                    <a:pt x="191975" y="6847243"/>
                  </a:cubicBezTo>
                  <a:cubicBezTo>
                    <a:pt x="132407" y="6847262"/>
                    <a:pt x="108857" y="6847831"/>
                    <a:pt x="71112" y="6848590"/>
                  </a:cubicBezTo>
                  <a:cubicBezTo>
                    <a:pt x="71701" y="6873443"/>
                    <a:pt x="52477" y="6864868"/>
                    <a:pt x="192335" y="6864849"/>
                  </a:cubicBezTo>
                  <a:cubicBezTo>
                    <a:pt x="192373" y="6866272"/>
                    <a:pt x="199091" y="7210754"/>
                    <a:pt x="199129" y="7212329"/>
                  </a:cubicBezTo>
                  <a:cubicBezTo>
                    <a:pt x="148670" y="7212386"/>
                    <a:pt x="120433" y="7211930"/>
                    <a:pt x="81436" y="7211039"/>
                  </a:cubicBezTo>
                  <a:cubicBezTo>
                    <a:pt x="82157" y="7232951"/>
                    <a:pt x="62725" y="7229953"/>
                    <a:pt x="193113" y="7229953"/>
                  </a:cubicBezTo>
                  <a:cubicBezTo>
                    <a:pt x="200571" y="7229953"/>
                    <a:pt x="199414" y="7229176"/>
                    <a:pt x="199451" y="7232401"/>
                  </a:cubicBezTo>
                  <a:cubicBezTo>
                    <a:pt x="205372" y="7616534"/>
                    <a:pt x="208902" y="7575214"/>
                    <a:pt x="193113" y="7575214"/>
                  </a:cubicBezTo>
                  <a:cubicBezTo>
                    <a:pt x="76407" y="7575214"/>
                    <a:pt x="93353" y="7570205"/>
                    <a:pt x="94112" y="7592952"/>
                  </a:cubicBezTo>
                  <a:cubicBezTo>
                    <a:pt x="123507" y="7592876"/>
                    <a:pt x="149979" y="7592838"/>
                    <a:pt x="205031" y="7592838"/>
                  </a:cubicBezTo>
                  <a:cubicBezTo>
                    <a:pt x="210591" y="7834268"/>
                    <a:pt x="209035" y="7836412"/>
                    <a:pt x="209965" y="7935045"/>
                  </a:cubicBezTo>
                  <a:cubicBezTo>
                    <a:pt x="164895" y="7934911"/>
                    <a:pt x="132217" y="7935234"/>
                    <a:pt x="105498" y="7935708"/>
                  </a:cubicBezTo>
                  <a:cubicBezTo>
                    <a:pt x="106276" y="7958891"/>
                    <a:pt x="90867" y="7952631"/>
                    <a:pt x="193132" y="7952631"/>
                  </a:cubicBezTo>
                  <a:cubicBezTo>
                    <a:pt x="216511" y="7952631"/>
                    <a:pt x="209718" y="7912886"/>
                    <a:pt x="215278" y="8268581"/>
                  </a:cubicBezTo>
                  <a:cubicBezTo>
                    <a:pt x="215885" y="8306220"/>
                    <a:pt x="221654" y="8299788"/>
                    <a:pt x="193132" y="8299788"/>
                  </a:cubicBezTo>
                  <a:cubicBezTo>
                    <a:pt x="102538" y="8299788"/>
                    <a:pt x="117358" y="8292921"/>
                    <a:pt x="118156" y="8316920"/>
                  </a:cubicBezTo>
                  <a:cubicBezTo>
                    <a:pt x="150226" y="8317394"/>
                    <a:pt x="183701" y="8317470"/>
                    <a:pt x="216094" y="8317375"/>
                  </a:cubicBezTo>
                  <a:cubicBezTo>
                    <a:pt x="222641" y="8716495"/>
                    <a:pt x="231958" y="8663224"/>
                    <a:pt x="193132" y="8663224"/>
                  </a:cubicBezTo>
                  <a:cubicBezTo>
                    <a:pt x="117719" y="8663224"/>
                    <a:pt x="129466" y="8657494"/>
                    <a:pt x="130225" y="8680867"/>
                  </a:cubicBezTo>
                  <a:cubicBezTo>
                    <a:pt x="162162" y="8680810"/>
                    <a:pt x="190153" y="8680829"/>
                    <a:pt x="220781" y="8680829"/>
                  </a:cubicBezTo>
                  <a:cubicBezTo>
                    <a:pt x="221028" y="8742714"/>
                    <a:pt x="222318" y="8818087"/>
                    <a:pt x="223799" y="8902396"/>
                  </a:cubicBezTo>
                  <a:cubicBezTo>
                    <a:pt x="247880" y="8902206"/>
                    <a:pt x="237348" y="8930910"/>
                    <a:pt x="236323" y="8680829"/>
                  </a:cubicBezTo>
                  <a:lnTo>
                    <a:pt x="536723" y="8680848"/>
                  </a:lnTo>
                  <a:cubicBezTo>
                    <a:pt x="538014" y="8772632"/>
                    <a:pt x="538830" y="8835180"/>
                    <a:pt x="541088" y="8899873"/>
                  </a:cubicBezTo>
                  <a:cubicBezTo>
                    <a:pt x="563860" y="8899683"/>
                    <a:pt x="555719" y="8929544"/>
                    <a:pt x="552284" y="8680848"/>
                  </a:cubicBezTo>
                  <a:cubicBezTo>
                    <a:pt x="808146" y="8680867"/>
                    <a:pt x="738673" y="8678590"/>
                    <a:pt x="853937" y="8678173"/>
                  </a:cubicBezTo>
                  <a:cubicBezTo>
                    <a:pt x="855948" y="8761666"/>
                    <a:pt x="856157" y="8807235"/>
                    <a:pt x="858055" y="8897368"/>
                  </a:cubicBezTo>
                  <a:cubicBezTo>
                    <a:pt x="878872" y="8897197"/>
                    <a:pt x="873616" y="8914632"/>
                    <a:pt x="871604" y="8786803"/>
                  </a:cubicBezTo>
                  <a:cubicBezTo>
                    <a:pt x="869688" y="8665329"/>
                    <a:pt x="867069" y="8678135"/>
                    <a:pt x="875665" y="8678135"/>
                  </a:cubicBezTo>
                  <a:cubicBezTo>
                    <a:pt x="986261" y="8678135"/>
                    <a:pt x="988481" y="8680013"/>
                    <a:pt x="1103157" y="8680013"/>
                  </a:cubicBezTo>
                  <a:cubicBezTo>
                    <a:pt x="1188172" y="8680032"/>
                    <a:pt x="1168930" y="8658481"/>
                    <a:pt x="1170942" y="8787144"/>
                  </a:cubicBezTo>
                  <a:cubicBezTo>
                    <a:pt x="1172877" y="8911274"/>
                    <a:pt x="1169139" y="8894959"/>
                    <a:pt x="1189064" y="8894788"/>
                  </a:cubicBezTo>
                  <a:cubicBezTo>
                    <a:pt x="1186768" y="8827592"/>
                    <a:pt x="1185554" y="8741936"/>
                    <a:pt x="1185535" y="8680032"/>
                  </a:cubicBezTo>
                  <a:cubicBezTo>
                    <a:pt x="1312223" y="8680070"/>
                    <a:pt x="1372018" y="8680241"/>
                    <a:pt x="1444604" y="8679653"/>
                  </a:cubicBezTo>
                  <a:cubicBezTo>
                    <a:pt x="1496049" y="8679235"/>
                    <a:pt x="1485005" y="8657892"/>
                    <a:pt x="1487017" y="8787126"/>
                  </a:cubicBezTo>
                  <a:cubicBezTo>
                    <a:pt x="1488914" y="8908429"/>
                    <a:pt x="1483677" y="8892474"/>
                    <a:pt x="1504323" y="8892322"/>
                  </a:cubicBezTo>
                  <a:cubicBezTo>
                    <a:pt x="1502995" y="8817366"/>
                    <a:pt x="1501818" y="8741613"/>
                    <a:pt x="1500964" y="8679292"/>
                  </a:cubicBezTo>
                  <a:cubicBezTo>
                    <a:pt x="1591673" y="8678950"/>
                    <a:pt x="1664467" y="8679520"/>
                    <a:pt x="1802940" y="8679463"/>
                  </a:cubicBezTo>
                  <a:cubicBezTo>
                    <a:pt x="1803224" y="8745464"/>
                    <a:pt x="1804648" y="8831215"/>
                    <a:pt x="1806071" y="8889989"/>
                  </a:cubicBezTo>
                  <a:cubicBezTo>
                    <a:pt x="1830285" y="8889818"/>
                    <a:pt x="1819449" y="8917269"/>
                    <a:pt x="1818501" y="8679425"/>
                  </a:cubicBezTo>
                  <a:cubicBezTo>
                    <a:pt x="1819905" y="8679425"/>
                    <a:pt x="2116719" y="8678116"/>
                    <a:pt x="2118237" y="8678097"/>
                  </a:cubicBezTo>
                  <a:cubicBezTo>
                    <a:pt x="2120191" y="8781966"/>
                    <a:pt x="2120324" y="8814463"/>
                    <a:pt x="2121994" y="8887522"/>
                  </a:cubicBezTo>
                  <a:cubicBezTo>
                    <a:pt x="2143646" y="8887371"/>
                    <a:pt x="2138200" y="8917611"/>
                    <a:pt x="2133817" y="8678002"/>
                  </a:cubicBezTo>
                  <a:cubicBezTo>
                    <a:pt x="2345805" y="8676560"/>
                    <a:pt x="2328460" y="8679330"/>
                    <a:pt x="2436228" y="8679842"/>
                  </a:cubicBezTo>
                  <a:cubicBezTo>
                    <a:pt x="2438354" y="8744687"/>
                    <a:pt x="2439530" y="8824158"/>
                    <a:pt x="2439834" y="8885075"/>
                  </a:cubicBezTo>
                  <a:cubicBezTo>
                    <a:pt x="2460044" y="8884923"/>
                    <a:pt x="2456097" y="8901258"/>
                    <a:pt x="2454313" y="8786803"/>
                  </a:cubicBezTo>
                  <a:cubicBezTo>
                    <a:pt x="2452377" y="8663659"/>
                    <a:pt x="2445394" y="8679937"/>
                    <a:pt x="2468735" y="8679937"/>
                  </a:cubicBezTo>
                  <a:cubicBezTo>
                    <a:pt x="2673284" y="8680108"/>
                    <a:pt x="2708107" y="8680203"/>
                    <a:pt x="2752303" y="8680013"/>
                  </a:cubicBezTo>
                  <a:cubicBezTo>
                    <a:pt x="2753670" y="8765972"/>
                    <a:pt x="2754694" y="8823721"/>
                    <a:pt x="2755244" y="8882665"/>
                  </a:cubicBezTo>
                  <a:cubicBezTo>
                    <a:pt x="2775455" y="8882514"/>
                    <a:pt x="2771299" y="8898659"/>
                    <a:pt x="2769553" y="8786803"/>
                  </a:cubicBezTo>
                  <a:cubicBezTo>
                    <a:pt x="2767560" y="8661402"/>
                    <a:pt x="2753708" y="8680127"/>
                    <a:pt x="2810277" y="8679596"/>
                  </a:cubicBezTo>
                  <a:cubicBezTo>
                    <a:pt x="2918956" y="8678571"/>
                    <a:pt x="2981123" y="8679026"/>
                    <a:pt x="3037788" y="8679861"/>
                  </a:cubicBezTo>
                  <a:cubicBezTo>
                    <a:pt x="3077411" y="8680449"/>
                    <a:pt x="3066974" y="8660188"/>
                    <a:pt x="3068967" y="8787144"/>
                  </a:cubicBezTo>
                  <a:cubicBezTo>
                    <a:pt x="3070674" y="8896230"/>
                    <a:pt x="3066462" y="8880275"/>
                    <a:pt x="3086387" y="8880123"/>
                  </a:cubicBezTo>
                  <a:cubicBezTo>
                    <a:pt x="3084983" y="8826245"/>
                    <a:pt x="3083578" y="8745047"/>
                    <a:pt x="3083616" y="8680430"/>
                  </a:cubicBezTo>
                  <a:cubicBezTo>
                    <a:pt x="3259169" y="8682005"/>
                    <a:pt x="3245962" y="8677680"/>
                    <a:pt x="3383409" y="8677680"/>
                  </a:cubicBezTo>
                  <a:cubicBezTo>
                    <a:pt x="3383675" y="8741329"/>
                    <a:pt x="3385003" y="8823380"/>
                    <a:pt x="3386275" y="8877828"/>
                  </a:cubicBezTo>
                  <a:cubicBezTo>
                    <a:pt x="3410072" y="8877638"/>
                    <a:pt x="3399900" y="8905393"/>
                    <a:pt x="3398970" y="8677699"/>
                  </a:cubicBezTo>
                  <a:cubicBezTo>
                    <a:pt x="3428498" y="8677736"/>
                    <a:pt x="3305112" y="8677205"/>
                    <a:pt x="3701306" y="8679121"/>
                  </a:cubicBezTo>
                  <a:cubicBezTo>
                    <a:pt x="3702445" y="8735144"/>
                    <a:pt x="3703868" y="8818258"/>
                    <a:pt x="3704285" y="8875399"/>
                  </a:cubicBezTo>
                  <a:cubicBezTo>
                    <a:pt x="3724609" y="8875248"/>
                    <a:pt x="3720378" y="8890615"/>
                    <a:pt x="3718765" y="8786822"/>
                  </a:cubicBezTo>
                  <a:cubicBezTo>
                    <a:pt x="3716905" y="8667264"/>
                    <a:pt x="3715102" y="8679197"/>
                    <a:pt x="3720719" y="8679216"/>
                  </a:cubicBezTo>
                  <a:cubicBezTo>
                    <a:pt x="4078182" y="8681133"/>
                    <a:pt x="4016831" y="8645997"/>
                    <a:pt x="4019089" y="8787126"/>
                  </a:cubicBezTo>
                  <a:cubicBezTo>
                    <a:pt x="4020645" y="8887313"/>
                    <a:pt x="4015768" y="8873009"/>
                    <a:pt x="4036130" y="8872857"/>
                  </a:cubicBezTo>
                  <a:cubicBezTo>
                    <a:pt x="4034517" y="8789649"/>
                    <a:pt x="4034384" y="8759143"/>
                    <a:pt x="4032638" y="8678192"/>
                  </a:cubicBezTo>
                  <a:cubicBezTo>
                    <a:pt x="4175912" y="8677831"/>
                    <a:pt x="4168872" y="8680393"/>
                    <a:pt x="4333228" y="8680013"/>
                  </a:cubicBezTo>
                  <a:cubicBezTo>
                    <a:pt x="4335088" y="8764057"/>
                    <a:pt x="4335126" y="8794050"/>
                    <a:pt x="4336701" y="8870543"/>
                  </a:cubicBezTo>
                  <a:cubicBezTo>
                    <a:pt x="4357215" y="8870391"/>
                    <a:pt x="4352338" y="8884430"/>
                    <a:pt x="4350763" y="8786822"/>
                  </a:cubicBezTo>
                  <a:cubicBezTo>
                    <a:pt x="4348770" y="8658518"/>
                    <a:pt x="4334253" y="8680146"/>
                    <a:pt x="4403651" y="8679690"/>
                  </a:cubicBezTo>
                  <a:cubicBezTo>
                    <a:pt x="4470980" y="8679235"/>
                    <a:pt x="4526012" y="8679045"/>
                    <a:pt x="4631276" y="8679615"/>
                  </a:cubicBezTo>
                  <a:cubicBezTo>
                    <a:pt x="4656685" y="8679748"/>
                    <a:pt x="4649588" y="8660586"/>
                    <a:pt x="4651599" y="8787144"/>
                  </a:cubicBezTo>
                  <a:cubicBezTo>
                    <a:pt x="4653175" y="8884316"/>
                    <a:pt x="4647729" y="8868171"/>
                    <a:pt x="4668451" y="8868019"/>
                  </a:cubicBezTo>
                  <a:cubicBezTo>
                    <a:pt x="4667369" y="8801582"/>
                    <a:pt x="4666363" y="8743852"/>
                    <a:pt x="4665699" y="8679785"/>
                  </a:cubicBezTo>
                  <a:cubicBezTo>
                    <a:pt x="4884860" y="8680639"/>
                    <a:pt x="4825122" y="8678059"/>
                    <a:pt x="4965663" y="8677945"/>
                  </a:cubicBezTo>
                  <a:cubicBezTo>
                    <a:pt x="4968471" y="8894883"/>
                    <a:pt x="4962589" y="8865743"/>
                    <a:pt x="4984222" y="8865572"/>
                  </a:cubicBezTo>
                  <a:cubicBezTo>
                    <a:pt x="4983026" y="8810024"/>
                    <a:pt x="4981964" y="8734157"/>
                    <a:pt x="4981243" y="8677945"/>
                  </a:cubicBezTo>
                  <a:cubicBezTo>
                    <a:pt x="5080756" y="8677983"/>
                    <a:pt x="5061457" y="8678799"/>
                    <a:pt x="5282155" y="8678723"/>
                  </a:cubicBezTo>
                  <a:cubicBezTo>
                    <a:pt x="5285381" y="8891620"/>
                    <a:pt x="5278550" y="8863182"/>
                    <a:pt x="5300638" y="8862992"/>
                  </a:cubicBezTo>
                  <a:cubicBezTo>
                    <a:pt x="5299557" y="8806059"/>
                    <a:pt x="5298874" y="8757302"/>
                    <a:pt x="5297697" y="8678704"/>
                  </a:cubicBezTo>
                  <a:cubicBezTo>
                    <a:pt x="5446854" y="8678647"/>
                    <a:pt x="5481031" y="8678723"/>
                    <a:pt x="5542344" y="8678400"/>
                  </a:cubicBezTo>
                  <a:cubicBezTo>
                    <a:pt x="5612899" y="8678021"/>
                    <a:pt x="5596371" y="8656374"/>
                    <a:pt x="5598401" y="8787183"/>
                  </a:cubicBezTo>
                  <a:cubicBezTo>
                    <a:pt x="5599749" y="8873920"/>
                    <a:pt x="5594834" y="8860507"/>
                    <a:pt x="5615291" y="8860336"/>
                  </a:cubicBezTo>
                  <a:cubicBezTo>
                    <a:pt x="5610717" y="8649488"/>
                    <a:pt x="5600356" y="8678154"/>
                    <a:pt x="5656299" y="8678154"/>
                  </a:cubicBezTo>
                  <a:close/>
                  <a:moveTo>
                    <a:pt x="5577242" y="7232476"/>
                  </a:moveTo>
                  <a:cubicBezTo>
                    <a:pt x="5583296" y="7628713"/>
                    <a:pt x="5594700" y="7574588"/>
                    <a:pt x="5542363" y="7574227"/>
                  </a:cubicBezTo>
                  <a:cubicBezTo>
                    <a:pt x="5226004" y="7572083"/>
                    <a:pt x="5279992" y="7595229"/>
                    <a:pt x="5278379" y="7491247"/>
                  </a:cubicBezTo>
                  <a:cubicBezTo>
                    <a:pt x="5273464" y="7176644"/>
                    <a:pt x="5259573" y="7228417"/>
                    <a:pt x="5314283" y="7229460"/>
                  </a:cubicBezTo>
                  <a:cubicBezTo>
                    <a:pt x="5508585" y="7233121"/>
                    <a:pt x="5577147" y="7227127"/>
                    <a:pt x="5577242" y="7232476"/>
                  </a:cubicBezTo>
                  <a:close/>
                  <a:moveTo>
                    <a:pt x="5576901" y="7212576"/>
                  </a:moveTo>
                  <a:cubicBezTo>
                    <a:pt x="5317870" y="7213202"/>
                    <a:pt x="5413322" y="7212974"/>
                    <a:pt x="5274621" y="7211191"/>
                  </a:cubicBezTo>
                  <a:cubicBezTo>
                    <a:pt x="5273218" y="7111705"/>
                    <a:pt x="5274242" y="6986399"/>
                    <a:pt x="5269745" y="6864925"/>
                  </a:cubicBezTo>
                  <a:cubicBezTo>
                    <a:pt x="5532989" y="6865057"/>
                    <a:pt x="5456076" y="6864849"/>
                    <a:pt x="5570259" y="6866499"/>
                  </a:cubicBezTo>
                  <a:cubicBezTo>
                    <a:pt x="5570999" y="7032764"/>
                    <a:pt x="5574984" y="7102522"/>
                    <a:pt x="5576901" y="7212576"/>
                  </a:cubicBezTo>
                  <a:close/>
                  <a:moveTo>
                    <a:pt x="5570202" y="6848837"/>
                  </a:moveTo>
                  <a:cubicBezTo>
                    <a:pt x="5256575" y="6844132"/>
                    <a:pt x="5269251" y="6851853"/>
                    <a:pt x="5268948" y="6843468"/>
                  </a:cubicBezTo>
                  <a:cubicBezTo>
                    <a:pt x="5265456" y="6754777"/>
                    <a:pt x="5264507" y="6676463"/>
                    <a:pt x="5264109" y="6584964"/>
                  </a:cubicBezTo>
                  <a:cubicBezTo>
                    <a:pt x="5263691" y="6487071"/>
                    <a:pt x="5249990" y="6503538"/>
                    <a:pt x="5314397" y="6503367"/>
                  </a:cubicBezTo>
                  <a:cubicBezTo>
                    <a:pt x="5405712" y="6503121"/>
                    <a:pt x="5469910" y="6502969"/>
                    <a:pt x="5542211" y="6504126"/>
                  </a:cubicBezTo>
                  <a:cubicBezTo>
                    <a:pt x="5573162" y="6504639"/>
                    <a:pt x="5568608" y="6456091"/>
                    <a:pt x="5570202" y="6848837"/>
                  </a:cubicBezTo>
                  <a:close/>
                  <a:moveTo>
                    <a:pt x="2429985" y="7232173"/>
                  </a:moveTo>
                  <a:cubicBezTo>
                    <a:pt x="2429890" y="7226861"/>
                    <a:pt x="2395087" y="7225666"/>
                    <a:pt x="2730195" y="7227601"/>
                  </a:cubicBezTo>
                  <a:cubicBezTo>
                    <a:pt x="2732492" y="7360457"/>
                    <a:pt x="2730442" y="7419307"/>
                    <a:pt x="2734389" y="7574132"/>
                  </a:cubicBezTo>
                  <a:cubicBezTo>
                    <a:pt x="2565421" y="7574284"/>
                    <a:pt x="2526652" y="7576561"/>
                    <a:pt x="2432604" y="7575707"/>
                  </a:cubicBezTo>
                  <a:cubicBezTo>
                    <a:pt x="2428372" y="7338489"/>
                    <a:pt x="2432243" y="7377038"/>
                    <a:pt x="2429985" y="7232173"/>
                  </a:cubicBezTo>
                  <a:close/>
                  <a:moveTo>
                    <a:pt x="525679" y="6867372"/>
                  </a:moveTo>
                  <a:cubicBezTo>
                    <a:pt x="833309" y="6867372"/>
                    <a:pt x="694154" y="6866499"/>
                    <a:pt x="825529" y="6865550"/>
                  </a:cubicBezTo>
                  <a:cubicBezTo>
                    <a:pt x="825795" y="6939653"/>
                    <a:pt x="826933" y="6973972"/>
                    <a:pt x="828413" y="7103015"/>
                  </a:cubicBezTo>
                  <a:cubicBezTo>
                    <a:pt x="830064" y="7246857"/>
                    <a:pt x="890903" y="7208288"/>
                    <a:pt x="534332" y="7210223"/>
                  </a:cubicBezTo>
                  <a:cubicBezTo>
                    <a:pt x="521011" y="7210299"/>
                    <a:pt x="535642" y="7198461"/>
                    <a:pt x="525679" y="6867372"/>
                  </a:cubicBezTo>
                  <a:close/>
                  <a:moveTo>
                    <a:pt x="509283" y="5778433"/>
                  </a:moveTo>
                  <a:cubicBezTo>
                    <a:pt x="639368" y="5780368"/>
                    <a:pt x="602952" y="5780007"/>
                    <a:pt x="807691" y="5779362"/>
                  </a:cubicBezTo>
                  <a:cubicBezTo>
                    <a:pt x="815111" y="6137201"/>
                    <a:pt x="805471" y="5718217"/>
                    <a:pt x="815111" y="6122517"/>
                  </a:cubicBezTo>
                  <a:cubicBezTo>
                    <a:pt x="707134" y="6123939"/>
                    <a:pt x="773286" y="6125856"/>
                    <a:pt x="512851" y="6124603"/>
                  </a:cubicBezTo>
                  <a:cubicBezTo>
                    <a:pt x="512168" y="5993511"/>
                    <a:pt x="514995" y="6091992"/>
                    <a:pt x="509283" y="5778433"/>
                  </a:cubicBezTo>
                  <a:close/>
                  <a:moveTo>
                    <a:pt x="487972" y="4383598"/>
                  </a:moveTo>
                  <a:cubicBezTo>
                    <a:pt x="486834" y="4310141"/>
                    <a:pt x="438291" y="4330991"/>
                    <a:pt x="761919" y="4328809"/>
                  </a:cubicBezTo>
                  <a:cubicBezTo>
                    <a:pt x="797785" y="4328581"/>
                    <a:pt x="784027" y="4281532"/>
                    <a:pt x="789682" y="4642880"/>
                  </a:cubicBezTo>
                  <a:cubicBezTo>
                    <a:pt x="790289" y="4680481"/>
                    <a:pt x="831734" y="4675891"/>
                    <a:pt x="534408" y="4672704"/>
                  </a:cubicBezTo>
                  <a:cubicBezTo>
                    <a:pt x="471349" y="4672001"/>
                    <a:pt x="493210" y="4718406"/>
                    <a:pt x="487972" y="4383598"/>
                  </a:cubicBezTo>
                  <a:close/>
                  <a:moveTo>
                    <a:pt x="458502" y="2571469"/>
                  </a:moveTo>
                  <a:cubicBezTo>
                    <a:pt x="457420" y="2502261"/>
                    <a:pt x="401989" y="2514100"/>
                    <a:pt x="758143" y="2516945"/>
                  </a:cubicBezTo>
                  <a:cubicBezTo>
                    <a:pt x="764367" y="2887001"/>
                    <a:pt x="763741" y="2861864"/>
                    <a:pt x="762033" y="2861826"/>
                  </a:cubicBezTo>
                  <a:cubicBezTo>
                    <a:pt x="418632" y="2854902"/>
                    <a:pt x="461253" y="2882847"/>
                    <a:pt x="460418" y="2830315"/>
                  </a:cubicBezTo>
                  <a:cubicBezTo>
                    <a:pt x="458426" y="2698748"/>
                    <a:pt x="460551" y="2699488"/>
                    <a:pt x="458502" y="2571469"/>
                  </a:cubicBezTo>
                  <a:close/>
                  <a:moveTo>
                    <a:pt x="747687" y="1790985"/>
                  </a:moveTo>
                  <a:cubicBezTo>
                    <a:pt x="748085" y="1815743"/>
                    <a:pt x="752469" y="2134975"/>
                    <a:pt x="752469" y="2136322"/>
                  </a:cubicBezTo>
                  <a:cubicBezTo>
                    <a:pt x="393108" y="2129815"/>
                    <a:pt x="452903" y="2165083"/>
                    <a:pt x="451177" y="2053758"/>
                  </a:cubicBezTo>
                  <a:cubicBezTo>
                    <a:pt x="449146" y="1923994"/>
                    <a:pt x="447135" y="1924336"/>
                    <a:pt x="445104" y="1795102"/>
                  </a:cubicBezTo>
                  <a:cubicBezTo>
                    <a:pt x="444933" y="1784611"/>
                    <a:pt x="429353" y="1793262"/>
                    <a:pt x="747687" y="1790985"/>
                  </a:cubicBezTo>
                  <a:close/>
                  <a:moveTo>
                    <a:pt x="444744" y="1772469"/>
                  </a:moveTo>
                  <a:cubicBezTo>
                    <a:pt x="442068" y="1604762"/>
                    <a:pt x="439753" y="1518329"/>
                    <a:pt x="439886" y="1429599"/>
                  </a:cubicBezTo>
                  <a:cubicBezTo>
                    <a:pt x="553024" y="1429694"/>
                    <a:pt x="547085" y="1430662"/>
                    <a:pt x="740551" y="1430301"/>
                  </a:cubicBezTo>
                  <a:cubicBezTo>
                    <a:pt x="740836" y="1600930"/>
                    <a:pt x="745163" y="1648340"/>
                    <a:pt x="747402" y="1773342"/>
                  </a:cubicBezTo>
                  <a:cubicBezTo>
                    <a:pt x="585095" y="1774556"/>
                    <a:pt x="546724" y="1772659"/>
                    <a:pt x="444744" y="1772469"/>
                  </a:cubicBezTo>
                  <a:close/>
                  <a:moveTo>
                    <a:pt x="752659" y="2153946"/>
                  </a:moveTo>
                  <a:cubicBezTo>
                    <a:pt x="754518" y="2332278"/>
                    <a:pt x="755657" y="2373104"/>
                    <a:pt x="757839" y="2499340"/>
                  </a:cubicBezTo>
                  <a:cubicBezTo>
                    <a:pt x="682900" y="2498752"/>
                    <a:pt x="608588" y="2498827"/>
                    <a:pt x="534313" y="2499226"/>
                  </a:cubicBezTo>
                  <a:cubicBezTo>
                    <a:pt x="436887" y="2499757"/>
                    <a:pt x="457249" y="2559859"/>
                    <a:pt x="452922" y="2183219"/>
                  </a:cubicBezTo>
                  <a:cubicBezTo>
                    <a:pt x="452467" y="2143190"/>
                    <a:pt x="404399" y="2147876"/>
                    <a:pt x="752659" y="2153946"/>
                  </a:cubicBezTo>
                  <a:close/>
                  <a:moveTo>
                    <a:pt x="3279417" y="2054081"/>
                  </a:moveTo>
                  <a:cubicBezTo>
                    <a:pt x="3281106" y="2161990"/>
                    <a:pt x="3331451" y="2131617"/>
                    <a:pt x="3037807" y="2135146"/>
                  </a:cubicBezTo>
                  <a:cubicBezTo>
                    <a:pt x="2967366" y="2136000"/>
                    <a:pt x="2982604" y="2151841"/>
                    <a:pt x="2981067" y="2053739"/>
                  </a:cubicBezTo>
                  <a:cubicBezTo>
                    <a:pt x="2979036" y="1924203"/>
                    <a:pt x="2976740" y="1924108"/>
                    <a:pt x="2974729" y="1795083"/>
                  </a:cubicBezTo>
                  <a:cubicBezTo>
                    <a:pt x="2974577" y="1785446"/>
                    <a:pt x="2956112" y="1794666"/>
                    <a:pt x="3265565" y="1791327"/>
                  </a:cubicBezTo>
                  <a:cubicBezTo>
                    <a:pt x="3287350" y="1791099"/>
                    <a:pt x="3274844" y="1761902"/>
                    <a:pt x="3279417" y="2054081"/>
                  </a:cubicBezTo>
                  <a:close/>
                  <a:moveTo>
                    <a:pt x="3596954" y="2135298"/>
                  </a:moveTo>
                  <a:cubicBezTo>
                    <a:pt x="3504234" y="2135260"/>
                    <a:pt x="3619080" y="2135165"/>
                    <a:pt x="3296553" y="2134653"/>
                  </a:cubicBezTo>
                  <a:cubicBezTo>
                    <a:pt x="3291999" y="1954197"/>
                    <a:pt x="3295889" y="1939721"/>
                    <a:pt x="3293536" y="1791043"/>
                  </a:cubicBezTo>
                  <a:cubicBezTo>
                    <a:pt x="3473017" y="1789354"/>
                    <a:pt x="3594316" y="1793642"/>
                    <a:pt x="3594335" y="1795311"/>
                  </a:cubicBezTo>
                  <a:cubicBezTo>
                    <a:pt x="3596574" y="1937957"/>
                    <a:pt x="3592039" y="1959945"/>
                    <a:pt x="3596954" y="2135298"/>
                  </a:cubicBezTo>
                  <a:close/>
                  <a:moveTo>
                    <a:pt x="4856472" y="1773646"/>
                  </a:moveTo>
                  <a:cubicBezTo>
                    <a:pt x="4494283" y="1773778"/>
                    <a:pt x="4557058" y="1793964"/>
                    <a:pt x="4555976" y="1665736"/>
                  </a:cubicBezTo>
                  <a:cubicBezTo>
                    <a:pt x="4555407" y="1588276"/>
                    <a:pt x="4554041" y="1501103"/>
                    <a:pt x="4552465" y="1429011"/>
                  </a:cubicBezTo>
                  <a:cubicBezTo>
                    <a:pt x="4634520" y="1428594"/>
                    <a:pt x="4726159" y="1424515"/>
                    <a:pt x="4852638" y="1428271"/>
                  </a:cubicBezTo>
                  <a:cubicBezTo>
                    <a:pt x="4858009" y="1568508"/>
                    <a:pt x="4855238" y="1677954"/>
                    <a:pt x="4856472" y="1773646"/>
                  </a:cubicBezTo>
                  <a:close/>
                  <a:moveTo>
                    <a:pt x="4865428" y="2312927"/>
                  </a:moveTo>
                  <a:cubicBezTo>
                    <a:pt x="4868692" y="2524496"/>
                    <a:pt x="4872184" y="2498562"/>
                    <a:pt x="4858881" y="2498865"/>
                  </a:cubicBezTo>
                  <a:cubicBezTo>
                    <a:pt x="4779540" y="2500573"/>
                    <a:pt x="4711566" y="2500592"/>
                    <a:pt x="4631427" y="2498865"/>
                  </a:cubicBezTo>
                  <a:cubicBezTo>
                    <a:pt x="4544021" y="2496987"/>
                    <a:pt x="4574042" y="2553484"/>
                    <a:pt x="4563206" y="2183049"/>
                  </a:cubicBezTo>
                  <a:cubicBezTo>
                    <a:pt x="4562238" y="2149925"/>
                    <a:pt x="4513791" y="2149412"/>
                    <a:pt x="4858938" y="2153605"/>
                  </a:cubicBezTo>
                  <a:cubicBezTo>
                    <a:pt x="4868465" y="2153719"/>
                    <a:pt x="4862639" y="2134653"/>
                    <a:pt x="4865428" y="2312927"/>
                  </a:cubicBezTo>
                  <a:close/>
                  <a:moveTo>
                    <a:pt x="5200518" y="6123428"/>
                  </a:moveTo>
                  <a:cubicBezTo>
                    <a:pt x="4890439" y="6123428"/>
                    <a:pt x="4940082" y="6137580"/>
                    <a:pt x="4939494" y="6067025"/>
                  </a:cubicBezTo>
                  <a:cubicBezTo>
                    <a:pt x="4936723" y="5734627"/>
                    <a:pt x="4923117" y="5780463"/>
                    <a:pt x="4972855" y="5780463"/>
                  </a:cubicBezTo>
                  <a:cubicBezTo>
                    <a:pt x="5274850" y="5780463"/>
                    <a:pt x="5237086" y="5762269"/>
                    <a:pt x="5237390" y="5808142"/>
                  </a:cubicBezTo>
                  <a:cubicBezTo>
                    <a:pt x="5239268" y="6170951"/>
                    <a:pt x="5261566" y="6123428"/>
                    <a:pt x="5200518" y="6123428"/>
                  </a:cubicBezTo>
                  <a:close/>
                  <a:moveTo>
                    <a:pt x="5241925" y="6140976"/>
                  </a:moveTo>
                  <a:cubicBezTo>
                    <a:pt x="5244771" y="6323708"/>
                    <a:pt x="5246498" y="6395629"/>
                    <a:pt x="5247712" y="6485876"/>
                  </a:cubicBezTo>
                  <a:cubicBezTo>
                    <a:pt x="5057852" y="6486085"/>
                    <a:pt x="5069940" y="6487375"/>
                    <a:pt x="4946800" y="6487090"/>
                  </a:cubicBezTo>
                  <a:cubicBezTo>
                    <a:pt x="4942663" y="6256170"/>
                    <a:pt x="4942151" y="6291021"/>
                    <a:pt x="4940234" y="6140805"/>
                  </a:cubicBezTo>
                  <a:cubicBezTo>
                    <a:pt x="5033732" y="6140597"/>
                    <a:pt x="5154291" y="6141279"/>
                    <a:pt x="5241925" y="6140976"/>
                  </a:cubicBezTo>
                  <a:close/>
                  <a:moveTo>
                    <a:pt x="5200518" y="5760353"/>
                  </a:moveTo>
                  <a:cubicBezTo>
                    <a:pt x="4882318" y="5760353"/>
                    <a:pt x="4937122" y="5790366"/>
                    <a:pt x="4935376" y="5678415"/>
                  </a:cubicBezTo>
                  <a:cubicBezTo>
                    <a:pt x="4930461" y="5364438"/>
                    <a:pt x="4914843" y="5417008"/>
                    <a:pt x="4972855" y="5417008"/>
                  </a:cubicBezTo>
                  <a:cubicBezTo>
                    <a:pt x="5252438" y="5417008"/>
                    <a:pt x="5231070" y="5412531"/>
                    <a:pt x="5231165" y="5419721"/>
                  </a:cubicBezTo>
                  <a:cubicBezTo>
                    <a:pt x="5237276" y="5813548"/>
                    <a:pt x="5251660" y="5760353"/>
                    <a:pt x="5200518" y="5760353"/>
                  </a:cubicBezTo>
                  <a:close/>
                  <a:moveTo>
                    <a:pt x="4928678" y="5289862"/>
                  </a:moveTo>
                  <a:cubicBezTo>
                    <a:pt x="4926780" y="5199008"/>
                    <a:pt x="4925509" y="5114339"/>
                    <a:pt x="4924920" y="5053517"/>
                  </a:cubicBezTo>
                  <a:cubicBezTo>
                    <a:pt x="4988852" y="5053478"/>
                    <a:pt x="4938830" y="5053478"/>
                    <a:pt x="5200518" y="5053573"/>
                  </a:cubicBezTo>
                  <a:cubicBezTo>
                    <a:pt x="5234505" y="5053573"/>
                    <a:pt x="5224182" y="5000207"/>
                    <a:pt x="5230843" y="5398246"/>
                  </a:cubicBezTo>
                  <a:cubicBezTo>
                    <a:pt x="4870913" y="5397145"/>
                    <a:pt x="4931714" y="5434728"/>
                    <a:pt x="4928678" y="5289862"/>
                  </a:cubicBezTo>
                  <a:close/>
                  <a:moveTo>
                    <a:pt x="5200518" y="5035949"/>
                  </a:moveTo>
                  <a:cubicBezTo>
                    <a:pt x="4936837" y="5035854"/>
                    <a:pt x="4988188" y="5035873"/>
                    <a:pt x="4924749" y="5035892"/>
                  </a:cubicBezTo>
                  <a:cubicBezTo>
                    <a:pt x="4923307" y="4862588"/>
                    <a:pt x="4919967" y="4758909"/>
                    <a:pt x="4918696" y="4692358"/>
                  </a:cubicBezTo>
                  <a:cubicBezTo>
                    <a:pt x="5141425" y="4691675"/>
                    <a:pt x="5093964" y="4689304"/>
                    <a:pt x="5218906" y="4689683"/>
                  </a:cubicBezTo>
                  <a:cubicBezTo>
                    <a:pt x="5226800" y="5077174"/>
                    <a:pt x="5236516" y="5035949"/>
                    <a:pt x="5200518" y="5035949"/>
                  </a:cubicBezTo>
                  <a:close/>
                  <a:moveTo>
                    <a:pt x="3988233" y="5779476"/>
                  </a:moveTo>
                  <a:cubicBezTo>
                    <a:pt x="4330382" y="5781980"/>
                    <a:pt x="4286413" y="5761605"/>
                    <a:pt x="4287722" y="5807895"/>
                  </a:cubicBezTo>
                  <a:cubicBezTo>
                    <a:pt x="4291347" y="5936787"/>
                    <a:pt x="4293491" y="6123674"/>
                    <a:pt x="4289753" y="6123674"/>
                  </a:cubicBezTo>
                  <a:cubicBezTo>
                    <a:pt x="4176652" y="6123674"/>
                    <a:pt x="4173710" y="6125287"/>
                    <a:pt x="4062071" y="6125287"/>
                  </a:cubicBezTo>
                  <a:cubicBezTo>
                    <a:pt x="3963886" y="6125306"/>
                    <a:pt x="3996810" y="6187570"/>
                    <a:pt x="3988233" y="5779476"/>
                  </a:cubicBezTo>
                  <a:close/>
                  <a:moveTo>
                    <a:pt x="2722890" y="5777864"/>
                  </a:moveTo>
                  <a:cubicBezTo>
                    <a:pt x="3070959" y="5779324"/>
                    <a:pt x="3021980" y="5771090"/>
                    <a:pt x="3023176" y="5808407"/>
                  </a:cubicBezTo>
                  <a:cubicBezTo>
                    <a:pt x="3025168" y="5871753"/>
                    <a:pt x="3026838" y="5939500"/>
                    <a:pt x="3027635" y="6067139"/>
                  </a:cubicBezTo>
                  <a:cubicBezTo>
                    <a:pt x="3028148" y="6148299"/>
                    <a:pt x="3074754" y="6124528"/>
                    <a:pt x="2727216" y="6122555"/>
                  </a:cubicBezTo>
                  <a:cubicBezTo>
                    <a:pt x="2726647" y="6021494"/>
                    <a:pt x="2728810" y="6035134"/>
                    <a:pt x="2722890" y="5777864"/>
                  </a:cubicBezTo>
                  <a:close/>
                  <a:moveTo>
                    <a:pt x="820196" y="5419361"/>
                  </a:moveTo>
                  <a:cubicBezTo>
                    <a:pt x="820158" y="5417293"/>
                    <a:pt x="796362" y="5415149"/>
                    <a:pt x="1103195" y="5415149"/>
                  </a:cubicBezTo>
                  <a:cubicBezTo>
                    <a:pt x="1123633" y="5415149"/>
                    <a:pt x="1118225" y="5374721"/>
                    <a:pt x="1122988" y="5678738"/>
                  </a:cubicBezTo>
                  <a:cubicBezTo>
                    <a:pt x="1124658" y="5786913"/>
                    <a:pt x="1176312" y="5761643"/>
                    <a:pt x="875703" y="5761643"/>
                  </a:cubicBezTo>
                  <a:cubicBezTo>
                    <a:pt x="798430" y="5761643"/>
                    <a:pt x="826364" y="5813738"/>
                    <a:pt x="820196" y="5419361"/>
                  </a:cubicBezTo>
                  <a:close/>
                  <a:moveTo>
                    <a:pt x="1081163" y="2878559"/>
                  </a:moveTo>
                  <a:cubicBezTo>
                    <a:pt x="1081960" y="2972695"/>
                    <a:pt x="1083782" y="3219418"/>
                    <a:pt x="1083839" y="3223706"/>
                  </a:cubicBezTo>
                  <a:cubicBezTo>
                    <a:pt x="837959" y="3223914"/>
                    <a:pt x="824997" y="3223858"/>
                    <a:pt x="783420" y="3224427"/>
                  </a:cubicBezTo>
                  <a:cubicBezTo>
                    <a:pt x="778315" y="2962545"/>
                    <a:pt x="780649" y="3003998"/>
                    <a:pt x="779188" y="2879792"/>
                  </a:cubicBezTo>
                  <a:cubicBezTo>
                    <a:pt x="909083" y="2882202"/>
                    <a:pt x="997267" y="2878787"/>
                    <a:pt x="1081163" y="2878559"/>
                  </a:cubicBezTo>
                  <a:close/>
                  <a:moveTo>
                    <a:pt x="778979" y="2862168"/>
                  </a:moveTo>
                  <a:cubicBezTo>
                    <a:pt x="773457" y="2445764"/>
                    <a:pt x="744195" y="2517458"/>
                    <a:pt x="875722" y="2517458"/>
                  </a:cubicBezTo>
                  <a:cubicBezTo>
                    <a:pt x="982769" y="2517458"/>
                    <a:pt x="986451" y="2516319"/>
                    <a:pt x="1073800" y="2516091"/>
                  </a:cubicBezTo>
                  <a:cubicBezTo>
                    <a:pt x="1080385" y="2835665"/>
                    <a:pt x="1079892" y="2765983"/>
                    <a:pt x="1080973" y="2860973"/>
                  </a:cubicBezTo>
                  <a:cubicBezTo>
                    <a:pt x="988747" y="2861181"/>
                    <a:pt x="907831" y="2864577"/>
                    <a:pt x="778979" y="2862168"/>
                  </a:cubicBezTo>
                  <a:close/>
                  <a:moveTo>
                    <a:pt x="1084086" y="3241311"/>
                  </a:moveTo>
                  <a:cubicBezTo>
                    <a:pt x="1087805" y="3504691"/>
                    <a:pt x="1088260" y="3441251"/>
                    <a:pt x="1090784" y="3584693"/>
                  </a:cubicBezTo>
                  <a:cubicBezTo>
                    <a:pt x="1089437" y="3584693"/>
                    <a:pt x="810537" y="3586154"/>
                    <a:pt x="790745" y="3586439"/>
                  </a:cubicBezTo>
                  <a:cubicBezTo>
                    <a:pt x="789113" y="3489419"/>
                    <a:pt x="791200" y="3628100"/>
                    <a:pt x="783780" y="3242032"/>
                  </a:cubicBezTo>
                  <a:cubicBezTo>
                    <a:pt x="832133" y="3241406"/>
                    <a:pt x="841071" y="3241520"/>
                    <a:pt x="1084086" y="3241311"/>
                  </a:cubicBezTo>
                  <a:close/>
                  <a:moveTo>
                    <a:pt x="1709935" y="2830618"/>
                  </a:moveTo>
                  <a:cubicBezTo>
                    <a:pt x="1710467" y="2864919"/>
                    <a:pt x="1753468" y="2869585"/>
                    <a:pt x="1444756" y="2861143"/>
                  </a:cubicBezTo>
                  <a:cubicBezTo>
                    <a:pt x="1400559" y="2859872"/>
                    <a:pt x="1411319" y="2909710"/>
                    <a:pt x="1406024" y="2571507"/>
                  </a:cubicBezTo>
                  <a:cubicBezTo>
                    <a:pt x="1404886" y="2498220"/>
                    <a:pt x="1357786" y="2518008"/>
                    <a:pt x="1672153" y="2516756"/>
                  </a:cubicBezTo>
                  <a:cubicBezTo>
                    <a:pt x="1725060" y="2516604"/>
                    <a:pt x="1704318" y="2471205"/>
                    <a:pt x="1709935" y="2830618"/>
                  </a:cubicBezTo>
                  <a:close/>
                  <a:moveTo>
                    <a:pt x="2350321" y="3224389"/>
                  </a:moveTo>
                  <a:cubicBezTo>
                    <a:pt x="2050908" y="3218754"/>
                    <a:pt x="2050205" y="3233742"/>
                    <a:pt x="2049655" y="3218621"/>
                  </a:cubicBezTo>
                  <a:cubicBezTo>
                    <a:pt x="2046410" y="3131258"/>
                    <a:pt x="2045328" y="3047689"/>
                    <a:pt x="2044854" y="2959814"/>
                  </a:cubicBezTo>
                  <a:cubicBezTo>
                    <a:pt x="2044323" y="2855224"/>
                    <a:pt x="1984698" y="2877630"/>
                    <a:pt x="2345691" y="2877326"/>
                  </a:cubicBezTo>
                  <a:cubicBezTo>
                    <a:pt x="2346545" y="2973397"/>
                    <a:pt x="2343300" y="3056302"/>
                    <a:pt x="2350321" y="3224389"/>
                  </a:cubicBezTo>
                  <a:close/>
                  <a:moveTo>
                    <a:pt x="2665352" y="3225527"/>
                  </a:moveTo>
                  <a:cubicBezTo>
                    <a:pt x="2459095" y="3225603"/>
                    <a:pt x="2430573" y="3225887"/>
                    <a:pt x="2365901" y="3224692"/>
                  </a:cubicBezTo>
                  <a:cubicBezTo>
                    <a:pt x="2358842" y="3056150"/>
                    <a:pt x="2362049" y="2968427"/>
                    <a:pt x="2361232" y="2877326"/>
                  </a:cubicBezTo>
                  <a:cubicBezTo>
                    <a:pt x="2724749" y="2877023"/>
                    <a:pt x="2662923" y="2859891"/>
                    <a:pt x="2662392" y="2959795"/>
                  </a:cubicBezTo>
                  <a:cubicBezTo>
                    <a:pt x="2662050" y="3025436"/>
                    <a:pt x="2662240" y="3045906"/>
                    <a:pt x="2665352" y="3225527"/>
                  </a:cubicBezTo>
                  <a:close/>
                  <a:moveTo>
                    <a:pt x="4858976" y="4675056"/>
                  </a:moveTo>
                  <a:cubicBezTo>
                    <a:pt x="4560758" y="4677067"/>
                    <a:pt x="4601406" y="4683688"/>
                    <a:pt x="4600761" y="4642539"/>
                  </a:cubicBezTo>
                  <a:cubicBezTo>
                    <a:pt x="4595087" y="4280413"/>
                    <a:pt x="4584859" y="4329871"/>
                    <a:pt x="4631465" y="4328581"/>
                  </a:cubicBezTo>
                  <a:cubicBezTo>
                    <a:pt x="4701584" y="4326760"/>
                    <a:pt x="4768496" y="4326324"/>
                    <a:pt x="4858844" y="4328391"/>
                  </a:cubicBezTo>
                  <a:cubicBezTo>
                    <a:pt x="4907442" y="4329511"/>
                    <a:pt x="4897802" y="4318071"/>
                    <a:pt x="4898827" y="4383883"/>
                  </a:cubicBezTo>
                  <a:cubicBezTo>
                    <a:pt x="4904160" y="4725216"/>
                    <a:pt x="4916950" y="4674676"/>
                    <a:pt x="4858976" y="4675056"/>
                  </a:cubicBezTo>
                  <a:close/>
                  <a:moveTo>
                    <a:pt x="4903154" y="4692434"/>
                  </a:moveTo>
                  <a:cubicBezTo>
                    <a:pt x="4905108" y="4797990"/>
                    <a:pt x="4907082" y="4822065"/>
                    <a:pt x="4909207" y="5035930"/>
                  </a:cubicBezTo>
                  <a:cubicBezTo>
                    <a:pt x="4573985" y="5036101"/>
                    <a:pt x="4608143" y="5039307"/>
                    <a:pt x="4608048" y="5031036"/>
                  </a:cubicBezTo>
                  <a:cubicBezTo>
                    <a:pt x="4603987" y="4642008"/>
                    <a:pt x="4586585" y="4692301"/>
                    <a:pt x="4631218" y="4692661"/>
                  </a:cubicBezTo>
                  <a:cubicBezTo>
                    <a:pt x="4755136" y="4693629"/>
                    <a:pt x="4857458" y="4692623"/>
                    <a:pt x="4903154" y="4692434"/>
                  </a:cubicBezTo>
                  <a:close/>
                  <a:moveTo>
                    <a:pt x="3970680" y="4691561"/>
                  </a:moveTo>
                  <a:cubicBezTo>
                    <a:pt x="4328408" y="4691258"/>
                    <a:pt x="4270302" y="4670408"/>
                    <a:pt x="4272959" y="4772398"/>
                  </a:cubicBezTo>
                  <a:cubicBezTo>
                    <a:pt x="4275274" y="4864219"/>
                    <a:pt x="4276811" y="4945095"/>
                    <a:pt x="4276166" y="5031320"/>
                  </a:cubicBezTo>
                  <a:cubicBezTo>
                    <a:pt x="4276090" y="5040198"/>
                    <a:pt x="4308730" y="5037504"/>
                    <a:pt x="3974039" y="5037694"/>
                  </a:cubicBezTo>
                  <a:cubicBezTo>
                    <a:pt x="3968478" y="4675151"/>
                    <a:pt x="3972312" y="4848094"/>
                    <a:pt x="3970680" y="4691561"/>
                  </a:cubicBezTo>
                  <a:close/>
                  <a:moveTo>
                    <a:pt x="3021828" y="4691447"/>
                  </a:moveTo>
                  <a:cubicBezTo>
                    <a:pt x="3181820" y="4693705"/>
                    <a:pt x="3246512" y="4691827"/>
                    <a:pt x="3322836" y="4691409"/>
                  </a:cubicBezTo>
                  <a:cubicBezTo>
                    <a:pt x="3327561" y="5016579"/>
                    <a:pt x="3327713" y="5035702"/>
                    <a:pt x="3327732" y="5038017"/>
                  </a:cubicBezTo>
                  <a:cubicBezTo>
                    <a:pt x="2991162" y="5037960"/>
                    <a:pt x="3025757" y="5041489"/>
                    <a:pt x="3025491" y="5030902"/>
                  </a:cubicBezTo>
                  <a:cubicBezTo>
                    <a:pt x="3020272" y="4813642"/>
                    <a:pt x="3022796" y="4791559"/>
                    <a:pt x="3021828" y="4691447"/>
                  </a:cubicBezTo>
                  <a:close/>
                  <a:moveTo>
                    <a:pt x="1446672" y="5054863"/>
                  </a:moveTo>
                  <a:cubicBezTo>
                    <a:pt x="1638849" y="5056931"/>
                    <a:pt x="1648546" y="5053744"/>
                    <a:pt x="1744966" y="5053061"/>
                  </a:cubicBezTo>
                  <a:cubicBezTo>
                    <a:pt x="1751001" y="5377624"/>
                    <a:pt x="1750868" y="5276924"/>
                    <a:pt x="1753069" y="5400105"/>
                  </a:cubicBezTo>
                  <a:cubicBezTo>
                    <a:pt x="1613648" y="5399745"/>
                    <a:pt x="1738267" y="5398872"/>
                    <a:pt x="1449538" y="5399081"/>
                  </a:cubicBezTo>
                  <a:cubicBezTo>
                    <a:pt x="1447754" y="5259944"/>
                    <a:pt x="1452138" y="5282312"/>
                    <a:pt x="1446672" y="5054863"/>
                  </a:cubicBezTo>
                  <a:close/>
                  <a:moveTo>
                    <a:pt x="1726179" y="3866172"/>
                  </a:moveTo>
                  <a:cubicBezTo>
                    <a:pt x="1727754" y="3966626"/>
                    <a:pt x="1742651" y="3949589"/>
                    <a:pt x="1672039" y="3950139"/>
                  </a:cubicBezTo>
                  <a:cubicBezTo>
                    <a:pt x="1571064" y="3950955"/>
                    <a:pt x="1505917" y="3950690"/>
                    <a:pt x="1444623" y="3950026"/>
                  </a:cubicBezTo>
                  <a:cubicBezTo>
                    <a:pt x="1421623" y="3949779"/>
                    <a:pt x="1430201" y="3991137"/>
                    <a:pt x="1423995" y="3606871"/>
                  </a:cubicBezTo>
                  <a:cubicBezTo>
                    <a:pt x="1423976" y="3605524"/>
                    <a:pt x="1399402" y="3597632"/>
                    <a:pt x="1671944" y="3604234"/>
                  </a:cubicBezTo>
                  <a:cubicBezTo>
                    <a:pt x="1747148" y="3606036"/>
                    <a:pt x="1721283" y="3552423"/>
                    <a:pt x="1726179" y="3866172"/>
                  </a:cubicBezTo>
                  <a:close/>
                  <a:moveTo>
                    <a:pt x="1444490" y="3967631"/>
                  </a:moveTo>
                  <a:cubicBezTo>
                    <a:pt x="1772236" y="3971160"/>
                    <a:pt x="1727963" y="3953649"/>
                    <a:pt x="1729329" y="3995386"/>
                  </a:cubicBezTo>
                  <a:cubicBezTo>
                    <a:pt x="1732024" y="4076015"/>
                    <a:pt x="1731891" y="4086885"/>
                    <a:pt x="1735497" y="4312664"/>
                  </a:cubicBezTo>
                  <a:cubicBezTo>
                    <a:pt x="1476124" y="4312247"/>
                    <a:pt x="1494361" y="4312038"/>
                    <a:pt x="1434262" y="4311127"/>
                  </a:cubicBezTo>
                  <a:cubicBezTo>
                    <a:pt x="1429859" y="3924528"/>
                    <a:pt x="1422268" y="3967404"/>
                    <a:pt x="1444490" y="3967631"/>
                  </a:cubicBezTo>
                  <a:close/>
                  <a:moveTo>
                    <a:pt x="1444452" y="4328961"/>
                  </a:moveTo>
                  <a:cubicBezTo>
                    <a:pt x="1786980" y="4334481"/>
                    <a:pt x="1735383" y="4306745"/>
                    <a:pt x="1736616" y="4383902"/>
                  </a:cubicBezTo>
                  <a:cubicBezTo>
                    <a:pt x="1742063" y="4731837"/>
                    <a:pt x="1756789" y="4672798"/>
                    <a:pt x="1672115" y="4672685"/>
                  </a:cubicBezTo>
                  <a:cubicBezTo>
                    <a:pt x="1391678" y="4671907"/>
                    <a:pt x="1438550" y="4688677"/>
                    <a:pt x="1437810" y="4642558"/>
                  </a:cubicBezTo>
                  <a:cubicBezTo>
                    <a:pt x="1432288" y="4289861"/>
                    <a:pt x="1431852" y="4328752"/>
                    <a:pt x="1444452" y="4328961"/>
                  </a:cubicBezTo>
                  <a:close/>
                  <a:moveTo>
                    <a:pt x="1444737" y="4691637"/>
                  </a:moveTo>
                  <a:cubicBezTo>
                    <a:pt x="1513508" y="4689873"/>
                    <a:pt x="1534553" y="4690119"/>
                    <a:pt x="1672115" y="4690290"/>
                  </a:cubicBezTo>
                  <a:cubicBezTo>
                    <a:pt x="1761798" y="4690536"/>
                    <a:pt x="1736920" y="4624990"/>
                    <a:pt x="1744549" y="5031301"/>
                  </a:cubicBezTo>
                  <a:cubicBezTo>
                    <a:pt x="1744568" y="5032705"/>
                    <a:pt x="1779162" y="5040825"/>
                    <a:pt x="1446236" y="5037220"/>
                  </a:cubicBezTo>
                  <a:cubicBezTo>
                    <a:pt x="1446217" y="5035892"/>
                    <a:pt x="1437013" y="4691827"/>
                    <a:pt x="1444737" y="4691637"/>
                  </a:cubicBezTo>
                  <a:close/>
                  <a:moveTo>
                    <a:pt x="2013486" y="3948489"/>
                  </a:moveTo>
                  <a:cubicBezTo>
                    <a:pt x="1688719" y="3948489"/>
                    <a:pt x="1743505" y="3975220"/>
                    <a:pt x="1741721" y="3865850"/>
                  </a:cubicBezTo>
                  <a:cubicBezTo>
                    <a:pt x="1739748" y="3739709"/>
                    <a:pt x="1742423" y="3735668"/>
                    <a:pt x="1740412" y="3606852"/>
                  </a:cubicBezTo>
                  <a:cubicBezTo>
                    <a:pt x="1740393" y="3605505"/>
                    <a:pt x="2041571" y="3601692"/>
                    <a:pt x="2041647" y="3607118"/>
                  </a:cubicBezTo>
                  <a:cubicBezTo>
                    <a:pt x="2047852" y="4003127"/>
                    <a:pt x="2055424" y="3948489"/>
                    <a:pt x="2013486" y="3948489"/>
                  </a:cubicBezTo>
                  <a:close/>
                  <a:moveTo>
                    <a:pt x="2045689" y="3966152"/>
                  </a:moveTo>
                  <a:cubicBezTo>
                    <a:pt x="2051970" y="4364342"/>
                    <a:pt x="2063793" y="4310577"/>
                    <a:pt x="2013486" y="4310577"/>
                  </a:cubicBezTo>
                  <a:cubicBezTo>
                    <a:pt x="1899455" y="4310577"/>
                    <a:pt x="1899759" y="4312721"/>
                    <a:pt x="1785937" y="4312721"/>
                  </a:cubicBezTo>
                  <a:cubicBezTo>
                    <a:pt x="1732954" y="4312721"/>
                    <a:pt x="1756238" y="4365158"/>
                    <a:pt x="1744017" y="3967366"/>
                  </a:cubicBezTo>
                  <a:cubicBezTo>
                    <a:pt x="1989537" y="3966645"/>
                    <a:pt x="1915889" y="3965848"/>
                    <a:pt x="2045689" y="3966152"/>
                  </a:cubicBezTo>
                  <a:close/>
                  <a:moveTo>
                    <a:pt x="1785937" y="4330327"/>
                  </a:moveTo>
                  <a:cubicBezTo>
                    <a:pt x="1899948" y="4330327"/>
                    <a:pt x="1899664" y="4328183"/>
                    <a:pt x="2013486" y="4328183"/>
                  </a:cubicBezTo>
                  <a:cubicBezTo>
                    <a:pt x="2062256" y="4328183"/>
                    <a:pt x="2049370" y="4273261"/>
                    <a:pt x="2056202" y="4675473"/>
                  </a:cubicBezTo>
                  <a:cubicBezTo>
                    <a:pt x="1927540" y="4676744"/>
                    <a:pt x="1925320" y="4672893"/>
                    <a:pt x="1755916" y="4672798"/>
                  </a:cubicBezTo>
                  <a:cubicBezTo>
                    <a:pt x="1750583" y="4275632"/>
                    <a:pt x="1740715" y="4330327"/>
                    <a:pt x="1785937" y="4330327"/>
                  </a:cubicBezTo>
                  <a:close/>
                  <a:moveTo>
                    <a:pt x="1785937" y="4690423"/>
                  </a:moveTo>
                  <a:cubicBezTo>
                    <a:pt x="1898962" y="4690423"/>
                    <a:pt x="1897899" y="4693288"/>
                    <a:pt x="2013486" y="4693288"/>
                  </a:cubicBezTo>
                  <a:cubicBezTo>
                    <a:pt x="2069694" y="4693288"/>
                    <a:pt x="2057929" y="4638612"/>
                    <a:pt x="2062426" y="5031206"/>
                  </a:cubicBezTo>
                  <a:cubicBezTo>
                    <a:pt x="2062502" y="5037713"/>
                    <a:pt x="1760223" y="5037486"/>
                    <a:pt x="1760109" y="5030941"/>
                  </a:cubicBezTo>
                  <a:cubicBezTo>
                    <a:pt x="1752652" y="4635994"/>
                    <a:pt x="1747737" y="4690423"/>
                    <a:pt x="1785937" y="4690423"/>
                  </a:cubicBezTo>
                  <a:close/>
                  <a:moveTo>
                    <a:pt x="2057113" y="3602944"/>
                  </a:moveTo>
                  <a:cubicBezTo>
                    <a:pt x="2117345" y="3603456"/>
                    <a:pt x="2223291" y="3607971"/>
                    <a:pt x="2355369" y="3604026"/>
                  </a:cubicBezTo>
                  <a:cubicBezTo>
                    <a:pt x="2357513" y="3737660"/>
                    <a:pt x="2361157" y="3825137"/>
                    <a:pt x="2361745" y="3949400"/>
                  </a:cubicBezTo>
                  <a:cubicBezTo>
                    <a:pt x="2111139" y="3949950"/>
                    <a:pt x="2174711" y="3948925"/>
                    <a:pt x="2060946" y="3948565"/>
                  </a:cubicBezTo>
                  <a:cubicBezTo>
                    <a:pt x="2057606" y="3736351"/>
                    <a:pt x="2059087" y="3724665"/>
                    <a:pt x="2057113" y="3602944"/>
                  </a:cubicBezTo>
                  <a:close/>
                  <a:moveTo>
                    <a:pt x="2061231" y="3966189"/>
                  </a:moveTo>
                  <a:cubicBezTo>
                    <a:pt x="2171466" y="3966588"/>
                    <a:pt x="2122355" y="3967536"/>
                    <a:pt x="2361821" y="3967024"/>
                  </a:cubicBezTo>
                  <a:cubicBezTo>
                    <a:pt x="2362295" y="4205115"/>
                    <a:pt x="2365521" y="4215834"/>
                    <a:pt x="2368159" y="4311697"/>
                  </a:cubicBezTo>
                  <a:cubicBezTo>
                    <a:pt x="2112620" y="4312285"/>
                    <a:pt x="2170973" y="4311204"/>
                    <a:pt x="2065956" y="4310691"/>
                  </a:cubicBezTo>
                  <a:cubicBezTo>
                    <a:pt x="2064191" y="4166736"/>
                    <a:pt x="2066658" y="4309875"/>
                    <a:pt x="2061231" y="3966189"/>
                  </a:cubicBezTo>
                  <a:close/>
                  <a:moveTo>
                    <a:pt x="2369677" y="4383902"/>
                  </a:moveTo>
                  <a:cubicBezTo>
                    <a:pt x="2374782" y="4718007"/>
                    <a:pt x="2382107" y="4673633"/>
                    <a:pt x="2355027" y="4673235"/>
                  </a:cubicBezTo>
                  <a:cubicBezTo>
                    <a:pt x="2030280" y="4667999"/>
                    <a:pt x="2072010" y="4693818"/>
                    <a:pt x="2071213" y="4642520"/>
                  </a:cubicBezTo>
                  <a:cubicBezTo>
                    <a:pt x="2067379" y="4407180"/>
                    <a:pt x="2066810" y="4375535"/>
                    <a:pt x="2066184" y="4328316"/>
                  </a:cubicBezTo>
                  <a:cubicBezTo>
                    <a:pt x="2422015" y="4330099"/>
                    <a:pt x="2368501" y="4309610"/>
                    <a:pt x="2369677" y="4383902"/>
                  </a:cubicBezTo>
                  <a:close/>
                  <a:moveTo>
                    <a:pt x="2370911" y="3603589"/>
                  </a:moveTo>
                  <a:cubicBezTo>
                    <a:pt x="2493291" y="3600326"/>
                    <a:pt x="2671425" y="3604765"/>
                    <a:pt x="2671463" y="3607213"/>
                  </a:cubicBezTo>
                  <a:cubicBezTo>
                    <a:pt x="2672506" y="3674428"/>
                    <a:pt x="2674119" y="3761222"/>
                    <a:pt x="2677175" y="3950139"/>
                  </a:cubicBezTo>
                  <a:cubicBezTo>
                    <a:pt x="2559045" y="3950026"/>
                    <a:pt x="2580925" y="3948982"/>
                    <a:pt x="2377325" y="3949362"/>
                  </a:cubicBezTo>
                  <a:cubicBezTo>
                    <a:pt x="2376566" y="3803661"/>
                    <a:pt x="2372524" y="3723128"/>
                    <a:pt x="2370911" y="3603589"/>
                  </a:cubicBezTo>
                  <a:close/>
                  <a:moveTo>
                    <a:pt x="2127535" y="4691637"/>
                  </a:moveTo>
                  <a:cubicBezTo>
                    <a:pt x="2204941" y="4689304"/>
                    <a:pt x="2277451" y="4689683"/>
                    <a:pt x="2354818" y="4690840"/>
                  </a:cubicBezTo>
                  <a:cubicBezTo>
                    <a:pt x="2380665" y="4691258"/>
                    <a:pt x="2375389" y="4676517"/>
                    <a:pt x="2374478" y="4772057"/>
                  </a:cubicBezTo>
                  <a:cubicBezTo>
                    <a:pt x="2371252" y="5076016"/>
                    <a:pt x="2393948" y="5036101"/>
                    <a:pt x="2354989" y="5035721"/>
                  </a:cubicBezTo>
                  <a:cubicBezTo>
                    <a:pt x="2054285" y="5032914"/>
                    <a:pt x="2078044" y="5038605"/>
                    <a:pt x="2077949" y="5030978"/>
                  </a:cubicBezTo>
                  <a:cubicBezTo>
                    <a:pt x="2073395" y="4633224"/>
                    <a:pt x="2051856" y="4693818"/>
                    <a:pt x="2127535" y="4691637"/>
                  </a:cubicBezTo>
                  <a:close/>
                  <a:moveTo>
                    <a:pt x="2377401" y="3995405"/>
                  </a:moveTo>
                  <a:cubicBezTo>
                    <a:pt x="2377401" y="3954522"/>
                    <a:pt x="2331534" y="3967461"/>
                    <a:pt x="2677459" y="3967745"/>
                  </a:cubicBezTo>
                  <a:cubicBezTo>
                    <a:pt x="2680913" y="4181951"/>
                    <a:pt x="2680913" y="4184911"/>
                    <a:pt x="2682431" y="4254517"/>
                  </a:cubicBezTo>
                  <a:cubicBezTo>
                    <a:pt x="2683987" y="4325280"/>
                    <a:pt x="2740405" y="4310881"/>
                    <a:pt x="2383701" y="4311659"/>
                  </a:cubicBezTo>
                  <a:cubicBezTo>
                    <a:pt x="2381917" y="4246568"/>
                    <a:pt x="2377401" y="4172276"/>
                    <a:pt x="2377401" y="3995405"/>
                  </a:cubicBezTo>
                  <a:close/>
                  <a:moveTo>
                    <a:pt x="2468716" y="4329188"/>
                  </a:moveTo>
                  <a:cubicBezTo>
                    <a:pt x="2583734" y="4329188"/>
                    <a:pt x="2579730" y="4327481"/>
                    <a:pt x="2683930" y="4327329"/>
                  </a:cubicBezTo>
                  <a:cubicBezTo>
                    <a:pt x="2684708" y="4369199"/>
                    <a:pt x="2684860" y="4382498"/>
                    <a:pt x="2688902" y="4642824"/>
                  </a:cubicBezTo>
                  <a:cubicBezTo>
                    <a:pt x="2689585" y="4686363"/>
                    <a:pt x="2722890" y="4673899"/>
                    <a:pt x="2468716" y="4674107"/>
                  </a:cubicBezTo>
                  <a:cubicBezTo>
                    <a:pt x="2374099" y="4674107"/>
                    <a:pt x="2390229" y="4681316"/>
                    <a:pt x="2389622" y="4642482"/>
                  </a:cubicBezTo>
                  <a:cubicBezTo>
                    <a:pt x="2383777" y="4265350"/>
                    <a:pt x="2360853" y="4329188"/>
                    <a:pt x="2468716" y="4329188"/>
                  </a:cubicBezTo>
                  <a:close/>
                  <a:moveTo>
                    <a:pt x="2686948" y="3604898"/>
                  </a:moveTo>
                  <a:cubicBezTo>
                    <a:pt x="3012340" y="3605429"/>
                    <a:pt x="2987632" y="3602546"/>
                    <a:pt x="2987708" y="3607213"/>
                  </a:cubicBezTo>
                  <a:cubicBezTo>
                    <a:pt x="2993914" y="4003753"/>
                    <a:pt x="3023366" y="3947996"/>
                    <a:pt x="2924023" y="3947996"/>
                  </a:cubicBezTo>
                  <a:cubicBezTo>
                    <a:pt x="2810201" y="3947996"/>
                    <a:pt x="2810030" y="3950139"/>
                    <a:pt x="2696341" y="3950139"/>
                  </a:cubicBezTo>
                  <a:cubicBezTo>
                    <a:pt x="2691426" y="3950139"/>
                    <a:pt x="2692944" y="3988613"/>
                    <a:pt x="2686948" y="3604898"/>
                  </a:cubicBezTo>
                  <a:close/>
                  <a:moveTo>
                    <a:pt x="2390001" y="4772284"/>
                  </a:moveTo>
                  <a:cubicBezTo>
                    <a:pt x="2391121" y="4666500"/>
                    <a:pt x="2326468" y="4691845"/>
                    <a:pt x="2689756" y="4691542"/>
                  </a:cubicBezTo>
                  <a:cubicBezTo>
                    <a:pt x="2691464" y="4781144"/>
                    <a:pt x="2695715" y="4888844"/>
                    <a:pt x="2695127" y="5031054"/>
                  </a:cubicBezTo>
                  <a:cubicBezTo>
                    <a:pt x="2695127" y="5032401"/>
                    <a:pt x="2730727" y="5038302"/>
                    <a:pt x="2393398" y="5036044"/>
                  </a:cubicBezTo>
                  <a:cubicBezTo>
                    <a:pt x="2390817" y="4947770"/>
                    <a:pt x="2389147" y="4860976"/>
                    <a:pt x="2390001" y="4772284"/>
                  </a:cubicBezTo>
                  <a:close/>
                  <a:moveTo>
                    <a:pt x="2693001" y="3967745"/>
                  </a:moveTo>
                  <a:cubicBezTo>
                    <a:pt x="2771090" y="3967745"/>
                    <a:pt x="2801187" y="3965810"/>
                    <a:pt x="2995109" y="3965563"/>
                  </a:cubicBezTo>
                  <a:cubicBezTo>
                    <a:pt x="2994540" y="4191209"/>
                    <a:pt x="2998108" y="4213634"/>
                    <a:pt x="3000651" y="4311811"/>
                  </a:cubicBezTo>
                  <a:cubicBezTo>
                    <a:pt x="2641992" y="4310786"/>
                    <a:pt x="2699567" y="4325356"/>
                    <a:pt x="2697992" y="4254081"/>
                  </a:cubicBezTo>
                  <a:cubicBezTo>
                    <a:pt x="2696151" y="4169677"/>
                    <a:pt x="2696341" y="4175064"/>
                    <a:pt x="2693001" y="3967745"/>
                  </a:cubicBezTo>
                  <a:close/>
                  <a:moveTo>
                    <a:pt x="3001087" y="4329435"/>
                  </a:moveTo>
                  <a:cubicBezTo>
                    <a:pt x="3002264" y="4380904"/>
                    <a:pt x="3006078" y="4672134"/>
                    <a:pt x="3006097" y="4673595"/>
                  </a:cubicBezTo>
                  <a:cubicBezTo>
                    <a:pt x="2660893" y="4669687"/>
                    <a:pt x="2705241" y="4691713"/>
                    <a:pt x="2704463" y="4642520"/>
                  </a:cubicBezTo>
                  <a:cubicBezTo>
                    <a:pt x="2700820" y="4407673"/>
                    <a:pt x="2700307" y="4372405"/>
                    <a:pt x="2699491" y="4327310"/>
                  </a:cubicBezTo>
                  <a:cubicBezTo>
                    <a:pt x="2806425" y="4327348"/>
                    <a:pt x="2743062" y="4328733"/>
                    <a:pt x="3001087" y="4329435"/>
                  </a:cubicBezTo>
                  <a:close/>
                  <a:moveTo>
                    <a:pt x="3006268" y="4691239"/>
                  </a:moveTo>
                  <a:cubicBezTo>
                    <a:pt x="3007198" y="4789093"/>
                    <a:pt x="3004674" y="4819220"/>
                    <a:pt x="3010101" y="5038131"/>
                  </a:cubicBezTo>
                  <a:cubicBezTo>
                    <a:pt x="2874228" y="5038339"/>
                    <a:pt x="2710630" y="5036006"/>
                    <a:pt x="2710650" y="5031149"/>
                  </a:cubicBezTo>
                  <a:cubicBezTo>
                    <a:pt x="2711238" y="4889869"/>
                    <a:pt x="2707120" y="4785735"/>
                    <a:pt x="2705298" y="4691504"/>
                  </a:cubicBezTo>
                  <a:cubicBezTo>
                    <a:pt x="2815533" y="4691485"/>
                    <a:pt x="2911081" y="4690081"/>
                    <a:pt x="3006268" y="4691239"/>
                  </a:cubicBezTo>
                  <a:close/>
                  <a:moveTo>
                    <a:pt x="2710593" y="5052074"/>
                  </a:moveTo>
                  <a:cubicBezTo>
                    <a:pt x="2828741" y="5052473"/>
                    <a:pt x="2773690" y="5056172"/>
                    <a:pt x="3010537" y="5055774"/>
                  </a:cubicBezTo>
                  <a:cubicBezTo>
                    <a:pt x="3010727" y="5064292"/>
                    <a:pt x="3017046" y="5397696"/>
                    <a:pt x="3017084" y="5399953"/>
                  </a:cubicBezTo>
                  <a:cubicBezTo>
                    <a:pt x="2805001" y="5400959"/>
                    <a:pt x="2836503" y="5398227"/>
                    <a:pt x="2717102" y="5397923"/>
                  </a:cubicBezTo>
                  <a:cubicBezTo>
                    <a:pt x="2715166" y="5287756"/>
                    <a:pt x="2710232" y="5194929"/>
                    <a:pt x="2710593" y="5052074"/>
                  </a:cubicBezTo>
                  <a:close/>
                  <a:moveTo>
                    <a:pt x="3016629" y="4329492"/>
                  </a:moveTo>
                  <a:cubicBezTo>
                    <a:pt x="3259568" y="4330327"/>
                    <a:pt x="3220476" y="4329207"/>
                    <a:pt x="3315492" y="4328486"/>
                  </a:cubicBezTo>
                  <a:cubicBezTo>
                    <a:pt x="3317105" y="4486158"/>
                    <a:pt x="3320084" y="4506438"/>
                    <a:pt x="3322570" y="4673785"/>
                  </a:cubicBezTo>
                  <a:cubicBezTo>
                    <a:pt x="3233285" y="4674240"/>
                    <a:pt x="3189240" y="4676099"/>
                    <a:pt x="3021620" y="4673804"/>
                  </a:cubicBezTo>
                  <a:cubicBezTo>
                    <a:pt x="3021601" y="4672305"/>
                    <a:pt x="3017919" y="4386937"/>
                    <a:pt x="3016629" y="4329492"/>
                  </a:cubicBezTo>
                  <a:close/>
                  <a:moveTo>
                    <a:pt x="3326384" y="3995102"/>
                  </a:moveTo>
                  <a:cubicBezTo>
                    <a:pt x="3324961" y="3952378"/>
                    <a:pt x="3282359" y="3966569"/>
                    <a:pt x="3606992" y="3966569"/>
                  </a:cubicBezTo>
                  <a:cubicBezTo>
                    <a:pt x="3639537" y="3966569"/>
                    <a:pt x="3620712" y="3924737"/>
                    <a:pt x="3630694" y="4254593"/>
                  </a:cubicBezTo>
                  <a:cubicBezTo>
                    <a:pt x="3632706" y="4321201"/>
                    <a:pt x="3683999" y="4310653"/>
                    <a:pt x="3379329" y="4310653"/>
                  </a:cubicBezTo>
                  <a:cubicBezTo>
                    <a:pt x="3308888" y="4310653"/>
                    <a:pt x="3338700" y="4364058"/>
                    <a:pt x="3326384" y="3995102"/>
                  </a:cubicBezTo>
                  <a:close/>
                  <a:moveTo>
                    <a:pt x="3379348" y="4328259"/>
                  </a:moveTo>
                  <a:cubicBezTo>
                    <a:pt x="3677927" y="4328259"/>
                    <a:pt x="3632535" y="4310255"/>
                    <a:pt x="3633692" y="4383902"/>
                  </a:cubicBezTo>
                  <a:cubicBezTo>
                    <a:pt x="3638930" y="4717779"/>
                    <a:pt x="3646008" y="4672381"/>
                    <a:pt x="3607011" y="4672381"/>
                  </a:cubicBezTo>
                  <a:cubicBezTo>
                    <a:pt x="3296098" y="4672381"/>
                    <a:pt x="3338340" y="4685490"/>
                    <a:pt x="3337657" y="4642520"/>
                  </a:cubicBezTo>
                  <a:cubicBezTo>
                    <a:pt x="3331869" y="4276182"/>
                    <a:pt x="3312133" y="4328259"/>
                    <a:pt x="3379348" y="4328259"/>
                  </a:cubicBezTo>
                  <a:close/>
                  <a:moveTo>
                    <a:pt x="3379348" y="4691258"/>
                  </a:moveTo>
                  <a:cubicBezTo>
                    <a:pt x="3492354" y="4691258"/>
                    <a:pt x="3498370" y="4689986"/>
                    <a:pt x="3607011" y="4689986"/>
                  </a:cubicBezTo>
                  <a:cubicBezTo>
                    <a:pt x="3649348" y="4689986"/>
                    <a:pt x="3636615" y="4641192"/>
                    <a:pt x="3642422" y="5035095"/>
                  </a:cubicBezTo>
                  <a:cubicBezTo>
                    <a:pt x="3517574" y="5034317"/>
                    <a:pt x="3496909" y="5038036"/>
                    <a:pt x="3343312" y="5038017"/>
                  </a:cubicBezTo>
                  <a:cubicBezTo>
                    <a:pt x="3337884" y="4642899"/>
                    <a:pt x="3321887" y="4691258"/>
                    <a:pt x="3379348" y="4691258"/>
                  </a:cubicBezTo>
                  <a:close/>
                  <a:moveTo>
                    <a:pt x="3636178" y="3606852"/>
                  </a:moveTo>
                  <a:cubicBezTo>
                    <a:pt x="3636121" y="3602735"/>
                    <a:pt x="3938400" y="3602147"/>
                    <a:pt x="3938476" y="3607156"/>
                  </a:cubicBezTo>
                  <a:cubicBezTo>
                    <a:pt x="3940734" y="3751509"/>
                    <a:pt x="3938229" y="3700172"/>
                    <a:pt x="3942328" y="3948186"/>
                  </a:cubicBezTo>
                  <a:cubicBezTo>
                    <a:pt x="3802926" y="3945966"/>
                    <a:pt x="3723926" y="3948546"/>
                    <a:pt x="3642896" y="3948869"/>
                  </a:cubicBezTo>
                  <a:cubicBezTo>
                    <a:pt x="3642763" y="3820527"/>
                    <a:pt x="3638095" y="3729312"/>
                    <a:pt x="3636178" y="3606852"/>
                  </a:cubicBezTo>
                  <a:close/>
                  <a:moveTo>
                    <a:pt x="3642687" y="3995481"/>
                  </a:moveTo>
                  <a:cubicBezTo>
                    <a:pt x="3642934" y="3962737"/>
                    <a:pt x="3597618" y="3960270"/>
                    <a:pt x="3942594" y="3965867"/>
                  </a:cubicBezTo>
                  <a:cubicBezTo>
                    <a:pt x="3948021" y="4285232"/>
                    <a:pt x="3945801" y="4179694"/>
                    <a:pt x="3947357" y="4311564"/>
                  </a:cubicBezTo>
                  <a:cubicBezTo>
                    <a:pt x="3599364" y="4305436"/>
                    <a:pt x="3648627" y="4333628"/>
                    <a:pt x="3646217" y="4254024"/>
                  </a:cubicBezTo>
                  <a:cubicBezTo>
                    <a:pt x="3642858" y="4142642"/>
                    <a:pt x="3642251" y="4065505"/>
                    <a:pt x="3642687" y="3995481"/>
                  </a:cubicBezTo>
                  <a:close/>
                  <a:moveTo>
                    <a:pt x="3947585" y="4329169"/>
                  </a:moveTo>
                  <a:cubicBezTo>
                    <a:pt x="3949900" y="4506078"/>
                    <a:pt x="3953145" y="4528995"/>
                    <a:pt x="3954929" y="4673975"/>
                  </a:cubicBezTo>
                  <a:cubicBezTo>
                    <a:pt x="3835319" y="4674070"/>
                    <a:pt x="3797366" y="4674373"/>
                    <a:pt x="3720833" y="4673235"/>
                  </a:cubicBezTo>
                  <a:cubicBezTo>
                    <a:pt x="3632649" y="4671926"/>
                    <a:pt x="3654548" y="4725823"/>
                    <a:pt x="3649196" y="4383598"/>
                  </a:cubicBezTo>
                  <a:cubicBezTo>
                    <a:pt x="3648096" y="4312531"/>
                    <a:pt x="3591261" y="4323402"/>
                    <a:pt x="3947585" y="4329169"/>
                  </a:cubicBezTo>
                  <a:close/>
                  <a:moveTo>
                    <a:pt x="3955138" y="4691580"/>
                  </a:moveTo>
                  <a:cubicBezTo>
                    <a:pt x="3957149" y="4890229"/>
                    <a:pt x="3952595" y="4653656"/>
                    <a:pt x="3958515" y="5037694"/>
                  </a:cubicBezTo>
                  <a:cubicBezTo>
                    <a:pt x="3633294" y="5037865"/>
                    <a:pt x="3809890" y="5036746"/>
                    <a:pt x="3657982" y="5035228"/>
                  </a:cubicBezTo>
                  <a:cubicBezTo>
                    <a:pt x="3657052" y="4960670"/>
                    <a:pt x="3657527" y="4996621"/>
                    <a:pt x="3652821" y="4690100"/>
                  </a:cubicBezTo>
                  <a:cubicBezTo>
                    <a:pt x="3780439" y="4690783"/>
                    <a:pt x="3662518" y="4691827"/>
                    <a:pt x="3955138" y="4691580"/>
                  </a:cubicBezTo>
                  <a:close/>
                  <a:moveTo>
                    <a:pt x="3958174" y="3966114"/>
                  </a:moveTo>
                  <a:cubicBezTo>
                    <a:pt x="4300740" y="3971539"/>
                    <a:pt x="4258271" y="3947446"/>
                    <a:pt x="4259182" y="3995595"/>
                  </a:cubicBezTo>
                  <a:cubicBezTo>
                    <a:pt x="4260965" y="4090035"/>
                    <a:pt x="4262218" y="4163113"/>
                    <a:pt x="4263072" y="4254441"/>
                  </a:cubicBezTo>
                  <a:cubicBezTo>
                    <a:pt x="4263660" y="4318185"/>
                    <a:pt x="4324936" y="4317464"/>
                    <a:pt x="3962937" y="4311811"/>
                  </a:cubicBezTo>
                  <a:cubicBezTo>
                    <a:pt x="3961723" y="4207790"/>
                    <a:pt x="3963032" y="4245240"/>
                    <a:pt x="3958174" y="3966114"/>
                  </a:cubicBezTo>
                  <a:close/>
                  <a:moveTo>
                    <a:pt x="3958800" y="5055300"/>
                  </a:moveTo>
                  <a:cubicBezTo>
                    <a:pt x="3960660" y="5175882"/>
                    <a:pt x="3961191" y="5216481"/>
                    <a:pt x="3962880" y="5290318"/>
                  </a:cubicBezTo>
                  <a:cubicBezTo>
                    <a:pt x="3966087" y="5436094"/>
                    <a:pt x="4018463" y="5392858"/>
                    <a:pt x="3720605" y="5399251"/>
                  </a:cubicBezTo>
                  <a:cubicBezTo>
                    <a:pt x="3649614" y="5400693"/>
                    <a:pt x="3663562" y="5466011"/>
                    <a:pt x="3658210" y="5052833"/>
                  </a:cubicBezTo>
                  <a:cubicBezTo>
                    <a:pt x="3775334" y="5054028"/>
                    <a:pt x="3663315" y="5055451"/>
                    <a:pt x="3958800" y="5055300"/>
                  </a:cubicBezTo>
                  <a:close/>
                  <a:moveTo>
                    <a:pt x="3963924" y="4383636"/>
                  </a:moveTo>
                  <a:cubicBezTo>
                    <a:pt x="3962842" y="4314353"/>
                    <a:pt x="3904793" y="4329188"/>
                    <a:pt x="4263907" y="4327709"/>
                  </a:cubicBezTo>
                  <a:cubicBezTo>
                    <a:pt x="4266317" y="4505679"/>
                    <a:pt x="4267171" y="4465365"/>
                    <a:pt x="4270852" y="4675322"/>
                  </a:cubicBezTo>
                  <a:cubicBezTo>
                    <a:pt x="3922498" y="4674734"/>
                    <a:pt x="3970718" y="4685509"/>
                    <a:pt x="3970053" y="4642520"/>
                  </a:cubicBezTo>
                  <a:cubicBezTo>
                    <a:pt x="3968023" y="4513040"/>
                    <a:pt x="3965916" y="4509872"/>
                    <a:pt x="3963924" y="4383636"/>
                  </a:cubicBezTo>
                  <a:close/>
                  <a:moveTo>
                    <a:pt x="4289753" y="3948034"/>
                  </a:moveTo>
                  <a:cubicBezTo>
                    <a:pt x="4268670" y="3948034"/>
                    <a:pt x="4273983" y="3960555"/>
                    <a:pt x="4272503" y="3865831"/>
                  </a:cubicBezTo>
                  <a:cubicBezTo>
                    <a:pt x="4267721" y="3564944"/>
                    <a:pt x="4259789" y="3604538"/>
                    <a:pt x="4289753" y="3604538"/>
                  </a:cubicBezTo>
                  <a:cubicBezTo>
                    <a:pt x="4403802" y="3604538"/>
                    <a:pt x="4403138" y="3603931"/>
                    <a:pt x="4517435" y="3603931"/>
                  </a:cubicBezTo>
                  <a:cubicBezTo>
                    <a:pt x="4593265" y="3603931"/>
                    <a:pt x="4570171" y="3552290"/>
                    <a:pt x="4575086" y="3866115"/>
                  </a:cubicBezTo>
                  <a:cubicBezTo>
                    <a:pt x="4576813" y="3976491"/>
                    <a:pt x="4633648" y="3948034"/>
                    <a:pt x="4289753" y="3948034"/>
                  </a:cubicBezTo>
                  <a:close/>
                  <a:moveTo>
                    <a:pt x="4576092" y="3967119"/>
                  </a:moveTo>
                  <a:cubicBezTo>
                    <a:pt x="4576509" y="4150421"/>
                    <a:pt x="4578520" y="4192841"/>
                    <a:pt x="4580874" y="4312095"/>
                  </a:cubicBezTo>
                  <a:cubicBezTo>
                    <a:pt x="4458797" y="4313935"/>
                    <a:pt x="4405321" y="4309951"/>
                    <a:pt x="4279240" y="4310046"/>
                  </a:cubicBezTo>
                  <a:cubicBezTo>
                    <a:pt x="4278253" y="4228298"/>
                    <a:pt x="4278651" y="4202649"/>
                    <a:pt x="4274211" y="3965658"/>
                  </a:cubicBezTo>
                  <a:cubicBezTo>
                    <a:pt x="4407522" y="3965525"/>
                    <a:pt x="4369606" y="3967214"/>
                    <a:pt x="4576092" y="3967119"/>
                  </a:cubicBezTo>
                  <a:close/>
                  <a:moveTo>
                    <a:pt x="4276033" y="5055148"/>
                  </a:moveTo>
                  <a:cubicBezTo>
                    <a:pt x="4275312" y="5206293"/>
                    <a:pt x="4280929" y="5283526"/>
                    <a:pt x="4283016" y="5396937"/>
                  </a:cubicBezTo>
                  <a:cubicBezTo>
                    <a:pt x="4148491" y="5397051"/>
                    <a:pt x="4161186" y="5400617"/>
                    <a:pt x="3980547" y="5399023"/>
                  </a:cubicBezTo>
                  <a:cubicBezTo>
                    <a:pt x="3978403" y="5268216"/>
                    <a:pt x="3978574" y="5331011"/>
                    <a:pt x="3974323" y="5055300"/>
                  </a:cubicBezTo>
                  <a:lnTo>
                    <a:pt x="4276033" y="5055148"/>
                  </a:lnTo>
                  <a:close/>
                  <a:moveTo>
                    <a:pt x="4280265" y="4383636"/>
                  </a:moveTo>
                  <a:cubicBezTo>
                    <a:pt x="4279031" y="4304981"/>
                    <a:pt x="4232064" y="4330137"/>
                    <a:pt x="4517435" y="4330137"/>
                  </a:cubicBezTo>
                  <a:cubicBezTo>
                    <a:pt x="4600742" y="4330137"/>
                    <a:pt x="4579412" y="4271838"/>
                    <a:pt x="4585219" y="4642861"/>
                  </a:cubicBezTo>
                  <a:cubicBezTo>
                    <a:pt x="4585883" y="4685206"/>
                    <a:pt x="4632964" y="4675340"/>
                    <a:pt x="4289753" y="4675340"/>
                  </a:cubicBezTo>
                  <a:cubicBezTo>
                    <a:pt x="4286907" y="4675340"/>
                    <a:pt x="4285350" y="4709091"/>
                    <a:pt x="4280265" y="4383636"/>
                  </a:cubicBezTo>
                  <a:close/>
                  <a:moveTo>
                    <a:pt x="4289753" y="4692946"/>
                  </a:moveTo>
                  <a:cubicBezTo>
                    <a:pt x="4644217" y="4692946"/>
                    <a:pt x="4585067" y="4667486"/>
                    <a:pt x="4588028" y="4772436"/>
                  </a:cubicBezTo>
                  <a:cubicBezTo>
                    <a:pt x="4590571" y="4866003"/>
                    <a:pt x="4591500" y="4937051"/>
                    <a:pt x="4592487" y="5031206"/>
                  </a:cubicBezTo>
                  <a:cubicBezTo>
                    <a:pt x="4592582" y="5039705"/>
                    <a:pt x="4621312" y="5037523"/>
                    <a:pt x="4291707" y="5037523"/>
                  </a:cubicBezTo>
                  <a:cubicBezTo>
                    <a:pt x="4293700" y="4780556"/>
                    <a:pt x="4281555" y="4692946"/>
                    <a:pt x="4289753" y="4692946"/>
                  </a:cubicBezTo>
                  <a:close/>
                  <a:moveTo>
                    <a:pt x="4291594" y="5055148"/>
                  </a:moveTo>
                  <a:cubicBezTo>
                    <a:pt x="4302126" y="5055148"/>
                    <a:pt x="4551460" y="5054901"/>
                    <a:pt x="4592734" y="5054598"/>
                  </a:cubicBezTo>
                  <a:cubicBezTo>
                    <a:pt x="4594727" y="5237785"/>
                    <a:pt x="4596928" y="5280300"/>
                    <a:pt x="4598901" y="5398682"/>
                  </a:cubicBezTo>
                  <a:cubicBezTo>
                    <a:pt x="4422988" y="5400048"/>
                    <a:pt x="4424981" y="5397069"/>
                    <a:pt x="4298558" y="5396956"/>
                  </a:cubicBezTo>
                  <a:cubicBezTo>
                    <a:pt x="4296357" y="5276582"/>
                    <a:pt x="4290873" y="5203789"/>
                    <a:pt x="4291594" y="5055148"/>
                  </a:cubicBezTo>
                  <a:close/>
                  <a:moveTo>
                    <a:pt x="4859185" y="4310767"/>
                  </a:moveTo>
                  <a:cubicBezTo>
                    <a:pt x="4553130" y="4303786"/>
                    <a:pt x="4597099" y="4337061"/>
                    <a:pt x="4595201" y="4254062"/>
                  </a:cubicBezTo>
                  <a:cubicBezTo>
                    <a:pt x="4593208" y="4167514"/>
                    <a:pt x="4591690" y="4081270"/>
                    <a:pt x="4591690" y="3995405"/>
                  </a:cubicBezTo>
                  <a:cubicBezTo>
                    <a:pt x="4591690" y="3952947"/>
                    <a:pt x="4547209" y="3970060"/>
                    <a:pt x="4892090" y="3965507"/>
                  </a:cubicBezTo>
                  <a:cubicBezTo>
                    <a:pt x="4897081" y="4365879"/>
                    <a:pt x="4913268" y="4312000"/>
                    <a:pt x="4859185" y="4310767"/>
                  </a:cubicBezTo>
                  <a:close/>
                  <a:moveTo>
                    <a:pt x="4858920" y="3948413"/>
                  </a:moveTo>
                  <a:cubicBezTo>
                    <a:pt x="4790129" y="3949627"/>
                    <a:pt x="4782557" y="3949400"/>
                    <a:pt x="4591576" y="3949495"/>
                  </a:cubicBezTo>
                  <a:cubicBezTo>
                    <a:pt x="4591425" y="3921910"/>
                    <a:pt x="4587762" y="3640906"/>
                    <a:pt x="4587212" y="3603855"/>
                  </a:cubicBezTo>
                  <a:cubicBezTo>
                    <a:pt x="4589147" y="3603855"/>
                    <a:pt x="4804362" y="3603418"/>
                    <a:pt x="4886435" y="3603039"/>
                  </a:cubicBezTo>
                  <a:cubicBezTo>
                    <a:pt x="4892679" y="4001495"/>
                    <a:pt x="4904767" y="3947616"/>
                    <a:pt x="4858920" y="3948413"/>
                  </a:cubicBezTo>
                  <a:close/>
                  <a:moveTo>
                    <a:pt x="4858976" y="3585566"/>
                  </a:moveTo>
                  <a:cubicBezTo>
                    <a:pt x="4754396" y="3586135"/>
                    <a:pt x="4733351" y="3585661"/>
                    <a:pt x="4631257" y="3586059"/>
                  </a:cubicBezTo>
                  <a:cubicBezTo>
                    <a:pt x="4570531" y="3586306"/>
                    <a:pt x="4587591" y="3641361"/>
                    <a:pt x="4580570" y="3241311"/>
                  </a:cubicBezTo>
                  <a:cubicBezTo>
                    <a:pt x="4672759" y="3241672"/>
                    <a:pt x="4655964" y="3242279"/>
                    <a:pt x="4879566" y="3241805"/>
                  </a:cubicBezTo>
                  <a:cubicBezTo>
                    <a:pt x="4881615" y="3632729"/>
                    <a:pt x="4902945" y="3585320"/>
                    <a:pt x="4858976" y="3585566"/>
                  </a:cubicBezTo>
                  <a:close/>
                  <a:moveTo>
                    <a:pt x="4859014" y="3224218"/>
                  </a:moveTo>
                  <a:cubicBezTo>
                    <a:pt x="4547437" y="3225072"/>
                    <a:pt x="4580266" y="3224844"/>
                    <a:pt x="4580152" y="3218508"/>
                  </a:cubicBezTo>
                  <a:cubicBezTo>
                    <a:pt x="4572998" y="2815821"/>
                    <a:pt x="4555597" y="2876510"/>
                    <a:pt x="4631142" y="2877838"/>
                  </a:cubicBezTo>
                  <a:cubicBezTo>
                    <a:pt x="4917121" y="2882828"/>
                    <a:pt x="4876454" y="2850804"/>
                    <a:pt x="4876890" y="2960402"/>
                  </a:cubicBezTo>
                  <a:cubicBezTo>
                    <a:pt x="4877858" y="3264494"/>
                    <a:pt x="4891066" y="3224123"/>
                    <a:pt x="4859014" y="3224218"/>
                  </a:cubicBezTo>
                  <a:close/>
                  <a:moveTo>
                    <a:pt x="4859071" y="2861788"/>
                  </a:moveTo>
                  <a:cubicBezTo>
                    <a:pt x="4529675" y="2858241"/>
                    <a:pt x="4573871" y="2871691"/>
                    <a:pt x="4573226" y="2830277"/>
                  </a:cubicBezTo>
                  <a:cubicBezTo>
                    <a:pt x="4567438" y="2458361"/>
                    <a:pt x="4549050" y="2514744"/>
                    <a:pt x="4631142" y="2516528"/>
                  </a:cubicBezTo>
                  <a:cubicBezTo>
                    <a:pt x="4916551" y="2522656"/>
                    <a:pt x="4868161" y="2490954"/>
                    <a:pt x="4869395" y="2571810"/>
                  </a:cubicBezTo>
                  <a:cubicBezTo>
                    <a:pt x="4874480" y="2895994"/>
                    <a:pt x="4886359" y="2862054"/>
                    <a:pt x="4859071" y="2861788"/>
                  </a:cubicBezTo>
                  <a:close/>
                  <a:moveTo>
                    <a:pt x="4517453" y="3586306"/>
                  </a:moveTo>
                  <a:cubicBezTo>
                    <a:pt x="4403404" y="3586306"/>
                    <a:pt x="4404068" y="3586913"/>
                    <a:pt x="4289772" y="3586913"/>
                  </a:cubicBezTo>
                  <a:cubicBezTo>
                    <a:pt x="4259371" y="3586913"/>
                    <a:pt x="4268651" y="3623035"/>
                    <a:pt x="4264267" y="3348044"/>
                  </a:cubicBezTo>
                  <a:cubicBezTo>
                    <a:pt x="4262294" y="3222055"/>
                    <a:pt x="4254210" y="3241330"/>
                    <a:pt x="4289772" y="3241330"/>
                  </a:cubicBezTo>
                  <a:cubicBezTo>
                    <a:pt x="4521875" y="3241216"/>
                    <a:pt x="4527853" y="3241178"/>
                    <a:pt x="4565009" y="3241273"/>
                  </a:cubicBezTo>
                  <a:cubicBezTo>
                    <a:pt x="4572220" y="3645990"/>
                    <a:pt x="4589565" y="3586306"/>
                    <a:pt x="4517453" y="3586306"/>
                  </a:cubicBezTo>
                  <a:close/>
                  <a:moveTo>
                    <a:pt x="4517453" y="3223611"/>
                  </a:moveTo>
                  <a:cubicBezTo>
                    <a:pt x="4261535" y="3223744"/>
                    <a:pt x="4289146" y="3223744"/>
                    <a:pt x="4262692" y="3223706"/>
                  </a:cubicBezTo>
                  <a:cubicBezTo>
                    <a:pt x="4262047" y="3162883"/>
                    <a:pt x="4258138" y="2878730"/>
                    <a:pt x="4258119" y="2877364"/>
                  </a:cubicBezTo>
                  <a:cubicBezTo>
                    <a:pt x="4259504" y="2877364"/>
                    <a:pt x="4514285" y="2876719"/>
                    <a:pt x="4558462" y="2876946"/>
                  </a:cubicBezTo>
                  <a:cubicBezTo>
                    <a:pt x="4565426" y="3279159"/>
                    <a:pt x="4584991" y="3223611"/>
                    <a:pt x="4517453" y="3223611"/>
                  </a:cubicBezTo>
                  <a:close/>
                  <a:moveTo>
                    <a:pt x="4258327" y="3948072"/>
                  </a:moveTo>
                  <a:cubicBezTo>
                    <a:pt x="4176424" y="3948261"/>
                    <a:pt x="4081161" y="3950443"/>
                    <a:pt x="3957889" y="3948451"/>
                  </a:cubicBezTo>
                  <a:cubicBezTo>
                    <a:pt x="3953847" y="3711062"/>
                    <a:pt x="3956390" y="3758794"/>
                    <a:pt x="3954018" y="3606852"/>
                  </a:cubicBezTo>
                  <a:cubicBezTo>
                    <a:pt x="3953923" y="3601426"/>
                    <a:pt x="3931379" y="3603646"/>
                    <a:pt x="4252824" y="3604481"/>
                  </a:cubicBezTo>
                  <a:cubicBezTo>
                    <a:pt x="4257739" y="3915175"/>
                    <a:pt x="4257606" y="3908099"/>
                    <a:pt x="4258327" y="3948072"/>
                  </a:cubicBezTo>
                  <a:close/>
                  <a:moveTo>
                    <a:pt x="3953676" y="3586116"/>
                  </a:moveTo>
                  <a:cubicBezTo>
                    <a:pt x="3947927" y="3221410"/>
                    <a:pt x="3946883" y="3240154"/>
                    <a:pt x="3948230" y="3240154"/>
                  </a:cubicBezTo>
                  <a:cubicBezTo>
                    <a:pt x="4066682" y="3240647"/>
                    <a:pt x="4071768" y="3240040"/>
                    <a:pt x="4175855" y="3240875"/>
                  </a:cubicBezTo>
                  <a:cubicBezTo>
                    <a:pt x="4270416" y="3241634"/>
                    <a:pt x="4246031" y="3178345"/>
                    <a:pt x="4252521" y="3586856"/>
                  </a:cubicBezTo>
                  <a:cubicBezTo>
                    <a:pt x="4182231" y="3586648"/>
                    <a:pt x="4105622" y="3585111"/>
                    <a:pt x="3953676" y="3586116"/>
                  </a:cubicBezTo>
                  <a:close/>
                  <a:moveTo>
                    <a:pt x="3947186" y="3218470"/>
                  </a:moveTo>
                  <a:cubicBezTo>
                    <a:pt x="3938666" y="2848319"/>
                    <a:pt x="3944340" y="2878711"/>
                    <a:pt x="3948230" y="2878711"/>
                  </a:cubicBezTo>
                  <a:cubicBezTo>
                    <a:pt x="4302334" y="2880172"/>
                    <a:pt x="4242273" y="2849571"/>
                    <a:pt x="4243659" y="2959965"/>
                  </a:cubicBezTo>
                  <a:cubicBezTo>
                    <a:pt x="4245025" y="3079239"/>
                    <a:pt x="4245993" y="3103958"/>
                    <a:pt x="4247075" y="3218849"/>
                  </a:cubicBezTo>
                  <a:cubicBezTo>
                    <a:pt x="4247131" y="3225944"/>
                    <a:pt x="3947319" y="3224844"/>
                    <a:pt x="3947186" y="3218470"/>
                  </a:cubicBezTo>
                  <a:close/>
                  <a:moveTo>
                    <a:pt x="4175817" y="2860498"/>
                  </a:moveTo>
                  <a:cubicBezTo>
                    <a:pt x="3900105" y="2864577"/>
                    <a:pt x="3943049" y="2871521"/>
                    <a:pt x="3942385" y="2830258"/>
                  </a:cubicBezTo>
                  <a:cubicBezTo>
                    <a:pt x="3936996" y="2477674"/>
                    <a:pt x="3931948" y="2516091"/>
                    <a:pt x="3948230" y="2516186"/>
                  </a:cubicBezTo>
                  <a:cubicBezTo>
                    <a:pt x="4291271" y="2518482"/>
                    <a:pt x="4237928" y="2498979"/>
                    <a:pt x="4239066" y="2571792"/>
                  </a:cubicBezTo>
                  <a:cubicBezTo>
                    <a:pt x="4241002" y="2695466"/>
                    <a:pt x="4239844" y="2701347"/>
                    <a:pt x="4241875" y="2830599"/>
                  </a:cubicBezTo>
                  <a:cubicBezTo>
                    <a:pt x="4242444" y="2867745"/>
                    <a:pt x="4255595" y="2859303"/>
                    <a:pt x="4175817" y="2860498"/>
                  </a:cubicBezTo>
                  <a:close/>
                  <a:moveTo>
                    <a:pt x="3938134" y="3586211"/>
                  </a:moveTo>
                  <a:cubicBezTo>
                    <a:pt x="3877808" y="3586534"/>
                    <a:pt x="3882666" y="3586477"/>
                    <a:pt x="3635875" y="3586591"/>
                  </a:cubicBezTo>
                  <a:cubicBezTo>
                    <a:pt x="3633844" y="3444685"/>
                    <a:pt x="3636292" y="3491582"/>
                    <a:pt x="3631795" y="3242715"/>
                  </a:cubicBezTo>
                  <a:cubicBezTo>
                    <a:pt x="3754270" y="3242203"/>
                    <a:pt x="3699427" y="3239111"/>
                    <a:pt x="3932138" y="3240097"/>
                  </a:cubicBezTo>
                  <a:cubicBezTo>
                    <a:pt x="3933258" y="3289366"/>
                    <a:pt x="3937964" y="3575303"/>
                    <a:pt x="3938134" y="3586211"/>
                  </a:cubicBezTo>
                  <a:close/>
                  <a:moveTo>
                    <a:pt x="3631472" y="3225072"/>
                  </a:moveTo>
                  <a:cubicBezTo>
                    <a:pt x="3625399" y="2875676"/>
                    <a:pt x="3626690" y="2968047"/>
                    <a:pt x="3625115" y="2879508"/>
                  </a:cubicBezTo>
                  <a:cubicBezTo>
                    <a:pt x="3747970" y="2879375"/>
                    <a:pt x="3740474" y="2877857"/>
                    <a:pt x="3927508" y="2878635"/>
                  </a:cubicBezTo>
                  <a:cubicBezTo>
                    <a:pt x="3928438" y="2962621"/>
                    <a:pt x="3927128" y="3030368"/>
                    <a:pt x="3931664" y="3218944"/>
                  </a:cubicBezTo>
                  <a:cubicBezTo>
                    <a:pt x="3931720" y="3222492"/>
                    <a:pt x="3958136" y="3223668"/>
                    <a:pt x="3631472" y="3225072"/>
                  </a:cubicBezTo>
                  <a:close/>
                  <a:moveTo>
                    <a:pt x="3624792" y="2861902"/>
                  </a:moveTo>
                  <a:cubicBezTo>
                    <a:pt x="3622344" y="2716183"/>
                    <a:pt x="3623654" y="2718535"/>
                    <a:pt x="3620504" y="2516073"/>
                  </a:cubicBezTo>
                  <a:cubicBezTo>
                    <a:pt x="3975500" y="2516016"/>
                    <a:pt x="3921207" y="2497158"/>
                    <a:pt x="3922365" y="2571792"/>
                  </a:cubicBezTo>
                  <a:cubicBezTo>
                    <a:pt x="3924149" y="2686663"/>
                    <a:pt x="3924699" y="2696946"/>
                    <a:pt x="3926824" y="2830561"/>
                  </a:cubicBezTo>
                  <a:cubicBezTo>
                    <a:pt x="3927489" y="2871616"/>
                    <a:pt x="3975708" y="2861523"/>
                    <a:pt x="3624792" y="2861902"/>
                  </a:cubicBezTo>
                  <a:close/>
                  <a:moveTo>
                    <a:pt x="3620599" y="3604196"/>
                  </a:moveTo>
                  <a:cubicBezTo>
                    <a:pt x="3622515" y="3731418"/>
                    <a:pt x="3627240" y="3818706"/>
                    <a:pt x="3627335" y="3948925"/>
                  </a:cubicBezTo>
                  <a:cubicBezTo>
                    <a:pt x="3527575" y="3949115"/>
                    <a:pt x="3488085" y="3947749"/>
                    <a:pt x="3324923" y="3947749"/>
                  </a:cubicBezTo>
                  <a:cubicBezTo>
                    <a:pt x="3321052" y="3806090"/>
                    <a:pt x="3323026" y="3731456"/>
                    <a:pt x="3320938" y="3604120"/>
                  </a:cubicBezTo>
                  <a:cubicBezTo>
                    <a:pt x="3359821" y="3604367"/>
                    <a:pt x="3368038" y="3604310"/>
                    <a:pt x="3620599" y="3604196"/>
                  </a:cubicBezTo>
                  <a:close/>
                  <a:moveTo>
                    <a:pt x="3379348" y="3586686"/>
                  </a:moveTo>
                  <a:cubicBezTo>
                    <a:pt x="3304561" y="3586686"/>
                    <a:pt x="3322001" y="3608085"/>
                    <a:pt x="3318054" y="3477296"/>
                  </a:cubicBezTo>
                  <a:cubicBezTo>
                    <a:pt x="3315720" y="3400159"/>
                    <a:pt x="3314031" y="3313497"/>
                    <a:pt x="3314429" y="3242203"/>
                  </a:cubicBezTo>
                  <a:cubicBezTo>
                    <a:pt x="3324847" y="3242260"/>
                    <a:pt x="3577996" y="3242810"/>
                    <a:pt x="3616234" y="3242753"/>
                  </a:cubicBezTo>
                  <a:cubicBezTo>
                    <a:pt x="3620693" y="3490330"/>
                    <a:pt x="3618378" y="3450471"/>
                    <a:pt x="3620333" y="3586591"/>
                  </a:cubicBezTo>
                  <a:lnTo>
                    <a:pt x="3379348" y="3586686"/>
                  </a:lnTo>
                  <a:close/>
                  <a:moveTo>
                    <a:pt x="3315112" y="4254327"/>
                  </a:moveTo>
                  <a:cubicBezTo>
                    <a:pt x="3315188" y="4323990"/>
                    <a:pt x="3369424" y="4313290"/>
                    <a:pt x="3037921" y="4311962"/>
                  </a:cubicBezTo>
                  <a:cubicBezTo>
                    <a:pt x="3015775" y="4311867"/>
                    <a:pt x="3008184" y="4362236"/>
                    <a:pt x="3010537" y="3995747"/>
                  </a:cubicBezTo>
                  <a:cubicBezTo>
                    <a:pt x="3010784" y="3955357"/>
                    <a:pt x="2962868" y="3965374"/>
                    <a:pt x="3309894" y="3965374"/>
                  </a:cubicBezTo>
                  <a:cubicBezTo>
                    <a:pt x="3312513" y="4052282"/>
                    <a:pt x="3314961" y="4116955"/>
                    <a:pt x="3315112" y="4254327"/>
                  </a:cubicBezTo>
                  <a:close/>
                  <a:moveTo>
                    <a:pt x="3010670" y="3947920"/>
                  </a:moveTo>
                  <a:cubicBezTo>
                    <a:pt x="3010424" y="3786284"/>
                    <a:pt x="3004825" y="3731589"/>
                    <a:pt x="3003212" y="3604367"/>
                  </a:cubicBezTo>
                  <a:cubicBezTo>
                    <a:pt x="3145290" y="3602584"/>
                    <a:pt x="3085970" y="3602147"/>
                    <a:pt x="3305377" y="3604006"/>
                  </a:cubicBezTo>
                  <a:cubicBezTo>
                    <a:pt x="3307598" y="3740107"/>
                    <a:pt x="3305359" y="3800550"/>
                    <a:pt x="3309344" y="3947749"/>
                  </a:cubicBezTo>
                  <a:cubicBezTo>
                    <a:pt x="3039894" y="3947768"/>
                    <a:pt x="3120602" y="3947749"/>
                    <a:pt x="3010670" y="3947920"/>
                  </a:cubicBezTo>
                  <a:close/>
                  <a:moveTo>
                    <a:pt x="3265603" y="3585946"/>
                  </a:moveTo>
                  <a:cubicBezTo>
                    <a:pt x="3192656" y="3584959"/>
                    <a:pt x="3112518" y="3584864"/>
                    <a:pt x="3037788" y="3586173"/>
                  </a:cubicBezTo>
                  <a:cubicBezTo>
                    <a:pt x="2980365" y="3587179"/>
                    <a:pt x="3012055" y="3630604"/>
                    <a:pt x="2999208" y="3241330"/>
                  </a:cubicBezTo>
                  <a:cubicBezTo>
                    <a:pt x="3254691" y="3240742"/>
                    <a:pt x="3180644" y="3241065"/>
                    <a:pt x="3298888" y="3242070"/>
                  </a:cubicBezTo>
                  <a:cubicBezTo>
                    <a:pt x="3296762" y="3630282"/>
                    <a:pt x="3331281" y="3586742"/>
                    <a:pt x="3265603" y="3585946"/>
                  </a:cubicBezTo>
                  <a:close/>
                  <a:moveTo>
                    <a:pt x="3299039" y="3218621"/>
                  </a:moveTo>
                  <a:cubicBezTo>
                    <a:pt x="3298963" y="3228240"/>
                    <a:pt x="3329630" y="3222435"/>
                    <a:pt x="3037845" y="3223592"/>
                  </a:cubicBezTo>
                  <a:cubicBezTo>
                    <a:pt x="2984122" y="3223744"/>
                    <a:pt x="2997425" y="3276939"/>
                    <a:pt x="2993193" y="2957499"/>
                  </a:cubicBezTo>
                  <a:cubicBezTo>
                    <a:pt x="2991997" y="2863116"/>
                    <a:pt x="2980270" y="2878464"/>
                    <a:pt x="3037769" y="2879318"/>
                  </a:cubicBezTo>
                  <a:cubicBezTo>
                    <a:pt x="3108874" y="2880456"/>
                    <a:pt x="3135366" y="2880191"/>
                    <a:pt x="3295244" y="2880228"/>
                  </a:cubicBezTo>
                  <a:cubicBezTo>
                    <a:pt x="3299210" y="3131087"/>
                    <a:pt x="3299703" y="3138980"/>
                    <a:pt x="3299039" y="3218621"/>
                  </a:cubicBezTo>
                  <a:close/>
                  <a:moveTo>
                    <a:pt x="2991845" y="2861105"/>
                  </a:moveTo>
                  <a:cubicBezTo>
                    <a:pt x="2989606" y="2715481"/>
                    <a:pt x="2989018" y="2696320"/>
                    <a:pt x="2986247" y="2515504"/>
                  </a:cubicBezTo>
                  <a:cubicBezTo>
                    <a:pt x="3070352" y="2514953"/>
                    <a:pt x="3097147" y="2513265"/>
                    <a:pt x="3288393" y="2515257"/>
                  </a:cubicBezTo>
                  <a:cubicBezTo>
                    <a:pt x="3292454" y="2780591"/>
                    <a:pt x="3291145" y="2621952"/>
                    <a:pt x="3294959" y="2862623"/>
                  </a:cubicBezTo>
                  <a:cubicBezTo>
                    <a:pt x="2985621" y="2862566"/>
                    <a:pt x="3118457" y="2862282"/>
                    <a:pt x="2991845" y="2861105"/>
                  </a:cubicBezTo>
                  <a:close/>
                  <a:moveTo>
                    <a:pt x="2986911" y="3477581"/>
                  </a:moveTo>
                  <a:cubicBezTo>
                    <a:pt x="2986456" y="3617969"/>
                    <a:pt x="3050787" y="3587843"/>
                    <a:pt x="2686682" y="3587274"/>
                  </a:cubicBezTo>
                  <a:cubicBezTo>
                    <a:pt x="2682981" y="3351440"/>
                    <a:pt x="2682109" y="3294165"/>
                    <a:pt x="2681236" y="3243132"/>
                  </a:cubicBezTo>
                  <a:cubicBezTo>
                    <a:pt x="2821340" y="3243094"/>
                    <a:pt x="2756971" y="3241747"/>
                    <a:pt x="2983610" y="3241368"/>
                  </a:cubicBezTo>
                  <a:cubicBezTo>
                    <a:pt x="2985697" y="3303803"/>
                    <a:pt x="2987196" y="3386196"/>
                    <a:pt x="2986911" y="3477581"/>
                  </a:cubicBezTo>
                  <a:close/>
                  <a:moveTo>
                    <a:pt x="2924023" y="3223801"/>
                  </a:moveTo>
                  <a:cubicBezTo>
                    <a:pt x="2654023" y="3223801"/>
                    <a:pt x="2681027" y="3231067"/>
                    <a:pt x="2680799" y="3218564"/>
                  </a:cubicBezTo>
                  <a:cubicBezTo>
                    <a:pt x="2673987" y="2834052"/>
                    <a:pt x="2673816" y="2879773"/>
                    <a:pt x="2696341" y="2879773"/>
                  </a:cubicBezTo>
                  <a:cubicBezTo>
                    <a:pt x="3033575" y="2879773"/>
                    <a:pt x="2976285" y="2853631"/>
                    <a:pt x="2977632" y="2957803"/>
                  </a:cubicBezTo>
                  <a:cubicBezTo>
                    <a:pt x="2979283" y="3082426"/>
                    <a:pt x="2980118" y="3142356"/>
                    <a:pt x="2982832" y="3219096"/>
                  </a:cubicBezTo>
                  <a:cubicBezTo>
                    <a:pt x="2983059" y="3225299"/>
                    <a:pt x="2991902" y="3223801"/>
                    <a:pt x="2924023" y="3223801"/>
                  </a:cubicBezTo>
                  <a:close/>
                  <a:moveTo>
                    <a:pt x="2924023" y="2860840"/>
                  </a:moveTo>
                  <a:cubicBezTo>
                    <a:pt x="2638064" y="2860840"/>
                    <a:pt x="2677972" y="2874537"/>
                    <a:pt x="2677250" y="2830239"/>
                  </a:cubicBezTo>
                  <a:cubicBezTo>
                    <a:pt x="2671596" y="2469005"/>
                    <a:pt x="2657003" y="2515560"/>
                    <a:pt x="2696322" y="2515560"/>
                  </a:cubicBezTo>
                  <a:cubicBezTo>
                    <a:pt x="2899050" y="2515655"/>
                    <a:pt x="2932771" y="2515750"/>
                    <a:pt x="2970705" y="2515579"/>
                  </a:cubicBezTo>
                  <a:cubicBezTo>
                    <a:pt x="2976854" y="2918095"/>
                    <a:pt x="2998070" y="2860840"/>
                    <a:pt x="2924023" y="2860840"/>
                  </a:cubicBezTo>
                  <a:close/>
                  <a:moveTo>
                    <a:pt x="2671140" y="3587236"/>
                  </a:moveTo>
                  <a:cubicBezTo>
                    <a:pt x="2585024" y="3586894"/>
                    <a:pt x="2493708" y="3582796"/>
                    <a:pt x="2370645" y="3585946"/>
                  </a:cubicBezTo>
                  <a:cubicBezTo>
                    <a:pt x="2369165" y="3473995"/>
                    <a:pt x="2372068" y="3383009"/>
                    <a:pt x="2366603" y="3242355"/>
                  </a:cubicBezTo>
                  <a:cubicBezTo>
                    <a:pt x="2432338" y="3243550"/>
                    <a:pt x="2468280" y="3243208"/>
                    <a:pt x="2665656" y="3243132"/>
                  </a:cubicBezTo>
                  <a:cubicBezTo>
                    <a:pt x="2666851" y="3311107"/>
                    <a:pt x="2667421" y="3349467"/>
                    <a:pt x="2671140" y="3587236"/>
                  </a:cubicBezTo>
                  <a:close/>
                  <a:moveTo>
                    <a:pt x="2361062" y="2859701"/>
                  </a:moveTo>
                  <a:cubicBezTo>
                    <a:pt x="2359544" y="2731057"/>
                    <a:pt x="2356583" y="2689888"/>
                    <a:pt x="2354325" y="2516054"/>
                  </a:cubicBezTo>
                  <a:cubicBezTo>
                    <a:pt x="2375370" y="2516054"/>
                    <a:pt x="2569179" y="2515826"/>
                    <a:pt x="2654744" y="2515598"/>
                  </a:cubicBezTo>
                  <a:cubicBezTo>
                    <a:pt x="2657648" y="2719123"/>
                    <a:pt x="2660437" y="2712901"/>
                    <a:pt x="2662164" y="2862016"/>
                  </a:cubicBezTo>
                  <a:cubicBezTo>
                    <a:pt x="2520826" y="2861238"/>
                    <a:pt x="2656908" y="2859455"/>
                    <a:pt x="2361062" y="2859701"/>
                  </a:cubicBezTo>
                  <a:close/>
                  <a:moveTo>
                    <a:pt x="2354705" y="3586382"/>
                  </a:moveTo>
                  <a:cubicBezTo>
                    <a:pt x="2212987" y="3590461"/>
                    <a:pt x="2137194" y="3585984"/>
                    <a:pt x="2056828" y="3585320"/>
                  </a:cubicBezTo>
                  <a:cubicBezTo>
                    <a:pt x="2050395" y="3177719"/>
                    <a:pt x="2026048" y="3243588"/>
                    <a:pt x="2127421" y="3241956"/>
                  </a:cubicBezTo>
                  <a:cubicBezTo>
                    <a:pt x="2202303" y="3240742"/>
                    <a:pt x="2273731" y="3240628"/>
                    <a:pt x="2351023" y="3242089"/>
                  </a:cubicBezTo>
                  <a:cubicBezTo>
                    <a:pt x="2354553" y="3332564"/>
                    <a:pt x="2356052" y="3586325"/>
                    <a:pt x="2354705" y="3586382"/>
                  </a:cubicBezTo>
                  <a:close/>
                  <a:moveTo>
                    <a:pt x="2241129" y="2859796"/>
                  </a:moveTo>
                  <a:cubicBezTo>
                    <a:pt x="2135354" y="2859796"/>
                    <a:pt x="2132128" y="2861030"/>
                    <a:pt x="2043924" y="2861276"/>
                  </a:cubicBezTo>
                  <a:cubicBezTo>
                    <a:pt x="2040584" y="2620055"/>
                    <a:pt x="2039958" y="2577578"/>
                    <a:pt x="2038895" y="2517666"/>
                  </a:cubicBezTo>
                  <a:cubicBezTo>
                    <a:pt x="2387667" y="2516604"/>
                    <a:pt x="2338347" y="2493838"/>
                    <a:pt x="2339580" y="2571810"/>
                  </a:cubicBezTo>
                  <a:cubicBezTo>
                    <a:pt x="2345045" y="2920676"/>
                    <a:pt x="2374175" y="2859683"/>
                    <a:pt x="2241129" y="2859796"/>
                  </a:cubicBezTo>
                  <a:close/>
                  <a:moveTo>
                    <a:pt x="2041305" y="3585225"/>
                  </a:moveTo>
                  <a:cubicBezTo>
                    <a:pt x="1896457" y="3584504"/>
                    <a:pt x="1887481" y="3589114"/>
                    <a:pt x="1740089" y="3587805"/>
                  </a:cubicBezTo>
                  <a:cubicBezTo>
                    <a:pt x="1732935" y="3187262"/>
                    <a:pt x="1709176" y="3240495"/>
                    <a:pt x="1785937" y="3240495"/>
                  </a:cubicBezTo>
                  <a:cubicBezTo>
                    <a:pt x="1897937" y="3240495"/>
                    <a:pt x="1900252" y="3242867"/>
                    <a:pt x="2013486" y="3242867"/>
                  </a:cubicBezTo>
                  <a:cubicBezTo>
                    <a:pt x="2043772" y="3242867"/>
                    <a:pt x="2035157" y="3195913"/>
                    <a:pt x="2041305" y="3585225"/>
                  </a:cubicBezTo>
                  <a:close/>
                  <a:moveTo>
                    <a:pt x="2013486" y="3225261"/>
                  </a:moveTo>
                  <a:cubicBezTo>
                    <a:pt x="2011797" y="3225261"/>
                    <a:pt x="1732555" y="3224370"/>
                    <a:pt x="1732536" y="3218754"/>
                  </a:cubicBezTo>
                  <a:cubicBezTo>
                    <a:pt x="1731720" y="2827185"/>
                    <a:pt x="1698663" y="2879963"/>
                    <a:pt x="1785937" y="2879963"/>
                  </a:cubicBezTo>
                  <a:cubicBezTo>
                    <a:pt x="2077228" y="2879963"/>
                    <a:pt x="2028743" y="2852625"/>
                    <a:pt x="2029293" y="2959908"/>
                  </a:cubicBezTo>
                  <a:cubicBezTo>
                    <a:pt x="2030887" y="3265633"/>
                    <a:pt x="2046163" y="3225261"/>
                    <a:pt x="2013486" y="3225261"/>
                  </a:cubicBezTo>
                  <a:close/>
                  <a:moveTo>
                    <a:pt x="2013486" y="2861333"/>
                  </a:moveTo>
                  <a:cubicBezTo>
                    <a:pt x="1681774" y="2861333"/>
                    <a:pt x="1726198" y="2875979"/>
                    <a:pt x="1725477" y="2830315"/>
                  </a:cubicBezTo>
                  <a:cubicBezTo>
                    <a:pt x="1723447" y="2701082"/>
                    <a:pt x="1726027" y="2701006"/>
                    <a:pt x="1723997" y="2571469"/>
                  </a:cubicBezTo>
                  <a:cubicBezTo>
                    <a:pt x="1722915" y="2502470"/>
                    <a:pt x="1710410" y="2516566"/>
                    <a:pt x="1785937" y="2516566"/>
                  </a:cubicBezTo>
                  <a:cubicBezTo>
                    <a:pt x="2071326" y="2516566"/>
                    <a:pt x="2023145" y="2500174"/>
                    <a:pt x="2024264" y="2571772"/>
                  </a:cubicBezTo>
                  <a:cubicBezTo>
                    <a:pt x="2029559" y="2906011"/>
                    <a:pt x="2033145" y="2861333"/>
                    <a:pt x="2013486" y="2861333"/>
                  </a:cubicBezTo>
                  <a:close/>
                  <a:moveTo>
                    <a:pt x="1724528" y="3587634"/>
                  </a:moveTo>
                  <a:cubicBezTo>
                    <a:pt x="1611845" y="3586192"/>
                    <a:pt x="1689535" y="3584561"/>
                    <a:pt x="1423654" y="3585585"/>
                  </a:cubicBezTo>
                  <a:cubicBezTo>
                    <a:pt x="1416936" y="3189974"/>
                    <a:pt x="1403349" y="3240495"/>
                    <a:pt x="1444642" y="3240154"/>
                  </a:cubicBezTo>
                  <a:cubicBezTo>
                    <a:pt x="1513394" y="3239604"/>
                    <a:pt x="1569622" y="3239395"/>
                    <a:pt x="1672058" y="3240078"/>
                  </a:cubicBezTo>
                  <a:cubicBezTo>
                    <a:pt x="1728096" y="3240514"/>
                    <a:pt x="1717184" y="3182196"/>
                    <a:pt x="1724528" y="3587634"/>
                  </a:cubicBezTo>
                  <a:close/>
                  <a:moveTo>
                    <a:pt x="1413786" y="3967328"/>
                  </a:moveTo>
                  <a:cubicBezTo>
                    <a:pt x="1418796" y="4233895"/>
                    <a:pt x="1417543" y="4209137"/>
                    <a:pt x="1418682" y="4310900"/>
                  </a:cubicBezTo>
                  <a:cubicBezTo>
                    <a:pt x="1370140" y="4310236"/>
                    <a:pt x="1356419" y="4310388"/>
                    <a:pt x="1117598" y="4310331"/>
                  </a:cubicBezTo>
                  <a:cubicBezTo>
                    <a:pt x="1115492" y="4215341"/>
                    <a:pt x="1113480" y="4189597"/>
                    <a:pt x="1111886" y="3965867"/>
                  </a:cubicBezTo>
                  <a:cubicBezTo>
                    <a:pt x="1113993" y="3965886"/>
                    <a:pt x="1412211" y="3967328"/>
                    <a:pt x="1413786" y="3967328"/>
                  </a:cubicBezTo>
                  <a:close/>
                  <a:moveTo>
                    <a:pt x="1111754" y="3948261"/>
                  </a:moveTo>
                  <a:cubicBezTo>
                    <a:pt x="1111317" y="3900643"/>
                    <a:pt x="1110843" y="3875829"/>
                    <a:pt x="1106706" y="3606852"/>
                  </a:cubicBezTo>
                  <a:cubicBezTo>
                    <a:pt x="1106573" y="3597992"/>
                    <a:pt x="1090917" y="3604310"/>
                    <a:pt x="1408396" y="3603266"/>
                  </a:cubicBezTo>
                  <a:cubicBezTo>
                    <a:pt x="1410351" y="3721269"/>
                    <a:pt x="1410446" y="3782508"/>
                    <a:pt x="1413463" y="3949722"/>
                  </a:cubicBezTo>
                  <a:cubicBezTo>
                    <a:pt x="1411907" y="3949703"/>
                    <a:pt x="1113196" y="3948261"/>
                    <a:pt x="1111754" y="3948261"/>
                  </a:cubicBezTo>
                  <a:close/>
                  <a:moveTo>
                    <a:pt x="1330782" y="4327993"/>
                  </a:moveTo>
                  <a:cubicBezTo>
                    <a:pt x="1446198" y="4327993"/>
                    <a:pt x="1416367" y="4265293"/>
                    <a:pt x="1422268" y="4642861"/>
                  </a:cubicBezTo>
                  <a:cubicBezTo>
                    <a:pt x="1423027" y="4691125"/>
                    <a:pt x="1462897" y="4673425"/>
                    <a:pt x="1122627" y="4672191"/>
                  </a:cubicBezTo>
                  <a:cubicBezTo>
                    <a:pt x="1120388" y="4555612"/>
                    <a:pt x="1120767" y="4466352"/>
                    <a:pt x="1117978" y="4327955"/>
                  </a:cubicBezTo>
                  <a:lnTo>
                    <a:pt x="1330782" y="4327993"/>
                  </a:lnTo>
                  <a:close/>
                  <a:moveTo>
                    <a:pt x="1672153" y="3222454"/>
                  </a:moveTo>
                  <a:cubicBezTo>
                    <a:pt x="1602489" y="3221904"/>
                    <a:pt x="1523964" y="3221847"/>
                    <a:pt x="1444490" y="3222492"/>
                  </a:cubicBezTo>
                  <a:cubicBezTo>
                    <a:pt x="1404487" y="3222814"/>
                    <a:pt x="1417258" y="3275194"/>
                    <a:pt x="1411452" y="2877914"/>
                  </a:cubicBezTo>
                  <a:cubicBezTo>
                    <a:pt x="1529638" y="2880456"/>
                    <a:pt x="1459520" y="2880741"/>
                    <a:pt x="1710827" y="2880039"/>
                  </a:cubicBezTo>
                  <a:cubicBezTo>
                    <a:pt x="1718835" y="3276674"/>
                    <a:pt x="1734168" y="3222871"/>
                    <a:pt x="1672153" y="3222454"/>
                  </a:cubicBezTo>
                  <a:close/>
                  <a:moveTo>
                    <a:pt x="1408112" y="3585642"/>
                  </a:moveTo>
                  <a:cubicBezTo>
                    <a:pt x="1225481" y="3586306"/>
                    <a:pt x="1239504" y="3584713"/>
                    <a:pt x="1106345" y="3584693"/>
                  </a:cubicBezTo>
                  <a:cubicBezTo>
                    <a:pt x="1100045" y="3216345"/>
                    <a:pt x="1096458" y="3241311"/>
                    <a:pt x="1103195" y="3241292"/>
                  </a:cubicBezTo>
                  <a:cubicBezTo>
                    <a:pt x="1105434" y="3241292"/>
                    <a:pt x="1399629" y="3240458"/>
                    <a:pt x="1401280" y="3240438"/>
                  </a:cubicBezTo>
                  <a:cubicBezTo>
                    <a:pt x="1404241" y="3423209"/>
                    <a:pt x="1407296" y="3538574"/>
                    <a:pt x="1408112" y="3585642"/>
                  </a:cubicBezTo>
                  <a:close/>
                  <a:moveTo>
                    <a:pt x="1099324" y="3218659"/>
                  </a:moveTo>
                  <a:cubicBezTo>
                    <a:pt x="1098280" y="3142261"/>
                    <a:pt x="1092189" y="2878521"/>
                    <a:pt x="1103214" y="2878521"/>
                  </a:cubicBezTo>
                  <a:cubicBezTo>
                    <a:pt x="1454680" y="2878521"/>
                    <a:pt x="1395663" y="2850690"/>
                    <a:pt x="1397029" y="2959965"/>
                  </a:cubicBezTo>
                  <a:cubicBezTo>
                    <a:pt x="1398206" y="3054196"/>
                    <a:pt x="1398927" y="3093657"/>
                    <a:pt x="1401015" y="3222814"/>
                  </a:cubicBezTo>
                  <a:cubicBezTo>
                    <a:pt x="1061902" y="3224749"/>
                    <a:pt x="1099419" y="3225698"/>
                    <a:pt x="1099324" y="3218659"/>
                  </a:cubicBezTo>
                  <a:close/>
                  <a:moveTo>
                    <a:pt x="1330782" y="2859531"/>
                  </a:moveTo>
                  <a:cubicBezTo>
                    <a:pt x="1052717" y="2859531"/>
                    <a:pt x="1096800" y="2874879"/>
                    <a:pt x="1096098" y="2830239"/>
                  </a:cubicBezTo>
                  <a:cubicBezTo>
                    <a:pt x="1090595" y="2478111"/>
                    <a:pt x="1080784" y="2516016"/>
                    <a:pt x="1103195" y="2516016"/>
                  </a:cubicBezTo>
                  <a:cubicBezTo>
                    <a:pt x="1442668" y="2516016"/>
                    <a:pt x="1389344" y="2498979"/>
                    <a:pt x="1390482" y="2571810"/>
                  </a:cubicBezTo>
                  <a:cubicBezTo>
                    <a:pt x="1395853" y="2913960"/>
                    <a:pt x="1413634" y="2859531"/>
                    <a:pt x="1330782" y="2859531"/>
                  </a:cubicBezTo>
                  <a:close/>
                  <a:moveTo>
                    <a:pt x="1091088" y="3602318"/>
                  </a:moveTo>
                  <a:cubicBezTo>
                    <a:pt x="1091107" y="3603988"/>
                    <a:pt x="1095699" y="3893605"/>
                    <a:pt x="1096193" y="3948261"/>
                  </a:cubicBezTo>
                  <a:cubicBezTo>
                    <a:pt x="1001974" y="3948223"/>
                    <a:pt x="1114334" y="3948053"/>
                    <a:pt x="796305" y="3947218"/>
                  </a:cubicBezTo>
                  <a:cubicBezTo>
                    <a:pt x="795622" y="3894250"/>
                    <a:pt x="794844" y="3847467"/>
                    <a:pt x="791067" y="3606871"/>
                  </a:cubicBezTo>
                  <a:cubicBezTo>
                    <a:pt x="791029" y="3603361"/>
                    <a:pt x="764993" y="3602602"/>
                    <a:pt x="1091088" y="3602318"/>
                  </a:cubicBezTo>
                  <a:close/>
                  <a:moveTo>
                    <a:pt x="1096345" y="3965867"/>
                  </a:moveTo>
                  <a:cubicBezTo>
                    <a:pt x="1098052" y="4199329"/>
                    <a:pt x="1099969" y="4216650"/>
                    <a:pt x="1102037" y="4310331"/>
                  </a:cubicBezTo>
                  <a:cubicBezTo>
                    <a:pt x="1100405" y="4310331"/>
                    <a:pt x="803706" y="4310900"/>
                    <a:pt x="801466" y="4310919"/>
                  </a:cubicBezTo>
                  <a:cubicBezTo>
                    <a:pt x="796495" y="3988158"/>
                    <a:pt x="798202" y="4100583"/>
                    <a:pt x="796514" y="3964823"/>
                  </a:cubicBezTo>
                  <a:cubicBezTo>
                    <a:pt x="1082624" y="3965487"/>
                    <a:pt x="990474" y="3965829"/>
                    <a:pt x="1096345" y="3965867"/>
                  </a:cubicBezTo>
                  <a:close/>
                  <a:moveTo>
                    <a:pt x="1102417" y="4327955"/>
                  </a:moveTo>
                  <a:cubicBezTo>
                    <a:pt x="1105377" y="4474585"/>
                    <a:pt x="1104523" y="4537798"/>
                    <a:pt x="1107085" y="4672153"/>
                  </a:cubicBezTo>
                  <a:cubicBezTo>
                    <a:pt x="1105188" y="4672153"/>
                    <a:pt x="1072434" y="4672021"/>
                    <a:pt x="805717" y="4672798"/>
                  </a:cubicBezTo>
                  <a:cubicBezTo>
                    <a:pt x="803117" y="4512983"/>
                    <a:pt x="804939" y="4536451"/>
                    <a:pt x="801751" y="4328543"/>
                  </a:cubicBezTo>
                  <a:cubicBezTo>
                    <a:pt x="805489" y="4328543"/>
                    <a:pt x="1084124" y="4327955"/>
                    <a:pt x="1102417" y="4327955"/>
                  </a:cubicBezTo>
                  <a:close/>
                  <a:moveTo>
                    <a:pt x="1103195" y="4689759"/>
                  </a:moveTo>
                  <a:cubicBezTo>
                    <a:pt x="1109590" y="4689759"/>
                    <a:pt x="1106649" y="4680615"/>
                    <a:pt x="1109818" y="4772474"/>
                  </a:cubicBezTo>
                  <a:cubicBezTo>
                    <a:pt x="1119970" y="5067346"/>
                    <a:pt x="1117712" y="5037599"/>
                    <a:pt x="1103195" y="5037599"/>
                  </a:cubicBezTo>
                  <a:cubicBezTo>
                    <a:pt x="1101316" y="5037599"/>
                    <a:pt x="812511" y="5037657"/>
                    <a:pt x="812321" y="5030827"/>
                  </a:cubicBezTo>
                  <a:cubicBezTo>
                    <a:pt x="809949" y="4946935"/>
                    <a:pt x="810139" y="4943463"/>
                    <a:pt x="806021" y="4690442"/>
                  </a:cubicBezTo>
                  <a:cubicBezTo>
                    <a:pt x="808127" y="4690442"/>
                    <a:pt x="1101506" y="4689759"/>
                    <a:pt x="1103195" y="4689759"/>
                  </a:cubicBezTo>
                  <a:close/>
                  <a:moveTo>
                    <a:pt x="875722" y="5053080"/>
                  </a:moveTo>
                  <a:cubicBezTo>
                    <a:pt x="988994" y="5053080"/>
                    <a:pt x="989392" y="5055224"/>
                    <a:pt x="1103214" y="5055224"/>
                  </a:cubicBezTo>
                  <a:cubicBezTo>
                    <a:pt x="1121545" y="5055224"/>
                    <a:pt x="1112456" y="5017224"/>
                    <a:pt x="1117807" y="5397563"/>
                  </a:cubicBezTo>
                  <a:cubicBezTo>
                    <a:pt x="1110406" y="5397544"/>
                    <a:pt x="821278" y="5399176"/>
                    <a:pt x="819874" y="5399194"/>
                  </a:cubicBezTo>
                  <a:cubicBezTo>
                    <a:pt x="813099" y="4991499"/>
                    <a:pt x="791485" y="5053080"/>
                    <a:pt x="875722" y="5053080"/>
                  </a:cubicBezTo>
                  <a:close/>
                  <a:moveTo>
                    <a:pt x="1122988" y="4689796"/>
                  </a:moveTo>
                  <a:cubicBezTo>
                    <a:pt x="1224095" y="4690195"/>
                    <a:pt x="1218023" y="4693060"/>
                    <a:pt x="1330782" y="4693060"/>
                  </a:cubicBezTo>
                  <a:cubicBezTo>
                    <a:pt x="1452043" y="4693060"/>
                    <a:pt x="1420257" y="4621177"/>
                    <a:pt x="1430504" y="5031358"/>
                  </a:cubicBezTo>
                  <a:cubicBezTo>
                    <a:pt x="1430694" y="5039003"/>
                    <a:pt x="1468590" y="5036992"/>
                    <a:pt x="1129971" y="5037580"/>
                  </a:cubicBezTo>
                  <a:cubicBezTo>
                    <a:pt x="1129174" y="4840335"/>
                    <a:pt x="1124658" y="4767466"/>
                    <a:pt x="1122988" y="4689796"/>
                  </a:cubicBezTo>
                  <a:close/>
                  <a:moveTo>
                    <a:pt x="1431092" y="5054692"/>
                  </a:moveTo>
                  <a:cubicBezTo>
                    <a:pt x="1436121" y="5260665"/>
                    <a:pt x="1432383" y="5274571"/>
                    <a:pt x="1433996" y="5399081"/>
                  </a:cubicBezTo>
                  <a:cubicBezTo>
                    <a:pt x="1154944" y="5399270"/>
                    <a:pt x="1263035" y="5397961"/>
                    <a:pt x="1133330" y="5397582"/>
                  </a:cubicBezTo>
                  <a:cubicBezTo>
                    <a:pt x="1133311" y="5396083"/>
                    <a:pt x="1130085" y="5056666"/>
                    <a:pt x="1130066" y="5055186"/>
                  </a:cubicBezTo>
                  <a:cubicBezTo>
                    <a:pt x="1215404" y="5055053"/>
                    <a:pt x="1305088" y="5053403"/>
                    <a:pt x="1431092" y="5054692"/>
                  </a:cubicBezTo>
                  <a:close/>
                  <a:moveTo>
                    <a:pt x="1434262" y="5416686"/>
                  </a:moveTo>
                  <a:cubicBezTo>
                    <a:pt x="1434281" y="5418090"/>
                    <a:pt x="1438816" y="5707954"/>
                    <a:pt x="1440163" y="5761814"/>
                  </a:cubicBezTo>
                  <a:cubicBezTo>
                    <a:pt x="1277211" y="5760751"/>
                    <a:pt x="1210717" y="5762420"/>
                    <a:pt x="1140010" y="5762629"/>
                  </a:cubicBezTo>
                  <a:cubicBezTo>
                    <a:pt x="1139991" y="5761282"/>
                    <a:pt x="1133710" y="5421315"/>
                    <a:pt x="1133615" y="5415206"/>
                  </a:cubicBezTo>
                  <a:cubicBezTo>
                    <a:pt x="1276338" y="5415661"/>
                    <a:pt x="1145703" y="5416895"/>
                    <a:pt x="1434262" y="5416686"/>
                  </a:cubicBezTo>
                  <a:close/>
                  <a:moveTo>
                    <a:pt x="1440600" y="5779457"/>
                  </a:moveTo>
                  <a:cubicBezTo>
                    <a:pt x="1446577" y="5999203"/>
                    <a:pt x="1445002" y="6022348"/>
                    <a:pt x="1445989" y="6124110"/>
                  </a:cubicBezTo>
                  <a:cubicBezTo>
                    <a:pt x="1330042" y="6122801"/>
                    <a:pt x="1187793" y="6124205"/>
                    <a:pt x="1145020" y="6124319"/>
                  </a:cubicBezTo>
                  <a:cubicBezTo>
                    <a:pt x="1144052" y="6027432"/>
                    <a:pt x="1145418" y="6031625"/>
                    <a:pt x="1140332" y="5780235"/>
                  </a:cubicBezTo>
                  <a:cubicBezTo>
                    <a:pt x="1233792" y="5780007"/>
                    <a:pt x="1268501" y="5778338"/>
                    <a:pt x="1440600" y="5779457"/>
                  </a:cubicBezTo>
                  <a:close/>
                  <a:moveTo>
                    <a:pt x="1444490" y="6141773"/>
                  </a:moveTo>
                  <a:cubicBezTo>
                    <a:pt x="1448342" y="6141792"/>
                    <a:pt x="1444243" y="6121758"/>
                    <a:pt x="1451397" y="6485553"/>
                  </a:cubicBezTo>
                  <a:cubicBezTo>
                    <a:pt x="1278862" y="6484586"/>
                    <a:pt x="1230471" y="6485629"/>
                    <a:pt x="1152515" y="6485838"/>
                  </a:cubicBezTo>
                  <a:cubicBezTo>
                    <a:pt x="1149821" y="6306387"/>
                    <a:pt x="1147183" y="6315076"/>
                    <a:pt x="1145190" y="6141962"/>
                  </a:cubicBezTo>
                  <a:cubicBezTo>
                    <a:pt x="1239846" y="6141754"/>
                    <a:pt x="1303000" y="6140426"/>
                    <a:pt x="1444490" y="6141773"/>
                  </a:cubicBezTo>
                  <a:close/>
                  <a:moveTo>
                    <a:pt x="1449822" y="5419437"/>
                  </a:moveTo>
                  <a:cubicBezTo>
                    <a:pt x="1449747" y="5414485"/>
                    <a:pt x="1425817" y="5416990"/>
                    <a:pt x="1753354" y="5417710"/>
                  </a:cubicBezTo>
                  <a:cubicBezTo>
                    <a:pt x="1753809" y="5445845"/>
                    <a:pt x="1757453" y="5753295"/>
                    <a:pt x="1757510" y="5761795"/>
                  </a:cubicBezTo>
                  <a:cubicBezTo>
                    <a:pt x="1667238" y="5761851"/>
                    <a:pt x="1569793" y="5762649"/>
                    <a:pt x="1455667" y="5761909"/>
                  </a:cubicBezTo>
                  <a:cubicBezTo>
                    <a:pt x="1454491" y="5713455"/>
                    <a:pt x="1454225" y="5688964"/>
                    <a:pt x="1449822" y="5419437"/>
                  </a:cubicBezTo>
                  <a:close/>
                  <a:moveTo>
                    <a:pt x="1757624" y="5779419"/>
                  </a:moveTo>
                  <a:cubicBezTo>
                    <a:pt x="1758326" y="5974160"/>
                    <a:pt x="1760413" y="6016391"/>
                    <a:pt x="1762557" y="6124850"/>
                  </a:cubicBezTo>
                  <a:cubicBezTo>
                    <a:pt x="1527323" y="6124661"/>
                    <a:pt x="1513356" y="6124737"/>
                    <a:pt x="1461550" y="6124262"/>
                  </a:cubicBezTo>
                  <a:cubicBezTo>
                    <a:pt x="1460658" y="6028684"/>
                    <a:pt x="1462005" y="5996338"/>
                    <a:pt x="1456161" y="5779552"/>
                  </a:cubicBezTo>
                  <a:cubicBezTo>
                    <a:pt x="1566358" y="5780235"/>
                    <a:pt x="1687922" y="5779476"/>
                    <a:pt x="1757624" y="5779419"/>
                  </a:cubicBezTo>
                  <a:close/>
                  <a:moveTo>
                    <a:pt x="1558331" y="6142304"/>
                  </a:moveTo>
                  <a:cubicBezTo>
                    <a:pt x="1802200" y="6142512"/>
                    <a:pt x="1762671" y="6124433"/>
                    <a:pt x="1763791" y="6196752"/>
                  </a:cubicBezTo>
                  <a:cubicBezTo>
                    <a:pt x="1765575" y="6310808"/>
                    <a:pt x="1765404" y="6327844"/>
                    <a:pt x="1767397" y="6455787"/>
                  </a:cubicBezTo>
                  <a:cubicBezTo>
                    <a:pt x="1768023" y="6496083"/>
                    <a:pt x="1816489" y="6487432"/>
                    <a:pt x="1466920" y="6485629"/>
                  </a:cubicBezTo>
                  <a:cubicBezTo>
                    <a:pt x="1466465" y="6462655"/>
                    <a:pt x="1466769" y="6481475"/>
                    <a:pt x="1462423" y="6196449"/>
                  </a:cubicBezTo>
                  <a:cubicBezTo>
                    <a:pt x="1461379" y="6127316"/>
                    <a:pt x="1442384" y="6142304"/>
                    <a:pt x="1558331" y="6142304"/>
                  </a:cubicBezTo>
                  <a:close/>
                  <a:moveTo>
                    <a:pt x="1760508" y="5052966"/>
                  </a:moveTo>
                  <a:cubicBezTo>
                    <a:pt x="1761855" y="5052966"/>
                    <a:pt x="2000164" y="5052435"/>
                    <a:pt x="2062673" y="5052530"/>
                  </a:cubicBezTo>
                  <a:cubicBezTo>
                    <a:pt x="2067493" y="5460965"/>
                    <a:pt x="2083775" y="5398378"/>
                    <a:pt x="2013486" y="5398378"/>
                  </a:cubicBezTo>
                  <a:cubicBezTo>
                    <a:pt x="1900195" y="5398378"/>
                    <a:pt x="1897709" y="5400143"/>
                    <a:pt x="1785937" y="5400143"/>
                  </a:cubicBezTo>
                  <a:cubicBezTo>
                    <a:pt x="1763298" y="5400143"/>
                    <a:pt x="1767776" y="5446205"/>
                    <a:pt x="1760508" y="5052966"/>
                  </a:cubicBezTo>
                  <a:close/>
                  <a:moveTo>
                    <a:pt x="1785937" y="5417748"/>
                  </a:moveTo>
                  <a:cubicBezTo>
                    <a:pt x="2089810" y="5417748"/>
                    <a:pt x="2066924" y="5411943"/>
                    <a:pt x="2067057" y="5419740"/>
                  </a:cubicBezTo>
                  <a:cubicBezTo>
                    <a:pt x="2073357" y="5820663"/>
                    <a:pt x="2097002" y="5762914"/>
                    <a:pt x="2013486" y="5762971"/>
                  </a:cubicBezTo>
                  <a:cubicBezTo>
                    <a:pt x="1902415" y="5762971"/>
                    <a:pt x="1902491" y="5761795"/>
                    <a:pt x="1785937" y="5761795"/>
                  </a:cubicBezTo>
                  <a:cubicBezTo>
                    <a:pt x="1768497" y="5761795"/>
                    <a:pt x="1773621" y="5774430"/>
                    <a:pt x="1772122" y="5678435"/>
                  </a:cubicBezTo>
                  <a:cubicBezTo>
                    <a:pt x="1767415" y="5377662"/>
                    <a:pt x="1762349" y="5417748"/>
                    <a:pt x="1785937" y="5417748"/>
                  </a:cubicBezTo>
                  <a:close/>
                  <a:moveTo>
                    <a:pt x="1785937" y="5779419"/>
                  </a:moveTo>
                  <a:cubicBezTo>
                    <a:pt x="2119964" y="5779419"/>
                    <a:pt x="2074040" y="5771659"/>
                    <a:pt x="2074951" y="5808331"/>
                  </a:cubicBezTo>
                  <a:cubicBezTo>
                    <a:pt x="2083984" y="6184743"/>
                    <a:pt x="2093415" y="6122896"/>
                    <a:pt x="2013486" y="6122896"/>
                  </a:cubicBezTo>
                  <a:cubicBezTo>
                    <a:pt x="1730297" y="6122896"/>
                    <a:pt x="1778726" y="6148887"/>
                    <a:pt x="1776847" y="6066874"/>
                  </a:cubicBezTo>
                  <a:cubicBezTo>
                    <a:pt x="1769427" y="5744056"/>
                    <a:pt x="1771268" y="5779419"/>
                    <a:pt x="1785937" y="5779419"/>
                  </a:cubicBezTo>
                  <a:close/>
                  <a:moveTo>
                    <a:pt x="2078196" y="5052568"/>
                  </a:moveTo>
                  <a:cubicBezTo>
                    <a:pt x="2383967" y="5053175"/>
                    <a:pt x="2245855" y="5052606"/>
                    <a:pt x="2378330" y="5053592"/>
                  </a:cubicBezTo>
                  <a:cubicBezTo>
                    <a:pt x="2389242" y="5454742"/>
                    <a:pt x="2388369" y="5399384"/>
                    <a:pt x="2355065" y="5398587"/>
                  </a:cubicBezTo>
                  <a:cubicBezTo>
                    <a:pt x="2024796" y="5390581"/>
                    <a:pt x="2082067" y="5436473"/>
                    <a:pt x="2081137" y="5290033"/>
                  </a:cubicBezTo>
                  <a:cubicBezTo>
                    <a:pt x="2080530" y="5190528"/>
                    <a:pt x="2079524" y="5163589"/>
                    <a:pt x="2078196" y="5052568"/>
                  </a:cubicBezTo>
                  <a:close/>
                  <a:moveTo>
                    <a:pt x="2127384" y="5415415"/>
                  </a:moveTo>
                  <a:cubicBezTo>
                    <a:pt x="2410287" y="5412740"/>
                    <a:pt x="2382904" y="5418355"/>
                    <a:pt x="2382942" y="5419740"/>
                  </a:cubicBezTo>
                  <a:cubicBezTo>
                    <a:pt x="2389090" y="5812695"/>
                    <a:pt x="2409414" y="5761775"/>
                    <a:pt x="2354838" y="5762288"/>
                  </a:cubicBezTo>
                  <a:cubicBezTo>
                    <a:pt x="2279159" y="5762895"/>
                    <a:pt x="2289634" y="5762743"/>
                    <a:pt x="2089430" y="5762914"/>
                  </a:cubicBezTo>
                  <a:cubicBezTo>
                    <a:pt x="2080701" y="5360284"/>
                    <a:pt x="2065956" y="5416079"/>
                    <a:pt x="2127384" y="5415415"/>
                  </a:cubicBezTo>
                  <a:close/>
                  <a:moveTo>
                    <a:pt x="2391633" y="5779628"/>
                  </a:moveTo>
                  <a:cubicBezTo>
                    <a:pt x="2396605" y="6043975"/>
                    <a:pt x="2395296" y="6020412"/>
                    <a:pt x="2396529" y="6125021"/>
                  </a:cubicBezTo>
                  <a:cubicBezTo>
                    <a:pt x="2074401" y="6123029"/>
                    <a:pt x="2334229" y="6125192"/>
                    <a:pt x="2094800" y="6123181"/>
                  </a:cubicBezTo>
                  <a:cubicBezTo>
                    <a:pt x="2093928" y="6030544"/>
                    <a:pt x="2095028" y="6004249"/>
                    <a:pt x="2089829" y="5780538"/>
                  </a:cubicBezTo>
                  <a:cubicBezTo>
                    <a:pt x="2379564" y="5780292"/>
                    <a:pt x="2263920" y="5780463"/>
                    <a:pt x="2391633" y="5779628"/>
                  </a:cubicBezTo>
                  <a:close/>
                  <a:moveTo>
                    <a:pt x="2393910" y="5053687"/>
                  </a:moveTo>
                  <a:cubicBezTo>
                    <a:pt x="2572424" y="5054750"/>
                    <a:pt x="2563258" y="5052074"/>
                    <a:pt x="2695070" y="5052037"/>
                  </a:cubicBezTo>
                  <a:cubicBezTo>
                    <a:pt x="2694386" y="5320254"/>
                    <a:pt x="2708980" y="5397885"/>
                    <a:pt x="2696360" y="5397885"/>
                  </a:cubicBezTo>
                  <a:cubicBezTo>
                    <a:pt x="2584910" y="5397885"/>
                    <a:pt x="2517657" y="5401319"/>
                    <a:pt x="2398199" y="5399479"/>
                  </a:cubicBezTo>
                  <a:cubicBezTo>
                    <a:pt x="2396662" y="5291722"/>
                    <a:pt x="2398028" y="5204206"/>
                    <a:pt x="2393910" y="5053687"/>
                  </a:cubicBezTo>
                  <a:close/>
                  <a:moveTo>
                    <a:pt x="2468716" y="5417559"/>
                  </a:moveTo>
                  <a:cubicBezTo>
                    <a:pt x="2720157" y="5417559"/>
                    <a:pt x="2701768" y="5410767"/>
                    <a:pt x="2701901" y="5419703"/>
                  </a:cubicBezTo>
                  <a:cubicBezTo>
                    <a:pt x="2707860" y="5801217"/>
                    <a:pt x="2710612" y="5760182"/>
                    <a:pt x="2696322" y="5760182"/>
                  </a:cubicBezTo>
                  <a:cubicBezTo>
                    <a:pt x="2348082" y="5760182"/>
                    <a:pt x="2407175" y="5789094"/>
                    <a:pt x="2405448" y="5678396"/>
                  </a:cubicBezTo>
                  <a:cubicBezTo>
                    <a:pt x="2400552" y="5363851"/>
                    <a:pt x="2370512" y="5417559"/>
                    <a:pt x="2468716" y="5417559"/>
                  </a:cubicBezTo>
                  <a:close/>
                  <a:moveTo>
                    <a:pt x="2468716" y="5779419"/>
                  </a:moveTo>
                  <a:cubicBezTo>
                    <a:pt x="2747939" y="5779419"/>
                    <a:pt x="2706987" y="5764318"/>
                    <a:pt x="2708050" y="5809052"/>
                  </a:cubicBezTo>
                  <a:cubicBezTo>
                    <a:pt x="2717044" y="6165430"/>
                    <a:pt x="2713306" y="6122460"/>
                    <a:pt x="2696322" y="6122460"/>
                  </a:cubicBezTo>
                  <a:cubicBezTo>
                    <a:pt x="2364876" y="6122460"/>
                    <a:pt x="2412223" y="6150576"/>
                    <a:pt x="2411521" y="6066968"/>
                  </a:cubicBezTo>
                  <a:cubicBezTo>
                    <a:pt x="2408731" y="5727950"/>
                    <a:pt x="2388274" y="5779419"/>
                    <a:pt x="2468716" y="5779419"/>
                  </a:cubicBezTo>
                  <a:close/>
                  <a:moveTo>
                    <a:pt x="2468716" y="6142835"/>
                  </a:moveTo>
                  <a:cubicBezTo>
                    <a:pt x="2753309" y="6142835"/>
                    <a:pt x="2711276" y="6117736"/>
                    <a:pt x="2712509" y="6196752"/>
                  </a:cubicBezTo>
                  <a:cubicBezTo>
                    <a:pt x="2717690" y="6527575"/>
                    <a:pt x="2731486" y="6486578"/>
                    <a:pt x="2696341" y="6486578"/>
                  </a:cubicBezTo>
                  <a:cubicBezTo>
                    <a:pt x="2372391" y="6486578"/>
                    <a:pt x="2416360" y="6496386"/>
                    <a:pt x="2415696" y="6455484"/>
                  </a:cubicBezTo>
                  <a:cubicBezTo>
                    <a:pt x="2409851" y="6081899"/>
                    <a:pt x="2398901" y="6142835"/>
                    <a:pt x="2468716" y="6142835"/>
                  </a:cubicBezTo>
                  <a:close/>
                  <a:moveTo>
                    <a:pt x="2717443" y="5419399"/>
                  </a:moveTo>
                  <a:cubicBezTo>
                    <a:pt x="2717310" y="5410311"/>
                    <a:pt x="2711181" y="5418944"/>
                    <a:pt x="3017369" y="5417578"/>
                  </a:cubicBezTo>
                  <a:cubicBezTo>
                    <a:pt x="3019267" y="5544249"/>
                    <a:pt x="3018584" y="5639960"/>
                    <a:pt x="3021810" y="5762288"/>
                  </a:cubicBezTo>
                  <a:cubicBezTo>
                    <a:pt x="2852215" y="5764185"/>
                    <a:pt x="2820505" y="5760656"/>
                    <a:pt x="2722491" y="5760239"/>
                  </a:cubicBezTo>
                  <a:cubicBezTo>
                    <a:pt x="2720176" y="5652026"/>
                    <a:pt x="2719417" y="5545692"/>
                    <a:pt x="2717443" y="5419399"/>
                  </a:cubicBezTo>
                  <a:close/>
                  <a:moveTo>
                    <a:pt x="3037883" y="5055717"/>
                  </a:moveTo>
                  <a:cubicBezTo>
                    <a:pt x="3139901" y="5055584"/>
                    <a:pt x="3066386" y="5055584"/>
                    <a:pt x="3327978" y="5055622"/>
                  </a:cubicBezTo>
                  <a:cubicBezTo>
                    <a:pt x="3331319" y="5298096"/>
                    <a:pt x="3332419" y="5269847"/>
                    <a:pt x="3334620" y="5399441"/>
                  </a:cubicBezTo>
                  <a:cubicBezTo>
                    <a:pt x="3093864" y="5399592"/>
                    <a:pt x="3085248" y="5399555"/>
                    <a:pt x="3032645" y="5399858"/>
                  </a:cubicBezTo>
                  <a:cubicBezTo>
                    <a:pt x="3026421" y="5016105"/>
                    <a:pt x="3019627" y="5055755"/>
                    <a:pt x="3037883" y="5055717"/>
                  </a:cubicBezTo>
                  <a:close/>
                  <a:moveTo>
                    <a:pt x="3037902" y="5417483"/>
                  </a:moveTo>
                  <a:cubicBezTo>
                    <a:pt x="3103447" y="5417141"/>
                    <a:pt x="3102422" y="5417217"/>
                    <a:pt x="3334886" y="5417046"/>
                  </a:cubicBezTo>
                  <a:cubicBezTo>
                    <a:pt x="3334905" y="5418621"/>
                    <a:pt x="3339422" y="5715599"/>
                    <a:pt x="3339725" y="5759765"/>
                  </a:cubicBezTo>
                  <a:cubicBezTo>
                    <a:pt x="3338283" y="5759765"/>
                    <a:pt x="3038718" y="5762079"/>
                    <a:pt x="3037351" y="5762098"/>
                  </a:cubicBezTo>
                  <a:cubicBezTo>
                    <a:pt x="3037332" y="5760751"/>
                    <a:pt x="3029229" y="5417540"/>
                    <a:pt x="3037902" y="5417483"/>
                  </a:cubicBezTo>
                  <a:close/>
                  <a:moveTo>
                    <a:pt x="3037978" y="5779723"/>
                  </a:moveTo>
                  <a:cubicBezTo>
                    <a:pt x="3388135" y="5775473"/>
                    <a:pt x="3339839" y="5768036"/>
                    <a:pt x="3339934" y="5808104"/>
                  </a:cubicBezTo>
                  <a:cubicBezTo>
                    <a:pt x="3340712" y="6181177"/>
                    <a:pt x="3369860" y="6125343"/>
                    <a:pt x="3265603" y="6124092"/>
                  </a:cubicBezTo>
                  <a:cubicBezTo>
                    <a:pt x="3193491" y="6123124"/>
                    <a:pt x="3114909" y="6123029"/>
                    <a:pt x="3043652" y="6124262"/>
                  </a:cubicBezTo>
                  <a:cubicBezTo>
                    <a:pt x="3043158" y="6076549"/>
                    <a:pt x="3040710" y="5779684"/>
                    <a:pt x="3037978" y="5779723"/>
                  </a:cubicBezTo>
                  <a:close/>
                  <a:moveTo>
                    <a:pt x="3343786" y="6142361"/>
                  </a:moveTo>
                  <a:cubicBezTo>
                    <a:pt x="3345741" y="6282180"/>
                    <a:pt x="3346614" y="6297547"/>
                    <a:pt x="3349688" y="6485288"/>
                  </a:cubicBezTo>
                  <a:cubicBezTo>
                    <a:pt x="3136144" y="6485326"/>
                    <a:pt x="3109311" y="6484984"/>
                    <a:pt x="3048092" y="6486483"/>
                  </a:cubicBezTo>
                  <a:cubicBezTo>
                    <a:pt x="3047333" y="6445846"/>
                    <a:pt x="3043860" y="6143328"/>
                    <a:pt x="3043841" y="6141906"/>
                  </a:cubicBezTo>
                  <a:cubicBezTo>
                    <a:pt x="3175558" y="6139591"/>
                    <a:pt x="3261750" y="6142095"/>
                    <a:pt x="3343786" y="6142361"/>
                  </a:cubicBezTo>
                  <a:close/>
                  <a:moveTo>
                    <a:pt x="3343539" y="5055641"/>
                  </a:moveTo>
                  <a:cubicBezTo>
                    <a:pt x="3519016" y="5055660"/>
                    <a:pt x="3501710" y="5051828"/>
                    <a:pt x="3642649" y="5052738"/>
                  </a:cubicBezTo>
                  <a:cubicBezTo>
                    <a:pt x="3643636" y="5128567"/>
                    <a:pt x="3644927" y="5214565"/>
                    <a:pt x="3646824" y="5290337"/>
                  </a:cubicBezTo>
                  <a:cubicBezTo>
                    <a:pt x="3650259" y="5432755"/>
                    <a:pt x="3706544" y="5399422"/>
                    <a:pt x="3379348" y="5399422"/>
                  </a:cubicBezTo>
                  <a:cubicBezTo>
                    <a:pt x="3339991" y="5399441"/>
                    <a:pt x="3349024" y="5455729"/>
                    <a:pt x="3343539" y="5055641"/>
                  </a:cubicBezTo>
                  <a:close/>
                  <a:moveTo>
                    <a:pt x="3379348" y="5417027"/>
                  </a:moveTo>
                  <a:cubicBezTo>
                    <a:pt x="3381037" y="5417027"/>
                    <a:pt x="3649386" y="5417312"/>
                    <a:pt x="3649424" y="5419703"/>
                  </a:cubicBezTo>
                  <a:cubicBezTo>
                    <a:pt x="3655629" y="5815199"/>
                    <a:pt x="3671171" y="5761264"/>
                    <a:pt x="3607011" y="5761264"/>
                  </a:cubicBezTo>
                  <a:cubicBezTo>
                    <a:pt x="3498863" y="5761264"/>
                    <a:pt x="3491576" y="5759689"/>
                    <a:pt x="3379348" y="5759689"/>
                  </a:cubicBezTo>
                  <a:cubicBezTo>
                    <a:pt x="3348701" y="5759689"/>
                    <a:pt x="3355855" y="5776042"/>
                    <a:pt x="3354318" y="5678396"/>
                  </a:cubicBezTo>
                  <a:cubicBezTo>
                    <a:pt x="3349441" y="5366374"/>
                    <a:pt x="3338378" y="5417065"/>
                    <a:pt x="3379348" y="5417027"/>
                  </a:cubicBezTo>
                  <a:close/>
                  <a:moveTo>
                    <a:pt x="3379348" y="5777313"/>
                  </a:moveTo>
                  <a:cubicBezTo>
                    <a:pt x="3698782" y="5777313"/>
                    <a:pt x="3654472" y="5773083"/>
                    <a:pt x="3654756" y="5808217"/>
                  </a:cubicBezTo>
                  <a:cubicBezTo>
                    <a:pt x="3655458" y="5891521"/>
                    <a:pt x="3655781" y="5904839"/>
                    <a:pt x="3659349" y="6125173"/>
                  </a:cubicBezTo>
                  <a:cubicBezTo>
                    <a:pt x="3595891" y="6125951"/>
                    <a:pt x="3550005" y="6125097"/>
                    <a:pt x="3359100" y="6124793"/>
                  </a:cubicBezTo>
                  <a:cubicBezTo>
                    <a:pt x="3354015" y="5733565"/>
                    <a:pt x="3345285" y="5777313"/>
                    <a:pt x="3379348" y="5777313"/>
                  </a:cubicBezTo>
                  <a:close/>
                  <a:moveTo>
                    <a:pt x="3379348" y="6142418"/>
                  </a:moveTo>
                  <a:cubicBezTo>
                    <a:pt x="3470171" y="6142418"/>
                    <a:pt x="3589704" y="6143632"/>
                    <a:pt x="3659633" y="6142778"/>
                  </a:cubicBezTo>
                  <a:cubicBezTo>
                    <a:pt x="3666256" y="6550568"/>
                    <a:pt x="3681096" y="6487223"/>
                    <a:pt x="3606992" y="6487223"/>
                  </a:cubicBezTo>
                  <a:cubicBezTo>
                    <a:pt x="3324297" y="6487223"/>
                    <a:pt x="3365325" y="6492858"/>
                    <a:pt x="3364755" y="6455484"/>
                  </a:cubicBezTo>
                  <a:cubicBezTo>
                    <a:pt x="3359100" y="6094079"/>
                    <a:pt x="3350580" y="6142418"/>
                    <a:pt x="3379348" y="6142418"/>
                  </a:cubicBezTo>
                  <a:close/>
                  <a:moveTo>
                    <a:pt x="3664947" y="5419399"/>
                  </a:moveTo>
                  <a:cubicBezTo>
                    <a:pt x="3664890" y="5416269"/>
                    <a:pt x="3823041" y="5414978"/>
                    <a:pt x="3948192" y="5416345"/>
                  </a:cubicBezTo>
                  <a:cubicBezTo>
                    <a:pt x="3971192" y="5416591"/>
                    <a:pt x="3966163" y="5377130"/>
                    <a:pt x="3970888" y="5678757"/>
                  </a:cubicBezTo>
                  <a:cubicBezTo>
                    <a:pt x="3972558" y="5784902"/>
                    <a:pt x="4024858" y="5759821"/>
                    <a:pt x="3720700" y="5761036"/>
                  </a:cubicBezTo>
                  <a:cubicBezTo>
                    <a:pt x="3651568" y="5761301"/>
                    <a:pt x="3671190" y="5817817"/>
                    <a:pt x="3664947" y="5419399"/>
                  </a:cubicBezTo>
                  <a:close/>
                  <a:moveTo>
                    <a:pt x="3720776" y="5778679"/>
                  </a:moveTo>
                  <a:cubicBezTo>
                    <a:pt x="4011821" y="5777503"/>
                    <a:pt x="3972501" y="5770901"/>
                    <a:pt x="3973317" y="5808237"/>
                  </a:cubicBezTo>
                  <a:cubicBezTo>
                    <a:pt x="3981344" y="6174632"/>
                    <a:pt x="3983413" y="6124661"/>
                    <a:pt x="3948420" y="6123750"/>
                  </a:cubicBezTo>
                  <a:cubicBezTo>
                    <a:pt x="3873918" y="6121701"/>
                    <a:pt x="3798068" y="6121606"/>
                    <a:pt x="3720529" y="6123826"/>
                  </a:cubicBezTo>
                  <a:cubicBezTo>
                    <a:pt x="3659633" y="6125495"/>
                    <a:pt x="3675384" y="6156760"/>
                    <a:pt x="3671835" y="5937470"/>
                  </a:cubicBezTo>
                  <a:cubicBezTo>
                    <a:pt x="3668856" y="5746694"/>
                    <a:pt x="3658419" y="5778945"/>
                    <a:pt x="3720776" y="5778679"/>
                  </a:cubicBezTo>
                  <a:close/>
                  <a:moveTo>
                    <a:pt x="3720947" y="6141450"/>
                  </a:moveTo>
                  <a:cubicBezTo>
                    <a:pt x="3802433" y="6139212"/>
                    <a:pt x="3870673" y="6139344"/>
                    <a:pt x="3948059" y="6141374"/>
                  </a:cubicBezTo>
                  <a:cubicBezTo>
                    <a:pt x="3984248" y="6142361"/>
                    <a:pt x="3976278" y="6131054"/>
                    <a:pt x="3977302" y="6196733"/>
                  </a:cubicBezTo>
                  <a:cubicBezTo>
                    <a:pt x="3982578" y="6533172"/>
                    <a:pt x="3993129" y="6488076"/>
                    <a:pt x="3948287" y="6487906"/>
                  </a:cubicBezTo>
                  <a:cubicBezTo>
                    <a:pt x="3638038" y="6486654"/>
                    <a:pt x="3680906" y="6497942"/>
                    <a:pt x="3680242" y="6455465"/>
                  </a:cubicBezTo>
                  <a:cubicBezTo>
                    <a:pt x="3674397" y="6094724"/>
                    <a:pt x="3656901" y="6143291"/>
                    <a:pt x="3720947" y="6141450"/>
                  </a:cubicBezTo>
                  <a:close/>
                  <a:moveTo>
                    <a:pt x="3980889" y="5419399"/>
                  </a:moveTo>
                  <a:cubicBezTo>
                    <a:pt x="3980851" y="5416648"/>
                    <a:pt x="4281916" y="5414542"/>
                    <a:pt x="4283320" y="5414542"/>
                  </a:cubicBezTo>
                  <a:cubicBezTo>
                    <a:pt x="4285863" y="5570013"/>
                    <a:pt x="4281821" y="5565479"/>
                    <a:pt x="4286470" y="5760505"/>
                  </a:cubicBezTo>
                  <a:cubicBezTo>
                    <a:pt x="3927622" y="5760580"/>
                    <a:pt x="3988157" y="5789493"/>
                    <a:pt x="3986411" y="5678435"/>
                  </a:cubicBezTo>
                  <a:cubicBezTo>
                    <a:pt x="3984400" y="5548860"/>
                    <a:pt x="3982901" y="5548215"/>
                    <a:pt x="3980889" y="5419399"/>
                  </a:cubicBezTo>
                  <a:close/>
                  <a:moveTo>
                    <a:pt x="4062071" y="6142911"/>
                  </a:moveTo>
                  <a:cubicBezTo>
                    <a:pt x="4338523" y="6142911"/>
                    <a:pt x="4291537" y="6120031"/>
                    <a:pt x="4292732" y="6196790"/>
                  </a:cubicBezTo>
                  <a:cubicBezTo>
                    <a:pt x="4297761" y="6519873"/>
                    <a:pt x="4307724" y="6487261"/>
                    <a:pt x="4289753" y="6487261"/>
                  </a:cubicBezTo>
                  <a:cubicBezTo>
                    <a:pt x="3951874" y="6487261"/>
                    <a:pt x="3997380" y="6501547"/>
                    <a:pt x="3996640" y="6455484"/>
                  </a:cubicBezTo>
                  <a:cubicBezTo>
                    <a:pt x="3990833" y="6083455"/>
                    <a:pt x="3972938" y="6142911"/>
                    <a:pt x="4062071" y="6142911"/>
                  </a:cubicBezTo>
                  <a:close/>
                  <a:moveTo>
                    <a:pt x="4298862" y="5414542"/>
                  </a:moveTo>
                  <a:cubicBezTo>
                    <a:pt x="4300209" y="5414542"/>
                    <a:pt x="4599186" y="5415813"/>
                    <a:pt x="4599243" y="5419703"/>
                  </a:cubicBezTo>
                  <a:cubicBezTo>
                    <a:pt x="4602279" y="5621843"/>
                    <a:pt x="4603209" y="5687806"/>
                    <a:pt x="4604499" y="5762914"/>
                  </a:cubicBezTo>
                  <a:cubicBezTo>
                    <a:pt x="4389096" y="5764488"/>
                    <a:pt x="4439611" y="5760751"/>
                    <a:pt x="4302050" y="5760505"/>
                  </a:cubicBezTo>
                  <a:cubicBezTo>
                    <a:pt x="4297249" y="5561950"/>
                    <a:pt x="4301424" y="5573921"/>
                    <a:pt x="4298862" y="5414542"/>
                  </a:cubicBezTo>
                  <a:close/>
                  <a:moveTo>
                    <a:pt x="4604803" y="5780576"/>
                  </a:moveTo>
                  <a:cubicBezTo>
                    <a:pt x="4608902" y="6012919"/>
                    <a:pt x="4603759" y="5724516"/>
                    <a:pt x="4610686" y="6124262"/>
                  </a:cubicBezTo>
                  <a:cubicBezTo>
                    <a:pt x="4549923" y="6124490"/>
                    <a:pt x="4475193" y="6124509"/>
                    <a:pt x="4403651" y="6124034"/>
                  </a:cubicBezTo>
                  <a:cubicBezTo>
                    <a:pt x="4273509" y="6123181"/>
                    <a:pt x="4314005" y="6188120"/>
                    <a:pt x="4303321" y="5807326"/>
                  </a:cubicBezTo>
                  <a:cubicBezTo>
                    <a:pt x="4301974" y="5760580"/>
                    <a:pt x="4260434" y="5782910"/>
                    <a:pt x="4604803" y="5780576"/>
                  </a:cubicBezTo>
                  <a:close/>
                  <a:moveTo>
                    <a:pt x="4609718" y="5160439"/>
                  </a:moveTo>
                  <a:cubicBezTo>
                    <a:pt x="4607763" y="5035418"/>
                    <a:pt x="4600932" y="5054541"/>
                    <a:pt x="4631371" y="5054218"/>
                  </a:cubicBezTo>
                  <a:cubicBezTo>
                    <a:pt x="4698718" y="5053498"/>
                    <a:pt x="4703558" y="5053630"/>
                    <a:pt x="4909397" y="5053517"/>
                  </a:cubicBezTo>
                  <a:cubicBezTo>
                    <a:pt x="4913401" y="5457190"/>
                    <a:pt x="4936894" y="5399650"/>
                    <a:pt x="4859128" y="5398606"/>
                  </a:cubicBezTo>
                  <a:cubicBezTo>
                    <a:pt x="4798232" y="5397790"/>
                    <a:pt x="4728038" y="5397468"/>
                    <a:pt x="4631237" y="5398378"/>
                  </a:cubicBezTo>
                  <a:cubicBezTo>
                    <a:pt x="4608750" y="5398606"/>
                    <a:pt x="4613950" y="5430952"/>
                    <a:pt x="4609718" y="5160439"/>
                  </a:cubicBezTo>
                  <a:close/>
                  <a:moveTo>
                    <a:pt x="4631352" y="5416041"/>
                  </a:moveTo>
                  <a:cubicBezTo>
                    <a:pt x="4940177" y="5413119"/>
                    <a:pt x="4915450" y="5418128"/>
                    <a:pt x="4915470" y="5419721"/>
                  </a:cubicBezTo>
                  <a:cubicBezTo>
                    <a:pt x="4921732" y="5820075"/>
                    <a:pt x="4943194" y="5762990"/>
                    <a:pt x="4859033" y="5762534"/>
                  </a:cubicBezTo>
                  <a:cubicBezTo>
                    <a:pt x="4795348" y="5762193"/>
                    <a:pt x="4709858" y="5762098"/>
                    <a:pt x="4631218" y="5762724"/>
                  </a:cubicBezTo>
                  <a:cubicBezTo>
                    <a:pt x="4616360" y="5762838"/>
                    <a:pt x="4620174" y="5775625"/>
                    <a:pt x="4618656" y="5678453"/>
                  </a:cubicBezTo>
                  <a:cubicBezTo>
                    <a:pt x="4614196" y="5380527"/>
                    <a:pt x="4608219" y="5416250"/>
                    <a:pt x="4631352" y="5416041"/>
                  </a:cubicBezTo>
                  <a:close/>
                  <a:moveTo>
                    <a:pt x="5200518" y="4672040"/>
                  </a:moveTo>
                  <a:cubicBezTo>
                    <a:pt x="4876529" y="4672040"/>
                    <a:pt x="4918601" y="4690935"/>
                    <a:pt x="4917842" y="4642520"/>
                  </a:cubicBezTo>
                  <a:cubicBezTo>
                    <a:pt x="4911997" y="4269372"/>
                    <a:pt x="4897897" y="4329720"/>
                    <a:pt x="4972855" y="4329720"/>
                  </a:cubicBezTo>
                  <a:cubicBezTo>
                    <a:pt x="5254791" y="4329720"/>
                    <a:pt x="5214883" y="4309477"/>
                    <a:pt x="5216041" y="4383902"/>
                  </a:cubicBezTo>
                  <a:cubicBezTo>
                    <a:pt x="5221240" y="4716698"/>
                    <a:pt x="5222208" y="4672040"/>
                    <a:pt x="5200518" y="4672040"/>
                  </a:cubicBezTo>
                  <a:close/>
                  <a:moveTo>
                    <a:pt x="5200518" y="4311412"/>
                  </a:moveTo>
                  <a:cubicBezTo>
                    <a:pt x="4862297" y="4311412"/>
                    <a:pt x="4913610" y="4330516"/>
                    <a:pt x="4912111" y="4254137"/>
                  </a:cubicBezTo>
                  <a:cubicBezTo>
                    <a:pt x="4905279" y="3910300"/>
                    <a:pt x="4892394" y="3965032"/>
                    <a:pt x="4972855" y="3965032"/>
                  </a:cubicBezTo>
                  <a:cubicBezTo>
                    <a:pt x="5245132" y="3965032"/>
                    <a:pt x="5209266" y="3951373"/>
                    <a:pt x="5209456" y="3995443"/>
                  </a:cubicBezTo>
                  <a:cubicBezTo>
                    <a:pt x="5210955" y="4349108"/>
                    <a:pt x="5224542" y="4311412"/>
                    <a:pt x="5200518" y="4311412"/>
                  </a:cubicBezTo>
                  <a:close/>
                  <a:moveTo>
                    <a:pt x="5200518" y="3947028"/>
                  </a:moveTo>
                  <a:cubicBezTo>
                    <a:pt x="4846983" y="3947028"/>
                    <a:pt x="4907860" y="3972355"/>
                    <a:pt x="4906190" y="3865812"/>
                  </a:cubicBezTo>
                  <a:cubicBezTo>
                    <a:pt x="4900421" y="3505773"/>
                    <a:pt x="4902376" y="3629750"/>
                    <a:pt x="4901977" y="3602982"/>
                  </a:cubicBezTo>
                  <a:cubicBezTo>
                    <a:pt x="4948034" y="3602811"/>
                    <a:pt x="4983937" y="3602868"/>
                    <a:pt x="5200518" y="3602906"/>
                  </a:cubicBezTo>
                  <a:cubicBezTo>
                    <a:pt x="5201846" y="3602906"/>
                    <a:pt x="5216363" y="3947028"/>
                    <a:pt x="5200518" y="3947028"/>
                  </a:cubicBezTo>
                  <a:close/>
                  <a:moveTo>
                    <a:pt x="5200518" y="3585301"/>
                  </a:moveTo>
                  <a:cubicBezTo>
                    <a:pt x="4989536" y="3585263"/>
                    <a:pt x="4948318" y="3585206"/>
                    <a:pt x="4901693" y="3585377"/>
                  </a:cubicBezTo>
                  <a:cubicBezTo>
                    <a:pt x="4899738" y="3471700"/>
                    <a:pt x="4895962" y="3402872"/>
                    <a:pt x="4895089" y="3241785"/>
                  </a:cubicBezTo>
                  <a:cubicBezTo>
                    <a:pt x="4897081" y="3241785"/>
                    <a:pt x="5194161" y="3241292"/>
                    <a:pt x="5196514" y="3241292"/>
                  </a:cubicBezTo>
                  <a:cubicBezTo>
                    <a:pt x="5198298" y="3326493"/>
                    <a:pt x="5202131" y="3585301"/>
                    <a:pt x="5200518" y="3585301"/>
                  </a:cubicBezTo>
                  <a:close/>
                  <a:moveTo>
                    <a:pt x="4894994" y="3224142"/>
                  </a:moveTo>
                  <a:cubicBezTo>
                    <a:pt x="4894994" y="3222435"/>
                    <a:pt x="4891882" y="2881158"/>
                    <a:pt x="4891863" y="2879716"/>
                  </a:cubicBezTo>
                  <a:cubicBezTo>
                    <a:pt x="5079105" y="2881139"/>
                    <a:pt x="5066827" y="2877535"/>
                    <a:pt x="5189606" y="2877307"/>
                  </a:cubicBezTo>
                  <a:cubicBezTo>
                    <a:pt x="5189625" y="2878654"/>
                    <a:pt x="5196020" y="3216971"/>
                    <a:pt x="5196058" y="3218963"/>
                  </a:cubicBezTo>
                  <a:cubicBezTo>
                    <a:pt x="5196191" y="3226058"/>
                    <a:pt x="5227711" y="3223725"/>
                    <a:pt x="4894994" y="3224142"/>
                  </a:cubicBezTo>
                  <a:close/>
                  <a:moveTo>
                    <a:pt x="4891635" y="2862092"/>
                  </a:moveTo>
                  <a:cubicBezTo>
                    <a:pt x="4889547" y="2712597"/>
                    <a:pt x="4887138" y="2713584"/>
                    <a:pt x="4884101" y="2515978"/>
                  </a:cubicBezTo>
                  <a:cubicBezTo>
                    <a:pt x="4935661" y="2515010"/>
                    <a:pt x="5004983" y="2514839"/>
                    <a:pt x="5086544" y="2516262"/>
                  </a:cubicBezTo>
                  <a:cubicBezTo>
                    <a:pt x="5214997" y="2518501"/>
                    <a:pt x="5182737" y="2451760"/>
                    <a:pt x="5188847" y="2830637"/>
                  </a:cubicBezTo>
                  <a:cubicBezTo>
                    <a:pt x="5189321" y="2862433"/>
                    <a:pt x="5239420" y="2864805"/>
                    <a:pt x="4891635" y="2862092"/>
                  </a:cubicBezTo>
                  <a:close/>
                  <a:moveTo>
                    <a:pt x="4883817" y="2498334"/>
                  </a:moveTo>
                  <a:cubicBezTo>
                    <a:pt x="4880325" y="2271645"/>
                    <a:pt x="4879907" y="2262008"/>
                    <a:pt x="4880078" y="2183352"/>
                  </a:cubicBezTo>
                  <a:cubicBezTo>
                    <a:pt x="4880154" y="2145713"/>
                    <a:pt x="4830245" y="2153643"/>
                    <a:pt x="5179568" y="2153112"/>
                  </a:cubicBezTo>
                  <a:cubicBezTo>
                    <a:pt x="5181352" y="2361114"/>
                    <a:pt x="5183154" y="2405166"/>
                    <a:pt x="5184995" y="2499605"/>
                  </a:cubicBezTo>
                  <a:cubicBezTo>
                    <a:pt x="5083641" y="2499435"/>
                    <a:pt x="5009214" y="2495963"/>
                    <a:pt x="4883817" y="2498334"/>
                  </a:cubicBezTo>
                  <a:close/>
                  <a:moveTo>
                    <a:pt x="4880078" y="2136189"/>
                  </a:moveTo>
                  <a:cubicBezTo>
                    <a:pt x="4879414" y="1964839"/>
                    <a:pt x="4874480" y="1934352"/>
                    <a:pt x="4872260" y="1791327"/>
                  </a:cubicBezTo>
                  <a:cubicBezTo>
                    <a:pt x="5209418" y="1791137"/>
                    <a:pt x="5175716" y="1789373"/>
                    <a:pt x="5175829" y="1795311"/>
                  </a:cubicBezTo>
                  <a:cubicBezTo>
                    <a:pt x="5176133" y="1815667"/>
                    <a:pt x="5175241" y="1724813"/>
                    <a:pt x="5179416" y="2135506"/>
                  </a:cubicBezTo>
                  <a:cubicBezTo>
                    <a:pt x="5081743" y="2135639"/>
                    <a:pt x="5003939" y="2137536"/>
                    <a:pt x="4880078" y="2136189"/>
                  </a:cubicBezTo>
                  <a:close/>
                  <a:moveTo>
                    <a:pt x="4872013" y="1773627"/>
                  </a:moveTo>
                  <a:cubicBezTo>
                    <a:pt x="4870798" y="1680477"/>
                    <a:pt x="4873531" y="1568963"/>
                    <a:pt x="4868237" y="1428708"/>
                  </a:cubicBezTo>
                  <a:cubicBezTo>
                    <a:pt x="5009006" y="1432673"/>
                    <a:pt x="5089447" y="1427531"/>
                    <a:pt x="5168390" y="1427019"/>
                  </a:cubicBezTo>
                  <a:cubicBezTo>
                    <a:pt x="5172015" y="1654524"/>
                    <a:pt x="5174197" y="1699505"/>
                    <a:pt x="5175487" y="1773532"/>
                  </a:cubicBezTo>
                  <a:lnTo>
                    <a:pt x="4872013" y="1773627"/>
                  </a:lnTo>
                  <a:close/>
                  <a:moveTo>
                    <a:pt x="4859071" y="2135943"/>
                  </a:moveTo>
                  <a:cubicBezTo>
                    <a:pt x="4503354" y="2131636"/>
                    <a:pt x="4562049" y="2168194"/>
                    <a:pt x="4560265" y="2053777"/>
                  </a:cubicBezTo>
                  <a:cubicBezTo>
                    <a:pt x="4558272" y="1927314"/>
                    <a:pt x="4559506" y="1923482"/>
                    <a:pt x="4557494" y="1795045"/>
                  </a:cubicBezTo>
                  <a:cubicBezTo>
                    <a:pt x="4557362" y="1786186"/>
                    <a:pt x="4527720" y="1791213"/>
                    <a:pt x="4856718" y="1791327"/>
                  </a:cubicBezTo>
                  <a:cubicBezTo>
                    <a:pt x="4858597" y="1922173"/>
                    <a:pt x="4870495" y="2136094"/>
                    <a:pt x="4859071" y="2135943"/>
                  </a:cubicBezTo>
                  <a:close/>
                  <a:moveTo>
                    <a:pt x="4552522" y="2515352"/>
                  </a:moveTo>
                  <a:cubicBezTo>
                    <a:pt x="4553452" y="2594121"/>
                    <a:pt x="4554705" y="2651130"/>
                    <a:pt x="4558158" y="2859322"/>
                  </a:cubicBezTo>
                  <a:cubicBezTo>
                    <a:pt x="4514550" y="2859076"/>
                    <a:pt x="4259258" y="2859721"/>
                    <a:pt x="4257853" y="2859721"/>
                  </a:cubicBezTo>
                  <a:cubicBezTo>
                    <a:pt x="4255007" y="2669115"/>
                    <a:pt x="4256904" y="2698843"/>
                    <a:pt x="4253697" y="2517173"/>
                  </a:cubicBezTo>
                  <a:cubicBezTo>
                    <a:pt x="4415454" y="2517382"/>
                    <a:pt x="4424297" y="2514650"/>
                    <a:pt x="4552522" y="2515352"/>
                  </a:cubicBezTo>
                  <a:close/>
                  <a:moveTo>
                    <a:pt x="4517453" y="2497651"/>
                  </a:moveTo>
                  <a:cubicBezTo>
                    <a:pt x="4206161" y="2497651"/>
                    <a:pt x="4253849" y="2518842"/>
                    <a:pt x="4252236" y="2441970"/>
                  </a:cubicBezTo>
                  <a:cubicBezTo>
                    <a:pt x="4245234" y="2106518"/>
                    <a:pt x="4235005" y="2154933"/>
                    <a:pt x="4289753" y="2154933"/>
                  </a:cubicBezTo>
                  <a:cubicBezTo>
                    <a:pt x="4586775" y="2154933"/>
                    <a:pt x="4546488" y="2144290"/>
                    <a:pt x="4547627" y="2183618"/>
                  </a:cubicBezTo>
                  <a:cubicBezTo>
                    <a:pt x="4558329" y="2548514"/>
                    <a:pt x="4556621" y="2497651"/>
                    <a:pt x="4517453" y="2497651"/>
                  </a:cubicBezTo>
                  <a:close/>
                  <a:moveTo>
                    <a:pt x="4517453" y="2137100"/>
                  </a:moveTo>
                  <a:cubicBezTo>
                    <a:pt x="4192213" y="2137100"/>
                    <a:pt x="4248118" y="2161023"/>
                    <a:pt x="4246429" y="2053739"/>
                  </a:cubicBezTo>
                  <a:cubicBezTo>
                    <a:pt x="4241514" y="1739497"/>
                    <a:pt x="4219710" y="1792067"/>
                    <a:pt x="4289753" y="1792067"/>
                  </a:cubicBezTo>
                  <a:cubicBezTo>
                    <a:pt x="4563510" y="1792067"/>
                    <a:pt x="4541782" y="1784402"/>
                    <a:pt x="4541952" y="1795368"/>
                  </a:cubicBezTo>
                  <a:cubicBezTo>
                    <a:pt x="4548177" y="2191681"/>
                    <a:pt x="4555540" y="2137100"/>
                    <a:pt x="4517453" y="2137100"/>
                  </a:cubicBezTo>
                  <a:close/>
                  <a:moveTo>
                    <a:pt x="4517453" y="1772223"/>
                  </a:moveTo>
                  <a:cubicBezTo>
                    <a:pt x="4402892" y="1772223"/>
                    <a:pt x="4402816" y="1774443"/>
                    <a:pt x="4289772" y="1774443"/>
                  </a:cubicBezTo>
                  <a:cubicBezTo>
                    <a:pt x="4220602" y="1774443"/>
                    <a:pt x="4241192" y="1827202"/>
                    <a:pt x="4234740" y="1427190"/>
                  </a:cubicBezTo>
                  <a:cubicBezTo>
                    <a:pt x="4345241" y="1425596"/>
                    <a:pt x="4417599" y="1429410"/>
                    <a:pt x="4536924" y="1429068"/>
                  </a:cubicBezTo>
                  <a:cubicBezTo>
                    <a:pt x="4545729" y="1828094"/>
                    <a:pt x="4547816" y="1772223"/>
                    <a:pt x="4517453" y="1772223"/>
                  </a:cubicBezTo>
                  <a:close/>
                  <a:moveTo>
                    <a:pt x="4236675" y="2442388"/>
                  </a:moveTo>
                  <a:cubicBezTo>
                    <a:pt x="4238174" y="2514574"/>
                    <a:pt x="4293226" y="2500876"/>
                    <a:pt x="3948306" y="2498562"/>
                  </a:cubicBezTo>
                  <a:cubicBezTo>
                    <a:pt x="3931493" y="2498448"/>
                    <a:pt x="3937755" y="2537453"/>
                    <a:pt x="3930753" y="2183124"/>
                  </a:cubicBezTo>
                  <a:cubicBezTo>
                    <a:pt x="3929975" y="2144328"/>
                    <a:pt x="3887334" y="2154060"/>
                    <a:pt x="4175931" y="2154819"/>
                  </a:cubicBezTo>
                  <a:cubicBezTo>
                    <a:pt x="4249181" y="2155028"/>
                    <a:pt x="4229578" y="2102648"/>
                    <a:pt x="4236675" y="2442388"/>
                  </a:cubicBezTo>
                  <a:close/>
                  <a:moveTo>
                    <a:pt x="4175912" y="2137176"/>
                  </a:moveTo>
                  <a:cubicBezTo>
                    <a:pt x="3878757" y="2136379"/>
                    <a:pt x="3930070" y="2158898"/>
                    <a:pt x="3928438" y="2053777"/>
                  </a:cubicBezTo>
                  <a:cubicBezTo>
                    <a:pt x="3923712" y="1752777"/>
                    <a:pt x="3912440" y="1792826"/>
                    <a:pt x="3948325" y="1792446"/>
                  </a:cubicBezTo>
                  <a:cubicBezTo>
                    <a:pt x="4250281" y="1789183"/>
                    <a:pt x="4225080" y="1792655"/>
                    <a:pt x="4225118" y="1795349"/>
                  </a:cubicBezTo>
                  <a:cubicBezTo>
                    <a:pt x="4231324" y="2193236"/>
                    <a:pt x="4254248" y="2137384"/>
                    <a:pt x="4175912" y="2137176"/>
                  </a:cubicBezTo>
                  <a:close/>
                  <a:moveTo>
                    <a:pt x="4175912" y="1774329"/>
                  </a:moveTo>
                  <a:cubicBezTo>
                    <a:pt x="4104028" y="1774139"/>
                    <a:pt x="4020057" y="1774044"/>
                    <a:pt x="3948192" y="1774822"/>
                  </a:cubicBezTo>
                  <a:cubicBezTo>
                    <a:pt x="3914338" y="1775182"/>
                    <a:pt x="3922612" y="1828852"/>
                    <a:pt x="3917848" y="1429334"/>
                  </a:cubicBezTo>
                  <a:cubicBezTo>
                    <a:pt x="4162002" y="1431629"/>
                    <a:pt x="4122189" y="1429391"/>
                    <a:pt x="4219179" y="1427456"/>
                  </a:cubicBezTo>
                  <a:cubicBezTo>
                    <a:pt x="4225631" y="1826917"/>
                    <a:pt x="4244323" y="1774405"/>
                    <a:pt x="4175912" y="1774329"/>
                  </a:cubicBezTo>
                  <a:close/>
                  <a:moveTo>
                    <a:pt x="3919917" y="2442388"/>
                  </a:moveTo>
                  <a:cubicBezTo>
                    <a:pt x="3921530" y="2516224"/>
                    <a:pt x="3975367" y="2498334"/>
                    <a:pt x="3620238" y="2498448"/>
                  </a:cubicBezTo>
                  <a:cubicBezTo>
                    <a:pt x="3616632" y="2266049"/>
                    <a:pt x="3616803" y="2260110"/>
                    <a:pt x="3614070" y="2182973"/>
                  </a:cubicBezTo>
                  <a:cubicBezTo>
                    <a:pt x="3612571" y="2140761"/>
                    <a:pt x="3579419" y="2152903"/>
                    <a:pt x="3834465" y="2153074"/>
                  </a:cubicBezTo>
                  <a:cubicBezTo>
                    <a:pt x="3936768" y="2153074"/>
                    <a:pt x="3912307" y="2095078"/>
                    <a:pt x="3919917" y="2442388"/>
                  </a:cubicBezTo>
                  <a:close/>
                  <a:moveTo>
                    <a:pt x="3612514" y="2135298"/>
                  </a:moveTo>
                  <a:cubicBezTo>
                    <a:pt x="3607637" y="1965522"/>
                    <a:pt x="3612059" y="1935206"/>
                    <a:pt x="3609858" y="1795008"/>
                  </a:cubicBezTo>
                  <a:cubicBezTo>
                    <a:pt x="3609782" y="1789525"/>
                    <a:pt x="3608852" y="1795008"/>
                    <a:pt x="3908132" y="1792826"/>
                  </a:cubicBezTo>
                  <a:cubicBezTo>
                    <a:pt x="3908170" y="1794742"/>
                    <a:pt x="3908208" y="1807320"/>
                    <a:pt x="3914281" y="2135829"/>
                  </a:cubicBezTo>
                  <a:cubicBezTo>
                    <a:pt x="3870806" y="2135354"/>
                    <a:pt x="3853195" y="2135468"/>
                    <a:pt x="3612514" y="2135298"/>
                  </a:cubicBezTo>
                  <a:close/>
                  <a:moveTo>
                    <a:pt x="3606992" y="3225129"/>
                  </a:moveTo>
                  <a:cubicBezTo>
                    <a:pt x="3279949" y="3225129"/>
                    <a:pt x="3314524" y="3226551"/>
                    <a:pt x="3314600" y="3218811"/>
                  </a:cubicBezTo>
                  <a:cubicBezTo>
                    <a:pt x="3315283" y="3138885"/>
                    <a:pt x="3314657" y="3125111"/>
                    <a:pt x="3310805" y="2880228"/>
                  </a:cubicBezTo>
                  <a:cubicBezTo>
                    <a:pt x="3489811" y="2880266"/>
                    <a:pt x="3515221" y="2879508"/>
                    <a:pt x="3609573" y="2879508"/>
                  </a:cubicBezTo>
                  <a:cubicBezTo>
                    <a:pt x="3616424" y="3266600"/>
                    <a:pt x="3621206" y="3225129"/>
                    <a:pt x="3606992" y="3225129"/>
                  </a:cubicBezTo>
                  <a:close/>
                  <a:moveTo>
                    <a:pt x="3606992" y="2861902"/>
                  </a:moveTo>
                  <a:cubicBezTo>
                    <a:pt x="3258828" y="2861902"/>
                    <a:pt x="3310729" y="2876301"/>
                    <a:pt x="3310008" y="2830239"/>
                  </a:cubicBezTo>
                  <a:cubicBezTo>
                    <a:pt x="3304163" y="2457356"/>
                    <a:pt x="3280689" y="2515674"/>
                    <a:pt x="3379348" y="2515674"/>
                  </a:cubicBezTo>
                  <a:cubicBezTo>
                    <a:pt x="3485940" y="2515674"/>
                    <a:pt x="3495865" y="2516054"/>
                    <a:pt x="3604981" y="2516054"/>
                  </a:cubicBezTo>
                  <a:cubicBezTo>
                    <a:pt x="3610806" y="2890909"/>
                    <a:pt x="3609307" y="2861902"/>
                    <a:pt x="3606992" y="2861902"/>
                  </a:cubicBezTo>
                  <a:close/>
                  <a:moveTo>
                    <a:pt x="3303688" y="2497784"/>
                  </a:moveTo>
                  <a:cubicBezTo>
                    <a:pt x="3300444" y="2285134"/>
                    <a:pt x="3300349" y="2262937"/>
                    <a:pt x="3297920" y="2183049"/>
                  </a:cubicBezTo>
                  <a:cubicBezTo>
                    <a:pt x="3296610" y="2139585"/>
                    <a:pt x="3250117" y="2152808"/>
                    <a:pt x="3597485" y="2152922"/>
                  </a:cubicBezTo>
                  <a:cubicBezTo>
                    <a:pt x="3601565" y="2281795"/>
                    <a:pt x="3600047" y="2197543"/>
                    <a:pt x="3604715" y="2498467"/>
                  </a:cubicBezTo>
                  <a:cubicBezTo>
                    <a:pt x="3581146" y="2498448"/>
                    <a:pt x="3327827" y="2497993"/>
                    <a:pt x="3303688" y="2497784"/>
                  </a:cubicBezTo>
                  <a:close/>
                  <a:moveTo>
                    <a:pt x="3293251" y="1773399"/>
                  </a:moveTo>
                  <a:cubicBezTo>
                    <a:pt x="3289323" y="1524684"/>
                    <a:pt x="3288925" y="1491522"/>
                    <a:pt x="3287445" y="1428670"/>
                  </a:cubicBezTo>
                  <a:cubicBezTo>
                    <a:pt x="3401893" y="1430776"/>
                    <a:pt x="3500268" y="1428025"/>
                    <a:pt x="3587731" y="1427854"/>
                  </a:cubicBezTo>
                  <a:cubicBezTo>
                    <a:pt x="3589097" y="1485622"/>
                    <a:pt x="3593974" y="1773475"/>
                    <a:pt x="3594012" y="1775201"/>
                  </a:cubicBezTo>
                  <a:cubicBezTo>
                    <a:pt x="3468026" y="1774993"/>
                    <a:pt x="3466888" y="1771862"/>
                    <a:pt x="3293251" y="1773399"/>
                  </a:cubicBezTo>
                  <a:close/>
                  <a:moveTo>
                    <a:pt x="3288147" y="2497632"/>
                  </a:moveTo>
                  <a:cubicBezTo>
                    <a:pt x="3098133" y="2495602"/>
                    <a:pt x="3067885" y="2497348"/>
                    <a:pt x="2986001" y="2497879"/>
                  </a:cubicBezTo>
                  <a:cubicBezTo>
                    <a:pt x="2979795" y="2091322"/>
                    <a:pt x="2967214" y="2153643"/>
                    <a:pt x="3037959" y="2152789"/>
                  </a:cubicBezTo>
                  <a:cubicBezTo>
                    <a:pt x="3320483" y="2149393"/>
                    <a:pt x="3281182" y="2144423"/>
                    <a:pt x="3282359" y="2183618"/>
                  </a:cubicBezTo>
                  <a:cubicBezTo>
                    <a:pt x="3285016" y="2271721"/>
                    <a:pt x="3285053" y="2295075"/>
                    <a:pt x="3288147" y="2497632"/>
                  </a:cubicBezTo>
                  <a:close/>
                  <a:moveTo>
                    <a:pt x="3265432" y="1773684"/>
                  </a:moveTo>
                  <a:cubicBezTo>
                    <a:pt x="3184610" y="1774556"/>
                    <a:pt x="3121038" y="1774575"/>
                    <a:pt x="3037940" y="1773684"/>
                  </a:cubicBezTo>
                  <a:cubicBezTo>
                    <a:pt x="2956397" y="1772697"/>
                    <a:pt x="2973381" y="1838281"/>
                    <a:pt x="2968675" y="1427513"/>
                  </a:cubicBezTo>
                  <a:cubicBezTo>
                    <a:pt x="3120773" y="1427304"/>
                    <a:pt x="3166279" y="1426147"/>
                    <a:pt x="3271865" y="1428366"/>
                  </a:cubicBezTo>
                  <a:cubicBezTo>
                    <a:pt x="3280879" y="1811873"/>
                    <a:pt x="3281087" y="1773513"/>
                    <a:pt x="3265432" y="1773684"/>
                  </a:cubicBezTo>
                  <a:close/>
                  <a:moveTo>
                    <a:pt x="2970459" y="2497974"/>
                  </a:moveTo>
                  <a:cubicBezTo>
                    <a:pt x="2616601" y="2499605"/>
                    <a:pt x="2670191" y="2513568"/>
                    <a:pt x="2669299" y="2442084"/>
                  </a:cubicBezTo>
                  <a:cubicBezTo>
                    <a:pt x="2665087" y="2104621"/>
                    <a:pt x="2651006" y="2151765"/>
                    <a:pt x="2696341" y="2151765"/>
                  </a:cubicBezTo>
                  <a:cubicBezTo>
                    <a:pt x="3009456" y="2151765"/>
                    <a:pt x="2966550" y="2147098"/>
                    <a:pt x="2966550" y="2182935"/>
                  </a:cubicBezTo>
                  <a:cubicBezTo>
                    <a:pt x="2966625" y="2262387"/>
                    <a:pt x="2966758" y="2256164"/>
                    <a:pt x="2970459" y="2497974"/>
                  </a:cubicBezTo>
                  <a:close/>
                  <a:moveTo>
                    <a:pt x="2924023" y="2135829"/>
                  </a:moveTo>
                  <a:cubicBezTo>
                    <a:pt x="2810334" y="2135829"/>
                    <a:pt x="2810277" y="2134140"/>
                    <a:pt x="2696341" y="2134140"/>
                  </a:cubicBezTo>
                  <a:cubicBezTo>
                    <a:pt x="2655314" y="2134140"/>
                    <a:pt x="2663511" y="2150512"/>
                    <a:pt x="2661994" y="2053815"/>
                  </a:cubicBezTo>
                  <a:cubicBezTo>
                    <a:pt x="2657041" y="1738055"/>
                    <a:pt x="2646148" y="1789449"/>
                    <a:pt x="2696341" y="1789449"/>
                  </a:cubicBezTo>
                  <a:cubicBezTo>
                    <a:pt x="2989758" y="1789449"/>
                    <a:pt x="2959092" y="1789601"/>
                    <a:pt x="2959187" y="1795387"/>
                  </a:cubicBezTo>
                  <a:cubicBezTo>
                    <a:pt x="2965316" y="2186881"/>
                    <a:pt x="2986190" y="2135829"/>
                    <a:pt x="2924023" y="2135829"/>
                  </a:cubicBezTo>
                  <a:close/>
                  <a:moveTo>
                    <a:pt x="2696341" y="1771843"/>
                  </a:moveTo>
                  <a:cubicBezTo>
                    <a:pt x="2641631" y="1771843"/>
                    <a:pt x="2662999" y="1824887"/>
                    <a:pt x="2653112" y="1427664"/>
                  </a:cubicBezTo>
                  <a:cubicBezTo>
                    <a:pt x="2683817" y="1427531"/>
                    <a:pt x="2703078" y="1427569"/>
                    <a:pt x="2924042" y="1427531"/>
                  </a:cubicBezTo>
                  <a:cubicBezTo>
                    <a:pt x="2962773" y="1427531"/>
                    <a:pt x="2952374" y="1372704"/>
                    <a:pt x="2958845" y="1773076"/>
                  </a:cubicBezTo>
                  <a:cubicBezTo>
                    <a:pt x="2769781" y="1772526"/>
                    <a:pt x="2793331" y="1771843"/>
                    <a:pt x="2696341" y="1771843"/>
                  </a:cubicBezTo>
                  <a:close/>
                  <a:moveTo>
                    <a:pt x="2653758" y="2442312"/>
                  </a:moveTo>
                  <a:cubicBezTo>
                    <a:pt x="2654631" y="2512449"/>
                    <a:pt x="2712016" y="2500364"/>
                    <a:pt x="2354951" y="2498448"/>
                  </a:cubicBezTo>
                  <a:cubicBezTo>
                    <a:pt x="2352370" y="2498429"/>
                    <a:pt x="2354951" y="2381167"/>
                    <a:pt x="2348974" y="2182593"/>
                  </a:cubicBezTo>
                  <a:cubicBezTo>
                    <a:pt x="2347588" y="2135734"/>
                    <a:pt x="2312254" y="2161175"/>
                    <a:pt x="2582747" y="2153415"/>
                  </a:cubicBezTo>
                  <a:cubicBezTo>
                    <a:pt x="2663436" y="2151082"/>
                    <a:pt x="2649431" y="2096842"/>
                    <a:pt x="2653758" y="2442312"/>
                  </a:cubicBezTo>
                  <a:close/>
                  <a:moveTo>
                    <a:pt x="2582329" y="2135753"/>
                  </a:moveTo>
                  <a:cubicBezTo>
                    <a:pt x="2524659" y="2137422"/>
                    <a:pt x="2460025" y="2138276"/>
                    <a:pt x="2355046" y="2136284"/>
                  </a:cubicBezTo>
                  <a:cubicBezTo>
                    <a:pt x="2345501" y="2136113"/>
                    <a:pt x="2347550" y="2147610"/>
                    <a:pt x="2346032" y="2053796"/>
                  </a:cubicBezTo>
                  <a:cubicBezTo>
                    <a:pt x="2341288" y="1751259"/>
                    <a:pt x="2338366" y="1791972"/>
                    <a:pt x="2355084" y="1791574"/>
                  </a:cubicBezTo>
                  <a:cubicBezTo>
                    <a:pt x="2678921" y="1784137"/>
                    <a:pt x="2644326" y="1791896"/>
                    <a:pt x="2644364" y="1795330"/>
                  </a:cubicBezTo>
                  <a:cubicBezTo>
                    <a:pt x="2646376" y="1923178"/>
                    <a:pt x="2644440" y="1924810"/>
                    <a:pt x="2646452" y="2054100"/>
                  </a:cubicBezTo>
                  <a:cubicBezTo>
                    <a:pt x="2647989" y="2151272"/>
                    <a:pt x="2664707" y="2133400"/>
                    <a:pt x="2582329" y="2135753"/>
                  </a:cubicBezTo>
                  <a:close/>
                  <a:moveTo>
                    <a:pt x="2582462" y="1772261"/>
                  </a:moveTo>
                  <a:cubicBezTo>
                    <a:pt x="2447330" y="1773171"/>
                    <a:pt x="2440137" y="1771995"/>
                    <a:pt x="2354743" y="1773949"/>
                  </a:cubicBezTo>
                  <a:cubicBezTo>
                    <a:pt x="2338556" y="1774329"/>
                    <a:pt x="2341554" y="1816464"/>
                    <a:pt x="2338271" y="1429751"/>
                  </a:cubicBezTo>
                  <a:cubicBezTo>
                    <a:pt x="2432642" y="1428916"/>
                    <a:pt x="2266976" y="1430150"/>
                    <a:pt x="2637551" y="1427740"/>
                  </a:cubicBezTo>
                  <a:cubicBezTo>
                    <a:pt x="2647609" y="1836574"/>
                    <a:pt x="2661045" y="1771635"/>
                    <a:pt x="2582462" y="1772261"/>
                  </a:cubicBezTo>
                  <a:close/>
                  <a:moveTo>
                    <a:pt x="2338536" y="2498353"/>
                  </a:moveTo>
                  <a:cubicBezTo>
                    <a:pt x="1989309" y="2496304"/>
                    <a:pt x="2039123" y="2524097"/>
                    <a:pt x="2037415" y="2442008"/>
                  </a:cubicBezTo>
                  <a:cubicBezTo>
                    <a:pt x="2035138" y="2333074"/>
                    <a:pt x="2034075" y="2252465"/>
                    <a:pt x="2033487" y="2183238"/>
                  </a:cubicBezTo>
                  <a:cubicBezTo>
                    <a:pt x="2033202" y="2148919"/>
                    <a:pt x="1985267" y="2147591"/>
                    <a:pt x="2332540" y="2153548"/>
                  </a:cubicBezTo>
                  <a:cubicBezTo>
                    <a:pt x="2337835" y="2343395"/>
                    <a:pt x="2337019" y="2372421"/>
                    <a:pt x="2338536" y="2498353"/>
                  </a:cubicBezTo>
                  <a:close/>
                  <a:moveTo>
                    <a:pt x="2033070" y="2136739"/>
                  </a:moveTo>
                  <a:cubicBezTo>
                    <a:pt x="2031172" y="1961633"/>
                    <a:pt x="2028895" y="1937559"/>
                    <a:pt x="2026579" y="1791080"/>
                  </a:cubicBezTo>
                  <a:cubicBezTo>
                    <a:pt x="2028306" y="1791080"/>
                    <a:pt x="2327264" y="1792712"/>
                    <a:pt x="2327321" y="1795387"/>
                  </a:cubicBezTo>
                  <a:cubicBezTo>
                    <a:pt x="2329048" y="1905004"/>
                    <a:pt x="2329428" y="2028811"/>
                    <a:pt x="2332104" y="2135886"/>
                  </a:cubicBezTo>
                  <a:cubicBezTo>
                    <a:pt x="2214695" y="2133970"/>
                    <a:pt x="2117572" y="2136588"/>
                    <a:pt x="2033070" y="2136739"/>
                  </a:cubicBezTo>
                  <a:close/>
                  <a:moveTo>
                    <a:pt x="2026314" y="1773456"/>
                  </a:moveTo>
                  <a:cubicBezTo>
                    <a:pt x="2022443" y="1528478"/>
                    <a:pt x="2021740" y="1495923"/>
                    <a:pt x="2021380" y="1428632"/>
                  </a:cubicBezTo>
                  <a:cubicBezTo>
                    <a:pt x="2142204" y="1428708"/>
                    <a:pt x="2161143" y="1431041"/>
                    <a:pt x="2322710" y="1429865"/>
                  </a:cubicBezTo>
                  <a:cubicBezTo>
                    <a:pt x="2322729" y="1431307"/>
                    <a:pt x="2326961" y="1773020"/>
                    <a:pt x="2326980" y="1774537"/>
                  </a:cubicBezTo>
                  <a:cubicBezTo>
                    <a:pt x="2214410" y="1776662"/>
                    <a:pt x="2118939" y="1773570"/>
                    <a:pt x="2026314" y="1773456"/>
                  </a:cubicBezTo>
                  <a:close/>
                  <a:moveTo>
                    <a:pt x="2021892" y="2442426"/>
                  </a:moveTo>
                  <a:cubicBezTo>
                    <a:pt x="2023562" y="2522010"/>
                    <a:pt x="2070700" y="2498941"/>
                    <a:pt x="1785937" y="2498941"/>
                  </a:cubicBezTo>
                  <a:cubicBezTo>
                    <a:pt x="1708550" y="2498941"/>
                    <a:pt x="1720657" y="2560333"/>
                    <a:pt x="1717507" y="2182385"/>
                  </a:cubicBezTo>
                  <a:cubicBezTo>
                    <a:pt x="1717184" y="2143740"/>
                    <a:pt x="1670141" y="2154345"/>
                    <a:pt x="2017717" y="2154345"/>
                  </a:cubicBezTo>
                  <a:cubicBezTo>
                    <a:pt x="2018457" y="2231577"/>
                    <a:pt x="2018856" y="2296649"/>
                    <a:pt x="2021892" y="2442426"/>
                  </a:cubicBezTo>
                  <a:close/>
                  <a:moveTo>
                    <a:pt x="2013486" y="2136758"/>
                  </a:moveTo>
                  <a:cubicBezTo>
                    <a:pt x="1816413" y="2136815"/>
                    <a:pt x="1769844" y="2136891"/>
                    <a:pt x="1717089" y="2136739"/>
                  </a:cubicBezTo>
                  <a:cubicBezTo>
                    <a:pt x="1717070" y="2135734"/>
                    <a:pt x="1713009" y="1823692"/>
                    <a:pt x="1712478" y="1790113"/>
                  </a:cubicBezTo>
                  <a:cubicBezTo>
                    <a:pt x="1713826" y="1790094"/>
                    <a:pt x="2011019" y="1787874"/>
                    <a:pt x="2011133" y="1795368"/>
                  </a:cubicBezTo>
                  <a:cubicBezTo>
                    <a:pt x="2016788" y="2161118"/>
                    <a:pt x="2021152" y="2136758"/>
                    <a:pt x="2013486" y="2136758"/>
                  </a:cubicBezTo>
                  <a:close/>
                  <a:moveTo>
                    <a:pt x="1712174" y="1772469"/>
                  </a:moveTo>
                  <a:cubicBezTo>
                    <a:pt x="1711188" y="1711685"/>
                    <a:pt x="1714831" y="1929970"/>
                    <a:pt x="1706216" y="1429429"/>
                  </a:cubicBezTo>
                  <a:cubicBezTo>
                    <a:pt x="1814591" y="1430908"/>
                    <a:pt x="1912473" y="1428689"/>
                    <a:pt x="2005819" y="1428632"/>
                  </a:cubicBezTo>
                  <a:cubicBezTo>
                    <a:pt x="2006199" y="1495980"/>
                    <a:pt x="2007147" y="1543845"/>
                    <a:pt x="2010772" y="1773437"/>
                  </a:cubicBezTo>
                  <a:cubicBezTo>
                    <a:pt x="1897007" y="1773418"/>
                    <a:pt x="1833985" y="1771236"/>
                    <a:pt x="1712174" y="1772469"/>
                  </a:cubicBezTo>
                  <a:close/>
                  <a:moveTo>
                    <a:pt x="1707184" y="2499036"/>
                  </a:moveTo>
                  <a:cubicBezTo>
                    <a:pt x="1450771" y="2499643"/>
                    <a:pt x="1525141" y="2499207"/>
                    <a:pt x="1405094" y="2498315"/>
                  </a:cubicBezTo>
                  <a:cubicBezTo>
                    <a:pt x="1404259" y="2406930"/>
                    <a:pt x="1405550" y="2390046"/>
                    <a:pt x="1400312" y="2154364"/>
                  </a:cubicBezTo>
                  <a:cubicBezTo>
                    <a:pt x="1489863" y="2154098"/>
                    <a:pt x="1497340" y="2153529"/>
                    <a:pt x="1701699" y="2154307"/>
                  </a:cubicBezTo>
                  <a:cubicBezTo>
                    <a:pt x="1703654" y="2365990"/>
                    <a:pt x="1705419" y="2407935"/>
                    <a:pt x="1707184" y="2499036"/>
                  </a:cubicBezTo>
                  <a:close/>
                  <a:moveTo>
                    <a:pt x="1672153" y="2136569"/>
                  </a:moveTo>
                  <a:cubicBezTo>
                    <a:pt x="1344711" y="2134785"/>
                    <a:pt x="1400123" y="2161763"/>
                    <a:pt x="1398434" y="2053777"/>
                  </a:cubicBezTo>
                  <a:cubicBezTo>
                    <a:pt x="1396403" y="1924639"/>
                    <a:pt x="1397902" y="1924449"/>
                    <a:pt x="1395872" y="1795045"/>
                  </a:cubicBezTo>
                  <a:cubicBezTo>
                    <a:pt x="1395758" y="1787741"/>
                    <a:pt x="1378129" y="1794419"/>
                    <a:pt x="1696936" y="1790284"/>
                  </a:cubicBezTo>
                  <a:cubicBezTo>
                    <a:pt x="1703047" y="2185098"/>
                    <a:pt x="1712212" y="2136720"/>
                    <a:pt x="1672153" y="2136569"/>
                  </a:cubicBezTo>
                  <a:close/>
                  <a:moveTo>
                    <a:pt x="1395530" y="1774025"/>
                  </a:moveTo>
                  <a:cubicBezTo>
                    <a:pt x="1389059" y="1373425"/>
                    <a:pt x="1368280" y="1428214"/>
                    <a:pt x="1444604" y="1427987"/>
                  </a:cubicBezTo>
                  <a:cubicBezTo>
                    <a:pt x="1541005" y="1427721"/>
                    <a:pt x="1597461" y="1427569"/>
                    <a:pt x="1671982" y="1428859"/>
                  </a:cubicBezTo>
                  <a:cubicBezTo>
                    <a:pt x="1698075" y="1429353"/>
                    <a:pt x="1690408" y="1387388"/>
                    <a:pt x="1696652" y="1772659"/>
                  </a:cubicBezTo>
                  <a:cubicBezTo>
                    <a:pt x="1585543" y="1774139"/>
                    <a:pt x="1644200" y="1773854"/>
                    <a:pt x="1395530" y="1774025"/>
                  </a:cubicBezTo>
                  <a:close/>
                  <a:moveTo>
                    <a:pt x="1389553" y="2498202"/>
                  </a:moveTo>
                  <a:cubicBezTo>
                    <a:pt x="1311976" y="2497803"/>
                    <a:pt x="1214436" y="2498353"/>
                    <a:pt x="1088982" y="2498410"/>
                  </a:cubicBezTo>
                  <a:cubicBezTo>
                    <a:pt x="1086628" y="2391468"/>
                    <a:pt x="1084959" y="2390558"/>
                    <a:pt x="1083194" y="2153377"/>
                  </a:cubicBezTo>
                  <a:cubicBezTo>
                    <a:pt x="1205384" y="2153074"/>
                    <a:pt x="1217150" y="2154724"/>
                    <a:pt x="1384733" y="2154383"/>
                  </a:cubicBezTo>
                  <a:cubicBezTo>
                    <a:pt x="1390274" y="2409833"/>
                    <a:pt x="1388642" y="2397748"/>
                    <a:pt x="1389553" y="2498202"/>
                  </a:cubicBezTo>
                  <a:close/>
                  <a:moveTo>
                    <a:pt x="1330782" y="2136834"/>
                  </a:moveTo>
                  <a:cubicBezTo>
                    <a:pt x="1216865" y="2136834"/>
                    <a:pt x="1217245" y="2135772"/>
                    <a:pt x="1103195" y="2135772"/>
                  </a:cubicBezTo>
                  <a:cubicBezTo>
                    <a:pt x="1076893" y="2135772"/>
                    <a:pt x="1083516" y="2151860"/>
                    <a:pt x="1081979" y="2053796"/>
                  </a:cubicBezTo>
                  <a:cubicBezTo>
                    <a:pt x="1077254" y="1752284"/>
                    <a:pt x="1068506" y="1792427"/>
                    <a:pt x="1103195" y="1792427"/>
                  </a:cubicBezTo>
                  <a:cubicBezTo>
                    <a:pt x="1404867" y="1792427"/>
                    <a:pt x="1380216" y="1788652"/>
                    <a:pt x="1380330" y="1795368"/>
                  </a:cubicBezTo>
                  <a:cubicBezTo>
                    <a:pt x="1386573" y="2192971"/>
                    <a:pt x="1401147" y="2136834"/>
                    <a:pt x="1330782" y="2136834"/>
                  </a:cubicBezTo>
                  <a:close/>
                  <a:moveTo>
                    <a:pt x="1330782" y="1774063"/>
                  </a:moveTo>
                  <a:cubicBezTo>
                    <a:pt x="1213449" y="1774063"/>
                    <a:pt x="1213772" y="1774784"/>
                    <a:pt x="1103195" y="1774784"/>
                  </a:cubicBezTo>
                  <a:cubicBezTo>
                    <a:pt x="1059720" y="1774784"/>
                    <a:pt x="1086306" y="1816711"/>
                    <a:pt x="1072946" y="1427038"/>
                  </a:cubicBezTo>
                  <a:cubicBezTo>
                    <a:pt x="1151965" y="1426583"/>
                    <a:pt x="1216524" y="1428214"/>
                    <a:pt x="1373954" y="1428120"/>
                  </a:cubicBezTo>
                  <a:cubicBezTo>
                    <a:pt x="1380785" y="1829934"/>
                    <a:pt x="1396764" y="1774025"/>
                    <a:pt x="1330782" y="1774063"/>
                  </a:cubicBezTo>
                  <a:close/>
                  <a:moveTo>
                    <a:pt x="1073421" y="2498448"/>
                  </a:moveTo>
                  <a:cubicBezTo>
                    <a:pt x="722751" y="2499340"/>
                    <a:pt x="773836" y="2519582"/>
                    <a:pt x="772375" y="2442008"/>
                  </a:cubicBezTo>
                  <a:cubicBezTo>
                    <a:pt x="770667" y="2350642"/>
                    <a:pt x="769339" y="2268761"/>
                    <a:pt x="768523" y="2183238"/>
                  </a:cubicBezTo>
                  <a:cubicBezTo>
                    <a:pt x="768162" y="2143531"/>
                    <a:pt x="720057" y="2154895"/>
                    <a:pt x="1067652" y="2153434"/>
                  </a:cubicBezTo>
                  <a:cubicBezTo>
                    <a:pt x="1069379" y="2388262"/>
                    <a:pt x="1071276" y="2403477"/>
                    <a:pt x="1073421" y="2498448"/>
                  </a:cubicBezTo>
                  <a:close/>
                  <a:moveTo>
                    <a:pt x="989354" y="2136644"/>
                  </a:moveTo>
                  <a:cubicBezTo>
                    <a:pt x="900354" y="2137972"/>
                    <a:pt x="832854" y="2137726"/>
                    <a:pt x="768030" y="2136588"/>
                  </a:cubicBezTo>
                  <a:cubicBezTo>
                    <a:pt x="768011" y="2135108"/>
                    <a:pt x="763494" y="1807073"/>
                    <a:pt x="763210" y="1790853"/>
                  </a:cubicBezTo>
                  <a:cubicBezTo>
                    <a:pt x="1095130" y="1788178"/>
                    <a:pt x="1062984" y="1794002"/>
                    <a:pt x="1063003" y="1795349"/>
                  </a:cubicBezTo>
                  <a:cubicBezTo>
                    <a:pt x="1069341" y="2198852"/>
                    <a:pt x="1090746" y="2134994"/>
                    <a:pt x="989354" y="2136644"/>
                  </a:cubicBezTo>
                  <a:close/>
                  <a:moveTo>
                    <a:pt x="762925" y="1773209"/>
                  </a:moveTo>
                  <a:cubicBezTo>
                    <a:pt x="756511" y="1410780"/>
                    <a:pt x="751216" y="1430282"/>
                    <a:pt x="761900" y="1430244"/>
                  </a:cubicBezTo>
                  <a:cubicBezTo>
                    <a:pt x="904642" y="1429865"/>
                    <a:pt x="916939" y="1430605"/>
                    <a:pt x="989658" y="1428518"/>
                  </a:cubicBezTo>
                  <a:cubicBezTo>
                    <a:pt x="1076514" y="1426128"/>
                    <a:pt x="1056721" y="1366747"/>
                    <a:pt x="1062699" y="1774689"/>
                  </a:cubicBezTo>
                  <a:cubicBezTo>
                    <a:pt x="977209" y="1774234"/>
                    <a:pt x="942368" y="1771748"/>
                    <a:pt x="762925" y="1773209"/>
                  </a:cubicBezTo>
                  <a:close/>
                  <a:moveTo>
                    <a:pt x="534484" y="2879375"/>
                  </a:moveTo>
                  <a:cubicBezTo>
                    <a:pt x="610694" y="2877933"/>
                    <a:pt x="683109" y="2877857"/>
                    <a:pt x="761767" y="2879451"/>
                  </a:cubicBezTo>
                  <a:cubicBezTo>
                    <a:pt x="763608" y="2879489"/>
                    <a:pt x="770041" y="3224616"/>
                    <a:pt x="761805" y="3224768"/>
                  </a:cubicBezTo>
                  <a:cubicBezTo>
                    <a:pt x="750154" y="3224939"/>
                    <a:pt x="468996" y="3229644"/>
                    <a:pt x="468863" y="3217692"/>
                  </a:cubicBezTo>
                  <a:cubicBezTo>
                    <a:pt x="465086" y="2816333"/>
                    <a:pt x="432390" y="2881291"/>
                    <a:pt x="534484" y="2879375"/>
                  </a:cubicBezTo>
                  <a:close/>
                  <a:moveTo>
                    <a:pt x="534275" y="3242563"/>
                  </a:moveTo>
                  <a:cubicBezTo>
                    <a:pt x="609764" y="3243474"/>
                    <a:pt x="686810" y="3243588"/>
                    <a:pt x="761995" y="3242374"/>
                  </a:cubicBezTo>
                  <a:cubicBezTo>
                    <a:pt x="769586" y="3242260"/>
                    <a:pt x="768656" y="3202344"/>
                    <a:pt x="775203" y="3586704"/>
                  </a:cubicBezTo>
                  <a:cubicBezTo>
                    <a:pt x="631531" y="3589190"/>
                    <a:pt x="564505" y="3587501"/>
                    <a:pt x="474651" y="3587198"/>
                  </a:cubicBezTo>
                  <a:cubicBezTo>
                    <a:pt x="468180" y="3181589"/>
                    <a:pt x="447286" y="3241501"/>
                    <a:pt x="534275" y="3242563"/>
                  </a:cubicBezTo>
                  <a:close/>
                  <a:moveTo>
                    <a:pt x="775544" y="3607175"/>
                  </a:moveTo>
                  <a:cubicBezTo>
                    <a:pt x="779757" y="3876455"/>
                    <a:pt x="780118" y="3897209"/>
                    <a:pt x="780744" y="3947180"/>
                  </a:cubicBezTo>
                  <a:cubicBezTo>
                    <a:pt x="545623" y="3946535"/>
                    <a:pt x="572912" y="3947389"/>
                    <a:pt x="480306" y="3947806"/>
                  </a:cubicBezTo>
                  <a:cubicBezTo>
                    <a:pt x="473227" y="3495225"/>
                    <a:pt x="475353" y="3631041"/>
                    <a:pt x="474935" y="3604822"/>
                  </a:cubicBezTo>
                  <a:cubicBezTo>
                    <a:pt x="802074" y="3605998"/>
                    <a:pt x="775468" y="3602697"/>
                    <a:pt x="775544" y="3607175"/>
                  </a:cubicBezTo>
                  <a:close/>
                  <a:moveTo>
                    <a:pt x="534408" y="3965032"/>
                  </a:moveTo>
                  <a:cubicBezTo>
                    <a:pt x="826231" y="3962661"/>
                    <a:pt x="780877" y="3957652"/>
                    <a:pt x="781313" y="3995481"/>
                  </a:cubicBezTo>
                  <a:cubicBezTo>
                    <a:pt x="782224" y="4075446"/>
                    <a:pt x="782433" y="4084040"/>
                    <a:pt x="785925" y="4311014"/>
                  </a:cubicBezTo>
                  <a:cubicBezTo>
                    <a:pt x="583918" y="4312114"/>
                    <a:pt x="575701" y="4311204"/>
                    <a:pt x="486720" y="4310862"/>
                  </a:cubicBezTo>
                  <a:cubicBezTo>
                    <a:pt x="479186" y="3912367"/>
                    <a:pt x="458881" y="3965753"/>
                    <a:pt x="534408" y="3965032"/>
                  </a:cubicBezTo>
                  <a:close/>
                  <a:moveTo>
                    <a:pt x="534275" y="4690309"/>
                  </a:moveTo>
                  <a:cubicBezTo>
                    <a:pt x="606804" y="4691087"/>
                    <a:pt x="689390" y="4691049"/>
                    <a:pt x="761938" y="4690650"/>
                  </a:cubicBezTo>
                  <a:cubicBezTo>
                    <a:pt x="807387" y="4690404"/>
                    <a:pt x="785735" y="4646826"/>
                    <a:pt x="796874" y="5035626"/>
                  </a:cubicBezTo>
                  <a:cubicBezTo>
                    <a:pt x="568111" y="5036764"/>
                    <a:pt x="616558" y="5036158"/>
                    <a:pt x="495962" y="5035361"/>
                  </a:cubicBezTo>
                  <a:cubicBezTo>
                    <a:pt x="485657" y="4633034"/>
                    <a:pt x="477213" y="4689702"/>
                    <a:pt x="534275" y="4690309"/>
                  </a:cubicBezTo>
                  <a:close/>
                  <a:moveTo>
                    <a:pt x="534275" y="5053346"/>
                  </a:moveTo>
                  <a:cubicBezTo>
                    <a:pt x="610391" y="5054067"/>
                    <a:pt x="684684" y="5054028"/>
                    <a:pt x="761938" y="5053498"/>
                  </a:cubicBezTo>
                  <a:cubicBezTo>
                    <a:pt x="808298" y="5053175"/>
                    <a:pt x="797424" y="4996982"/>
                    <a:pt x="804313" y="5399289"/>
                  </a:cubicBezTo>
                  <a:cubicBezTo>
                    <a:pt x="701934" y="5400124"/>
                    <a:pt x="737212" y="5401130"/>
                    <a:pt x="503894" y="5399877"/>
                  </a:cubicBezTo>
                  <a:cubicBezTo>
                    <a:pt x="497100" y="5000055"/>
                    <a:pt x="480021" y="5052833"/>
                    <a:pt x="534275" y="5053346"/>
                  </a:cubicBezTo>
                  <a:close/>
                  <a:moveTo>
                    <a:pt x="534313" y="5417710"/>
                  </a:moveTo>
                  <a:cubicBezTo>
                    <a:pt x="821961" y="5419626"/>
                    <a:pt x="804560" y="5413593"/>
                    <a:pt x="804655" y="5419664"/>
                  </a:cubicBezTo>
                  <a:cubicBezTo>
                    <a:pt x="806666" y="5548366"/>
                    <a:pt x="803858" y="5547380"/>
                    <a:pt x="805907" y="5678776"/>
                  </a:cubicBezTo>
                  <a:cubicBezTo>
                    <a:pt x="807463" y="5778395"/>
                    <a:pt x="819077" y="5761605"/>
                    <a:pt x="761862" y="5761909"/>
                  </a:cubicBezTo>
                  <a:cubicBezTo>
                    <a:pt x="685443" y="5762326"/>
                    <a:pt x="610429" y="5762554"/>
                    <a:pt x="534484" y="5761225"/>
                  </a:cubicBezTo>
                  <a:cubicBezTo>
                    <a:pt x="501408" y="5760656"/>
                    <a:pt x="509131" y="5776289"/>
                    <a:pt x="507594" y="5678396"/>
                  </a:cubicBezTo>
                  <a:cubicBezTo>
                    <a:pt x="502888" y="5377301"/>
                    <a:pt x="491882" y="5417426"/>
                    <a:pt x="534313" y="5417710"/>
                  </a:cubicBezTo>
                  <a:close/>
                  <a:moveTo>
                    <a:pt x="534313" y="6142380"/>
                  </a:moveTo>
                  <a:cubicBezTo>
                    <a:pt x="864051" y="6144144"/>
                    <a:pt x="815338" y="6119406"/>
                    <a:pt x="816534" y="6196714"/>
                  </a:cubicBezTo>
                  <a:cubicBezTo>
                    <a:pt x="818526" y="6324391"/>
                    <a:pt x="816876" y="6326668"/>
                    <a:pt x="818906" y="6455787"/>
                  </a:cubicBezTo>
                  <a:cubicBezTo>
                    <a:pt x="819551" y="6496500"/>
                    <a:pt x="831032" y="6488323"/>
                    <a:pt x="761938" y="6487944"/>
                  </a:cubicBezTo>
                  <a:cubicBezTo>
                    <a:pt x="482773" y="6486445"/>
                    <a:pt x="521219" y="6496728"/>
                    <a:pt x="520574" y="6455389"/>
                  </a:cubicBezTo>
                  <a:cubicBezTo>
                    <a:pt x="515109" y="6105291"/>
                    <a:pt x="499131" y="6142190"/>
                    <a:pt x="534313" y="6142380"/>
                  </a:cubicBezTo>
                  <a:close/>
                  <a:moveTo>
                    <a:pt x="521162" y="6503709"/>
                  </a:moveTo>
                  <a:cubicBezTo>
                    <a:pt x="592989" y="6505284"/>
                    <a:pt x="575094" y="6505227"/>
                    <a:pt x="819760" y="6505815"/>
                  </a:cubicBezTo>
                  <a:cubicBezTo>
                    <a:pt x="821487" y="6595056"/>
                    <a:pt x="825187" y="6689610"/>
                    <a:pt x="825453" y="6847945"/>
                  </a:cubicBezTo>
                  <a:cubicBezTo>
                    <a:pt x="498106" y="6850241"/>
                    <a:pt x="525224" y="6853485"/>
                    <a:pt x="524901" y="6843563"/>
                  </a:cubicBezTo>
                  <a:cubicBezTo>
                    <a:pt x="519132" y="6664473"/>
                    <a:pt x="521959" y="6593141"/>
                    <a:pt x="521162" y="6503709"/>
                  </a:cubicBezTo>
                  <a:close/>
                  <a:moveTo>
                    <a:pt x="829172" y="6066798"/>
                  </a:moveTo>
                  <a:cubicBezTo>
                    <a:pt x="819304" y="5729676"/>
                    <a:pt x="808032" y="5779267"/>
                    <a:pt x="875703" y="5779267"/>
                  </a:cubicBezTo>
                  <a:cubicBezTo>
                    <a:pt x="1164490" y="5779267"/>
                    <a:pt x="1124563" y="5771774"/>
                    <a:pt x="1125341" y="5809602"/>
                  </a:cubicBezTo>
                  <a:cubicBezTo>
                    <a:pt x="1133064" y="6174385"/>
                    <a:pt x="1136936" y="6124395"/>
                    <a:pt x="1103195" y="6124395"/>
                  </a:cubicBezTo>
                  <a:cubicBezTo>
                    <a:pt x="990455" y="6124395"/>
                    <a:pt x="989810" y="6122175"/>
                    <a:pt x="875703" y="6122175"/>
                  </a:cubicBezTo>
                  <a:cubicBezTo>
                    <a:pt x="818849" y="6122156"/>
                    <a:pt x="831127" y="6133786"/>
                    <a:pt x="829172" y="6066798"/>
                  </a:cubicBezTo>
                  <a:close/>
                  <a:moveTo>
                    <a:pt x="875722" y="6139781"/>
                  </a:moveTo>
                  <a:cubicBezTo>
                    <a:pt x="987646" y="6139781"/>
                    <a:pt x="989753" y="6142001"/>
                    <a:pt x="1103214" y="6142001"/>
                  </a:cubicBezTo>
                  <a:cubicBezTo>
                    <a:pt x="1136670" y="6142001"/>
                    <a:pt x="1129402" y="6130997"/>
                    <a:pt x="1130427" y="6196752"/>
                  </a:cubicBezTo>
                  <a:cubicBezTo>
                    <a:pt x="1135664" y="6531749"/>
                    <a:pt x="1151491" y="6485895"/>
                    <a:pt x="1103214" y="6485895"/>
                  </a:cubicBezTo>
                  <a:cubicBezTo>
                    <a:pt x="794768" y="6485895"/>
                    <a:pt x="835226" y="6504051"/>
                    <a:pt x="834467" y="6455484"/>
                  </a:cubicBezTo>
                  <a:cubicBezTo>
                    <a:pt x="828698" y="6088558"/>
                    <a:pt x="821468" y="6139781"/>
                    <a:pt x="875722" y="6139781"/>
                  </a:cubicBezTo>
                  <a:close/>
                  <a:moveTo>
                    <a:pt x="875722" y="6505872"/>
                  </a:moveTo>
                  <a:cubicBezTo>
                    <a:pt x="1190374" y="6505872"/>
                    <a:pt x="1137049" y="6477112"/>
                    <a:pt x="1138302" y="6585135"/>
                  </a:cubicBezTo>
                  <a:cubicBezTo>
                    <a:pt x="1141945" y="6902279"/>
                    <a:pt x="1157184" y="6850070"/>
                    <a:pt x="1103214" y="6850032"/>
                  </a:cubicBezTo>
                  <a:cubicBezTo>
                    <a:pt x="1087672" y="6850032"/>
                    <a:pt x="841052" y="6849235"/>
                    <a:pt x="841052" y="6843867"/>
                  </a:cubicBezTo>
                  <a:cubicBezTo>
                    <a:pt x="840217" y="6454953"/>
                    <a:pt x="814560" y="6505872"/>
                    <a:pt x="875722" y="6505872"/>
                  </a:cubicBezTo>
                  <a:close/>
                  <a:moveTo>
                    <a:pt x="875722" y="6865380"/>
                  </a:moveTo>
                  <a:cubicBezTo>
                    <a:pt x="988254" y="6865380"/>
                    <a:pt x="987703" y="6867638"/>
                    <a:pt x="1103214" y="6867638"/>
                  </a:cubicBezTo>
                  <a:cubicBezTo>
                    <a:pt x="1152060" y="6867675"/>
                    <a:pt x="1140712" y="6809850"/>
                    <a:pt x="1147487" y="7211304"/>
                  </a:cubicBezTo>
                  <a:cubicBezTo>
                    <a:pt x="1034443" y="7210887"/>
                    <a:pt x="941078" y="7212500"/>
                    <a:pt x="845435" y="7212082"/>
                  </a:cubicBezTo>
                  <a:cubicBezTo>
                    <a:pt x="839306" y="6809224"/>
                    <a:pt x="828945" y="6865380"/>
                    <a:pt x="875722" y="6865380"/>
                  </a:cubicBezTo>
                  <a:close/>
                  <a:moveTo>
                    <a:pt x="875722" y="7229763"/>
                  </a:moveTo>
                  <a:cubicBezTo>
                    <a:pt x="1170259" y="7229763"/>
                    <a:pt x="1147733" y="7225950"/>
                    <a:pt x="1147828" y="7232515"/>
                  </a:cubicBezTo>
                  <a:cubicBezTo>
                    <a:pt x="1154109" y="7633589"/>
                    <a:pt x="1172745" y="7575536"/>
                    <a:pt x="1103214" y="7575536"/>
                  </a:cubicBezTo>
                  <a:cubicBezTo>
                    <a:pt x="990910" y="7575536"/>
                    <a:pt x="992637" y="7574037"/>
                    <a:pt x="875722" y="7574037"/>
                  </a:cubicBezTo>
                  <a:cubicBezTo>
                    <a:pt x="846669" y="7574037"/>
                    <a:pt x="854506" y="7590201"/>
                    <a:pt x="852969" y="7491208"/>
                  </a:cubicBezTo>
                  <a:cubicBezTo>
                    <a:pt x="848244" y="7189753"/>
                    <a:pt x="826743" y="7229763"/>
                    <a:pt x="875722" y="7229763"/>
                  </a:cubicBezTo>
                  <a:close/>
                  <a:moveTo>
                    <a:pt x="1153863" y="6584869"/>
                  </a:moveTo>
                  <a:cubicBezTo>
                    <a:pt x="1152705" y="6483618"/>
                    <a:pt x="1091619" y="6501224"/>
                    <a:pt x="1444528" y="6503121"/>
                  </a:cubicBezTo>
                  <a:cubicBezTo>
                    <a:pt x="1453029" y="6503178"/>
                    <a:pt x="1453902" y="6461042"/>
                    <a:pt x="1459937" y="6849842"/>
                  </a:cubicBezTo>
                  <a:cubicBezTo>
                    <a:pt x="1123159" y="6851474"/>
                    <a:pt x="1156823" y="6852271"/>
                    <a:pt x="1156804" y="6843867"/>
                  </a:cubicBezTo>
                  <a:cubicBezTo>
                    <a:pt x="1156595" y="6743811"/>
                    <a:pt x="1155571" y="6734990"/>
                    <a:pt x="1153863" y="6584869"/>
                  </a:cubicBezTo>
                  <a:close/>
                  <a:moveTo>
                    <a:pt x="1460203" y="6867486"/>
                  </a:moveTo>
                  <a:cubicBezTo>
                    <a:pt x="1466256" y="7257633"/>
                    <a:pt x="1473562" y="7212158"/>
                    <a:pt x="1444528" y="7212253"/>
                  </a:cubicBezTo>
                  <a:cubicBezTo>
                    <a:pt x="1365111" y="7212576"/>
                    <a:pt x="1296244" y="7212689"/>
                    <a:pt x="1217036" y="7211836"/>
                  </a:cubicBezTo>
                  <a:cubicBezTo>
                    <a:pt x="1152705" y="7211134"/>
                    <a:pt x="1158531" y="7270248"/>
                    <a:pt x="1156861" y="6867675"/>
                  </a:cubicBezTo>
                  <a:cubicBezTo>
                    <a:pt x="1350878" y="6867846"/>
                    <a:pt x="1366857" y="6867979"/>
                    <a:pt x="1460203" y="6867486"/>
                  </a:cubicBezTo>
                  <a:close/>
                  <a:moveTo>
                    <a:pt x="1216903" y="7229498"/>
                  </a:moveTo>
                  <a:cubicBezTo>
                    <a:pt x="1484151" y="7232381"/>
                    <a:pt x="1465402" y="7226576"/>
                    <a:pt x="1465497" y="7232476"/>
                  </a:cubicBezTo>
                  <a:cubicBezTo>
                    <a:pt x="1471702" y="7629188"/>
                    <a:pt x="1479578" y="7575366"/>
                    <a:pt x="1444661" y="7574835"/>
                  </a:cubicBezTo>
                  <a:cubicBezTo>
                    <a:pt x="1113404" y="7569940"/>
                    <a:pt x="1170410" y="7604468"/>
                    <a:pt x="1168646" y="7491208"/>
                  </a:cubicBezTo>
                  <a:cubicBezTo>
                    <a:pt x="1163731" y="7176530"/>
                    <a:pt x="1142306" y="7228701"/>
                    <a:pt x="1216903" y="7229498"/>
                  </a:cubicBezTo>
                  <a:close/>
                  <a:moveTo>
                    <a:pt x="1467319" y="6503254"/>
                  </a:moveTo>
                  <a:cubicBezTo>
                    <a:pt x="1510718" y="6503481"/>
                    <a:pt x="1765708" y="6503690"/>
                    <a:pt x="1768175" y="6503690"/>
                  </a:cubicBezTo>
                  <a:cubicBezTo>
                    <a:pt x="1768194" y="6505170"/>
                    <a:pt x="1773260" y="6804007"/>
                    <a:pt x="1774076" y="6848135"/>
                  </a:cubicBezTo>
                  <a:cubicBezTo>
                    <a:pt x="1672874" y="6848249"/>
                    <a:pt x="1772995" y="6848685"/>
                    <a:pt x="1475479" y="6849785"/>
                  </a:cubicBezTo>
                  <a:cubicBezTo>
                    <a:pt x="1470317" y="6517444"/>
                    <a:pt x="1470469" y="6639810"/>
                    <a:pt x="1467319" y="6503254"/>
                  </a:cubicBezTo>
                  <a:close/>
                  <a:moveTo>
                    <a:pt x="1774418" y="6865740"/>
                  </a:moveTo>
                  <a:cubicBezTo>
                    <a:pt x="1780965" y="7211836"/>
                    <a:pt x="1779864" y="7109030"/>
                    <a:pt x="1781629" y="7211456"/>
                  </a:cubicBezTo>
                  <a:cubicBezTo>
                    <a:pt x="1768877" y="7211456"/>
                    <a:pt x="1835769" y="7211267"/>
                    <a:pt x="1480735" y="7212139"/>
                  </a:cubicBezTo>
                  <a:cubicBezTo>
                    <a:pt x="1479217" y="7113033"/>
                    <a:pt x="1480128" y="7149211"/>
                    <a:pt x="1475763" y="6867410"/>
                  </a:cubicBezTo>
                  <a:cubicBezTo>
                    <a:pt x="1797038" y="6866044"/>
                    <a:pt x="1680749" y="6865835"/>
                    <a:pt x="1774418" y="6865740"/>
                  </a:cubicBezTo>
                  <a:close/>
                  <a:moveTo>
                    <a:pt x="1778422" y="6142475"/>
                  </a:moveTo>
                  <a:cubicBezTo>
                    <a:pt x="1914257" y="6142607"/>
                    <a:pt x="1913725" y="6139553"/>
                    <a:pt x="2079448" y="6140692"/>
                  </a:cubicBezTo>
                  <a:cubicBezTo>
                    <a:pt x="2081574" y="6326137"/>
                    <a:pt x="2083927" y="6299501"/>
                    <a:pt x="2086716" y="6484984"/>
                  </a:cubicBezTo>
                  <a:cubicBezTo>
                    <a:pt x="1883761" y="6484548"/>
                    <a:pt x="1925111" y="6486066"/>
                    <a:pt x="1783451" y="6486066"/>
                  </a:cubicBezTo>
                  <a:cubicBezTo>
                    <a:pt x="1781268" y="6353399"/>
                    <a:pt x="1780642" y="6263076"/>
                    <a:pt x="1778422" y="6142475"/>
                  </a:cubicBezTo>
                  <a:close/>
                  <a:moveTo>
                    <a:pt x="1785937" y="6503690"/>
                  </a:moveTo>
                  <a:cubicBezTo>
                    <a:pt x="2144766" y="6503690"/>
                    <a:pt x="2086641" y="6474664"/>
                    <a:pt x="2088121" y="6585058"/>
                  </a:cubicBezTo>
                  <a:cubicBezTo>
                    <a:pt x="2089620" y="6705299"/>
                    <a:pt x="2090701" y="6739524"/>
                    <a:pt x="2091461" y="6843904"/>
                  </a:cubicBezTo>
                  <a:cubicBezTo>
                    <a:pt x="2091518" y="6852195"/>
                    <a:pt x="2115751" y="6848173"/>
                    <a:pt x="1789656" y="6848116"/>
                  </a:cubicBezTo>
                  <a:cubicBezTo>
                    <a:pt x="1789599" y="6845005"/>
                    <a:pt x="1782805" y="6503690"/>
                    <a:pt x="1785937" y="6503690"/>
                  </a:cubicBezTo>
                  <a:close/>
                  <a:moveTo>
                    <a:pt x="2091631" y="6866290"/>
                  </a:moveTo>
                  <a:cubicBezTo>
                    <a:pt x="2091650" y="6867960"/>
                    <a:pt x="2095616" y="7208307"/>
                    <a:pt x="2095635" y="7210242"/>
                  </a:cubicBezTo>
                  <a:cubicBezTo>
                    <a:pt x="1972895" y="7208515"/>
                    <a:pt x="1889644" y="7211343"/>
                    <a:pt x="1797152" y="7211456"/>
                  </a:cubicBezTo>
                  <a:cubicBezTo>
                    <a:pt x="1795178" y="7096091"/>
                    <a:pt x="1796374" y="7210584"/>
                    <a:pt x="1789979" y="6865740"/>
                  </a:cubicBezTo>
                  <a:cubicBezTo>
                    <a:pt x="1896438" y="6865759"/>
                    <a:pt x="1972097" y="6867144"/>
                    <a:pt x="2091631" y="6866290"/>
                  </a:cubicBezTo>
                  <a:close/>
                  <a:moveTo>
                    <a:pt x="2095920" y="7227885"/>
                  </a:moveTo>
                  <a:cubicBezTo>
                    <a:pt x="2098178" y="7375142"/>
                    <a:pt x="2096717" y="7339380"/>
                    <a:pt x="2100532" y="7573449"/>
                  </a:cubicBezTo>
                  <a:cubicBezTo>
                    <a:pt x="2029103" y="7574417"/>
                    <a:pt x="1944012" y="7573772"/>
                    <a:pt x="1801175" y="7573734"/>
                  </a:cubicBezTo>
                  <a:cubicBezTo>
                    <a:pt x="1801156" y="7571571"/>
                    <a:pt x="1797531" y="7233975"/>
                    <a:pt x="1797512" y="7232173"/>
                  </a:cubicBezTo>
                  <a:cubicBezTo>
                    <a:pt x="1797418" y="7225855"/>
                    <a:pt x="2089506" y="7227791"/>
                    <a:pt x="2095920" y="7227885"/>
                  </a:cubicBezTo>
                  <a:close/>
                  <a:moveTo>
                    <a:pt x="2094990" y="6140824"/>
                  </a:moveTo>
                  <a:cubicBezTo>
                    <a:pt x="2269917" y="6142380"/>
                    <a:pt x="2134651" y="6140995"/>
                    <a:pt x="2396757" y="6142646"/>
                  </a:cubicBezTo>
                  <a:cubicBezTo>
                    <a:pt x="2399243" y="6334655"/>
                    <a:pt x="2398731" y="6373698"/>
                    <a:pt x="2400647" y="6485705"/>
                  </a:cubicBezTo>
                  <a:cubicBezTo>
                    <a:pt x="2155488" y="6485098"/>
                    <a:pt x="2296845" y="6485611"/>
                    <a:pt x="2102239" y="6485042"/>
                  </a:cubicBezTo>
                  <a:cubicBezTo>
                    <a:pt x="2099431" y="6301322"/>
                    <a:pt x="2096964" y="6314925"/>
                    <a:pt x="2094990" y="6140824"/>
                  </a:cubicBezTo>
                  <a:close/>
                  <a:moveTo>
                    <a:pt x="2127289" y="6502780"/>
                  </a:moveTo>
                  <a:cubicBezTo>
                    <a:pt x="2457197" y="6504107"/>
                    <a:pt x="2400211" y="6480033"/>
                    <a:pt x="2402735" y="6585988"/>
                  </a:cubicBezTo>
                  <a:cubicBezTo>
                    <a:pt x="2404879" y="6674490"/>
                    <a:pt x="2405866" y="6743432"/>
                    <a:pt x="2407232" y="6844037"/>
                  </a:cubicBezTo>
                  <a:cubicBezTo>
                    <a:pt x="2407308" y="6850715"/>
                    <a:pt x="2107079" y="6850469"/>
                    <a:pt x="2107040" y="6843809"/>
                  </a:cubicBezTo>
                  <a:cubicBezTo>
                    <a:pt x="2104175" y="6453587"/>
                    <a:pt x="2090018" y="6502609"/>
                    <a:pt x="2127289" y="6502780"/>
                  </a:cubicBezTo>
                  <a:close/>
                  <a:moveTo>
                    <a:pt x="2127384" y="6865968"/>
                  </a:moveTo>
                  <a:cubicBezTo>
                    <a:pt x="2207085" y="6865209"/>
                    <a:pt x="2275155" y="6865323"/>
                    <a:pt x="2354875" y="6865550"/>
                  </a:cubicBezTo>
                  <a:cubicBezTo>
                    <a:pt x="2422983" y="6865740"/>
                    <a:pt x="2407194" y="6804159"/>
                    <a:pt x="2414082" y="7210128"/>
                  </a:cubicBezTo>
                  <a:cubicBezTo>
                    <a:pt x="2330908" y="7210735"/>
                    <a:pt x="2284282" y="7213524"/>
                    <a:pt x="2111196" y="7210489"/>
                  </a:cubicBezTo>
                  <a:cubicBezTo>
                    <a:pt x="2105408" y="6814536"/>
                    <a:pt x="2100190" y="6866253"/>
                    <a:pt x="2127384" y="6865968"/>
                  </a:cubicBezTo>
                  <a:close/>
                  <a:moveTo>
                    <a:pt x="2127194" y="7228417"/>
                  </a:moveTo>
                  <a:cubicBezTo>
                    <a:pt x="2407460" y="7233690"/>
                    <a:pt x="2414272" y="7220600"/>
                    <a:pt x="2414462" y="7232476"/>
                  </a:cubicBezTo>
                  <a:cubicBezTo>
                    <a:pt x="2416436" y="7358219"/>
                    <a:pt x="2413684" y="7364536"/>
                    <a:pt x="2415677" y="7491588"/>
                  </a:cubicBezTo>
                  <a:cubicBezTo>
                    <a:pt x="2417233" y="7591567"/>
                    <a:pt x="2432945" y="7576561"/>
                    <a:pt x="2355160" y="7573981"/>
                  </a:cubicBezTo>
                  <a:cubicBezTo>
                    <a:pt x="2067531" y="7564552"/>
                    <a:pt x="2116662" y="7608736"/>
                    <a:pt x="2114745" y="7491266"/>
                  </a:cubicBezTo>
                  <a:cubicBezTo>
                    <a:pt x="2109982" y="7188652"/>
                    <a:pt x="2103720" y="7227980"/>
                    <a:pt x="2127194" y="7228417"/>
                  </a:cubicBezTo>
                  <a:close/>
                  <a:moveTo>
                    <a:pt x="2416530" y="6503349"/>
                  </a:moveTo>
                  <a:cubicBezTo>
                    <a:pt x="2663398" y="6503652"/>
                    <a:pt x="2469627" y="6503671"/>
                    <a:pt x="2719379" y="6504202"/>
                  </a:cubicBezTo>
                  <a:cubicBezTo>
                    <a:pt x="2725584" y="6903797"/>
                    <a:pt x="2734275" y="6850354"/>
                    <a:pt x="2696341" y="6850354"/>
                  </a:cubicBezTo>
                  <a:cubicBezTo>
                    <a:pt x="2694861" y="6850354"/>
                    <a:pt x="2422869" y="6849273"/>
                    <a:pt x="2422793" y="6843696"/>
                  </a:cubicBezTo>
                  <a:cubicBezTo>
                    <a:pt x="2419548" y="6604200"/>
                    <a:pt x="2418504" y="6610215"/>
                    <a:pt x="2416530" y="6503349"/>
                  </a:cubicBezTo>
                  <a:close/>
                  <a:moveTo>
                    <a:pt x="2696341" y="6867998"/>
                  </a:moveTo>
                  <a:cubicBezTo>
                    <a:pt x="2732492" y="6867998"/>
                    <a:pt x="2722870" y="6812791"/>
                    <a:pt x="2729911" y="7209995"/>
                  </a:cubicBezTo>
                  <a:cubicBezTo>
                    <a:pt x="2707936" y="7209863"/>
                    <a:pt x="2690781" y="7209900"/>
                    <a:pt x="2468735" y="7209939"/>
                  </a:cubicBezTo>
                  <a:cubicBezTo>
                    <a:pt x="2419718" y="7209939"/>
                    <a:pt x="2428600" y="7266948"/>
                    <a:pt x="2423097" y="6865645"/>
                  </a:cubicBezTo>
                  <a:cubicBezTo>
                    <a:pt x="2586163" y="6865740"/>
                    <a:pt x="2589977" y="6867998"/>
                    <a:pt x="2696341" y="6867998"/>
                  </a:cubicBezTo>
                  <a:close/>
                  <a:moveTo>
                    <a:pt x="2734162" y="6455446"/>
                  </a:moveTo>
                  <a:cubicBezTo>
                    <a:pt x="2728393" y="6084992"/>
                    <a:pt x="2700231" y="6138737"/>
                    <a:pt x="2810011" y="6141545"/>
                  </a:cubicBezTo>
                  <a:cubicBezTo>
                    <a:pt x="2885121" y="6143461"/>
                    <a:pt x="2961957" y="6143310"/>
                    <a:pt x="3028300" y="6142171"/>
                  </a:cubicBezTo>
                  <a:cubicBezTo>
                    <a:pt x="3032228" y="6466924"/>
                    <a:pt x="3031051" y="6403787"/>
                    <a:pt x="3032569" y="6486862"/>
                  </a:cubicBezTo>
                  <a:cubicBezTo>
                    <a:pt x="2685885" y="6495684"/>
                    <a:pt x="2734674" y="6487735"/>
                    <a:pt x="2734162" y="6455446"/>
                  </a:cubicBezTo>
                  <a:close/>
                  <a:moveTo>
                    <a:pt x="3032892" y="6504506"/>
                  </a:moveTo>
                  <a:cubicBezTo>
                    <a:pt x="3035207" y="6619681"/>
                    <a:pt x="3037314" y="6611163"/>
                    <a:pt x="3039458" y="6849140"/>
                  </a:cubicBezTo>
                  <a:cubicBezTo>
                    <a:pt x="2998127" y="6849520"/>
                    <a:pt x="2740310" y="6850335"/>
                    <a:pt x="2738963" y="6850335"/>
                  </a:cubicBezTo>
                  <a:cubicBezTo>
                    <a:pt x="2739152" y="6755422"/>
                    <a:pt x="2739115" y="6774507"/>
                    <a:pt x="2734902" y="6504260"/>
                  </a:cubicBezTo>
                  <a:cubicBezTo>
                    <a:pt x="2818703" y="6504620"/>
                    <a:pt x="2913434" y="6507523"/>
                    <a:pt x="3032892" y="6504506"/>
                  </a:cubicBezTo>
                  <a:close/>
                  <a:moveTo>
                    <a:pt x="3037940" y="6866765"/>
                  </a:moveTo>
                  <a:cubicBezTo>
                    <a:pt x="3039856" y="6866765"/>
                    <a:pt x="3045303" y="7209900"/>
                    <a:pt x="3045322" y="7211399"/>
                  </a:cubicBezTo>
                  <a:cubicBezTo>
                    <a:pt x="2868554" y="7214416"/>
                    <a:pt x="2826919" y="7210811"/>
                    <a:pt x="2745434" y="7210090"/>
                  </a:cubicBezTo>
                  <a:cubicBezTo>
                    <a:pt x="2743650" y="7108043"/>
                    <a:pt x="2738773" y="7009259"/>
                    <a:pt x="2738925" y="6867941"/>
                  </a:cubicBezTo>
                  <a:cubicBezTo>
                    <a:pt x="2740272" y="6867960"/>
                    <a:pt x="3009911" y="6867030"/>
                    <a:pt x="3037940" y="6866765"/>
                  </a:cubicBezTo>
                  <a:close/>
                  <a:moveTo>
                    <a:pt x="3045682" y="7232515"/>
                  </a:moveTo>
                  <a:cubicBezTo>
                    <a:pt x="3051736" y="7618601"/>
                    <a:pt x="3054905" y="7574645"/>
                    <a:pt x="3037940" y="7574455"/>
                  </a:cubicBezTo>
                  <a:cubicBezTo>
                    <a:pt x="2692394" y="7570755"/>
                    <a:pt x="2750007" y="7602210"/>
                    <a:pt x="2748280" y="7491247"/>
                  </a:cubicBezTo>
                  <a:cubicBezTo>
                    <a:pt x="2746269" y="7362545"/>
                    <a:pt x="2747901" y="7365087"/>
                    <a:pt x="2745813" y="7232173"/>
                  </a:cubicBezTo>
                  <a:cubicBezTo>
                    <a:pt x="2745718" y="7225286"/>
                    <a:pt x="3045663" y="7231035"/>
                    <a:pt x="3045682" y="7232515"/>
                  </a:cubicBezTo>
                  <a:close/>
                  <a:moveTo>
                    <a:pt x="3048434" y="6504107"/>
                  </a:moveTo>
                  <a:cubicBezTo>
                    <a:pt x="3106236" y="6502666"/>
                    <a:pt x="3116389" y="6502912"/>
                    <a:pt x="3349973" y="6502874"/>
                  </a:cubicBezTo>
                  <a:cubicBezTo>
                    <a:pt x="3352667" y="6660660"/>
                    <a:pt x="3350883" y="6519664"/>
                    <a:pt x="3355836" y="6849956"/>
                  </a:cubicBezTo>
                  <a:cubicBezTo>
                    <a:pt x="3020291" y="6849292"/>
                    <a:pt x="3055057" y="6850430"/>
                    <a:pt x="3055000" y="6843772"/>
                  </a:cubicBezTo>
                  <a:cubicBezTo>
                    <a:pt x="3053292" y="6638975"/>
                    <a:pt x="3050388" y="6599230"/>
                    <a:pt x="3048434" y="6504107"/>
                  </a:cubicBezTo>
                  <a:close/>
                  <a:moveTo>
                    <a:pt x="3356102" y="6867581"/>
                  </a:moveTo>
                  <a:cubicBezTo>
                    <a:pt x="3360979" y="7192675"/>
                    <a:pt x="3358645" y="7022274"/>
                    <a:pt x="3361662" y="7212120"/>
                  </a:cubicBezTo>
                  <a:cubicBezTo>
                    <a:pt x="3260099" y="7211949"/>
                    <a:pt x="3188007" y="7209218"/>
                    <a:pt x="3060882" y="7211134"/>
                  </a:cubicBezTo>
                  <a:cubicBezTo>
                    <a:pt x="3059232" y="7110168"/>
                    <a:pt x="3056309" y="6994271"/>
                    <a:pt x="3055208" y="6866594"/>
                  </a:cubicBezTo>
                  <a:cubicBezTo>
                    <a:pt x="3209830" y="6865247"/>
                    <a:pt x="3259663" y="6867410"/>
                    <a:pt x="3356102" y="6867581"/>
                  </a:cubicBezTo>
                  <a:close/>
                  <a:moveTo>
                    <a:pt x="3361947" y="7229745"/>
                  </a:moveTo>
                  <a:cubicBezTo>
                    <a:pt x="3364167" y="7390167"/>
                    <a:pt x="3361605" y="7317677"/>
                    <a:pt x="3365590" y="7573355"/>
                  </a:cubicBezTo>
                  <a:cubicBezTo>
                    <a:pt x="3251693" y="7573507"/>
                    <a:pt x="3222506" y="7576086"/>
                    <a:pt x="3066234" y="7574740"/>
                  </a:cubicBezTo>
                  <a:cubicBezTo>
                    <a:pt x="3063596" y="7473223"/>
                    <a:pt x="3063198" y="7359623"/>
                    <a:pt x="3061205" y="7232211"/>
                  </a:cubicBezTo>
                  <a:cubicBezTo>
                    <a:pt x="3061110" y="7224907"/>
                    <a:pt x="3048339" y="7229270"/>
                    <a:pt x="3361947" y="7229745"/>
                  </a:cubicBezTo>
                  <a:close/>
                  <a:moveTo>
                    <a:pt x="3365515" y="6502893"/>
                  </a:moveTo>
                  <a:cubicBezTo>
                    <a:pt x="3462523" y="6502874"/>
                    <a:pt x="3470247" y="6504411"/>
                    <a:pt x="3665497" y="6504905"/>
                  </a:cubicBezTo>
                  <a:cubicBezTo>
                    <a:pt x="3665516" y="6506422"/>
                    <a:pt x="3671513" y="6835860"/>
                    <a:pt x="3671798" y="6849729"/>
                  </a:cubicBezTo>
                  <a:cubicBezTo>
                    <a:pt x="3524026" y="6849690"/>
                    <a:pt x="3424095" y="6850032"/>
                    <a:pt x="3371359" y="6849975"/>
                  </a:cubicBezTo>
                  <a:cubicBezTo>
                    <a:pt x="3366634" y="6534158"/>
                    <a:pt x="3367811" y="6638311"/>
                    <a:pt x="3365515" y="6502893"/>
                  </a:cubicBezTo>
                  <a:close/>
                  <a:moveTo>
                    <a:pt x="3379348" y="6867599"/>
                  </a:moveTo>
                  <a:cubicBezTo>
                    <a:pt x="3733510" y="6867599"/>
                    <a:pt x="3671968" y="6841457"/>
                    <a:pt x="3674037" y="6973479"/>
                  </a:cubicBezTo>
                  <a:cubicBezTo>
                    <a:pt x="3676067" y="7103509"/>
                    <a:pt x="3676466" y="7094535"/>
                    <a:pt x="3678382" y="7213145"/>
                  </a:cubicBezTo>
                  <a:cubicBezTo>
                    <a:pt x="3533420" y="7213998"/>
                    <a:pt x="3504272" y="7212139"/>
                    <a:pt x="3377204" y="7212139"/>
                  </a:cubicBezTo>
                  <a:cubicBezTo>
                    <a:pt x="3371151" y="6827001"/>
                    <a:pt x="3367792" y="6867599"/>
                    <a:pt x="3379348" y="6867599"/>
                  </a:cubicBezTo>
                  <a:close/>
                  <a:moveTo>
                    <a:pt x="3379348" y="7229763"/>
                  </a:moveTo>
                  <a:cubicBezTo>
                    <a:pt x="3380696" y="7229763"/>
                    <a:pt x="3678667" y="7230485"/>
                    <a:pt x="3678705" y="7232515"/>
                  </a:cubicBezTo>
                  <a:cubicBezTo>
                    <a:pt x="3678743" y="7234791"/>
                    <a:pt x="3682861" y="7573336"/>
                    <a:pt x="3682880" y="7575612"/>
                  </a:cubicBezTo>
                  <a:cubicBezTo>
                    <a:pt x="3474080" y="7576694"/>
                    <a:pt x="3524956" y="7573373"/>
                    <a:pt x="3381132" y="7573355"/>
                  </a:cubicBezTo>
                  <a:cubicBezTo>
                    <a:pt x="3375155" y="7191536"/>
                    <a:pt x="3378001" y="7229763"/>
                    <a:pt x="3379348" y="7229763"/>
                  </a:cubicBezTo>
                  <a:close/>
                  <a:moveTo>
                    <a:pt x="3720700" y="6505113"/>
                  </a:moveTo>
                  <a:cubicBezTo>
                    <a:pt x="3833042" y="6505569"/>
                    <a:pt x="3836723" y="6505132"/>
                    <a:pt x="3948211" y="6505569"/>
                  </a:cubicBezTo>
                  <a:cubicBezTo>
                    <a:pt x="3994059" y="6505758"/>
                    <a:pt x="3982312" y="6451405"/>
                    <a:pt x="3987000" y="6849160"/>
                  </a:cubicBezTo>
                  <a:cubicBezTo>
                    <a:pt x="3656426" y="6850677"/>
                    <a:pt x="3687396" y="6852442"/>
                    <a:pt x="3687225" y="6843677"/>
                  </a:cubicBezTo>
                  <a:cubicBezTo>
                    <a:pt x="3679445" y="6451215"/>
                    <a:pt x="3667300" y="6504885"/>
                    <a:pt x="3720700" y="6505113"/>
                  </a:cubicBezTo>
                  <a:close/>
                  <a:moveTo>
                    <a:pt x="3987227" y="6866765"/>
                  </a:moveTo>
                  <a:cubicBezTo>
                    <a:pt x="3988271" y="6954318"/>
                    <a:pt x="3989372" y="7027775"/>
                    <a:pt x="3991649" y="7103130"/>
                  </a:cubicBezTo>
                  <a:cubicBezTo>
                    <a:pt x="3995881" y="7242436"/>
                    <a:pt x="4049281" y="7210166"/>
                    <a:pt x="3720662" y="7212841"/>
                  </a:cubicBezTo>
                  <a:cubicBezTo>
                    <a:pt x="3682178" y="7213145"/>
                    <a:pt x="3695689" y="7265866"/>
                    <a:pt x="3687719" y="6867353"/>
                  </a:cubicBezTo>
                  <a:cubicBezTo>
                    <a:pt x="3964057" y="6867391"/>
                    <a:pt x="3856307" y="6867391"/>
                    <a:pt x="3987227" y="6866765"/>
                  </a:cubicBezTo>
                  <a:close/>
                  <a:moveTo>
                    <a:pt x="3720814" y="7230485"/>
                  </a:moveTo>
                  <a:cubicBezTo>
                    <a:pt x="3722161" y="7230466"/>
                    <a:pt x="3994552" y="7227791"/>
                    <a:pt x="3994628" y="7232515"/>
                  </a:cubicBezTo>
                  <a:cubicBezTo>
                    <a:pt x="4000833" y="7630174"/>
                    <a:pt x="4022011" y="7573886"/>
                    <a:pt x="3948192" y="7574493"/>
                  </a:cubicBezTo>
                  <a:cubicBezTo>
                    <a:pt x="3834655" y="7575422"/>
                    <a:pt x="3827748" y="7574512"/>
                    <a:pt x="3720700" y="7575366"/>
                  </a:cubicBezTo>
                  <a:cubicBezTo>
                    <a:pt x="3691400" y="7575555"/>
                    <a:pt x="3698858" y="7591074"/>
                    <a:pt x="3697302" y="7491247"/>
                  </a:cubicBezTo>
                  <a:cubicBezTo>
                    <a:pt x="3692729" y="7190853"/>
                    <a:pt x="3683639" y="7230788"/>
                    <a:pt x="3720814" y="7230485"/>
                  </a:cubicBezTo>
                  <a:close/>
                  <a:moveTo>
                    <a:pt x="3997456" y="6505701"/>
                  </a:moveTo>
                  <a:cubicBezTo>
                    <a:pt x="4186273" y="6506043"/>
                    <a:pt x="4159137" y="6504866"/>
                    <a:pt x="4289772" y="6504866"/>
                  </a:cubicBezTo>
                  <a:cubicBezTo>
                    <a:pt x="4305257" y="6504866"/>
                    <a:pt x="4298141" y="6463945"/>
                    <a:pt x="4304308" y="6850867"/>
                  </a:cubicBezTo>
                  <a:cubicBezTo>
                    <a:pt x="4187013" y="6851189"/>
                    <a:pt x="4168245" y="6848495"/>
                    <a:pt x="4002579" y="6849065"/>
                  </a:cubicBezTo>
                  <a:cubicBezTo>
                    <a:pt x="4001289" y="6748971"/>
                    <a:pt x="4002712" y="6839370"/>
                    <a:pt x="3997456" y="6505701"/>
                  </a:cubicBezTo>
                  <a:close/>
                  <a:moveTo>
                    <a:pt x="4062071" y="6866613"/>
                  </a:moveTo>
                  <a:cubicBezTo>
                    <a:pt x="4174659" y="6866613"/>
                    <a:pt x="4175836" y="6868529"/>
                    <a:pt x="4289753" y="6868529"/>
                  </a:cubicBezTo>
                  <a:cubicBezTo>
                    <a:pt x="4311975" y="6868529"/>
                    <a:pt x="4304251" y="6825824"/>
                    <a:pt x="4310551" y="7212747"/>
                  </a:cubicBezTo>
                  <a:cubicBezTo>
                    <a:pt x="4197299" y="7213050"/>
                    <a:pt x="4154829" y="7211039"/>
                    <a:pt x="4009828" y="7211551"/>
                  </a:cubicBezTo>
                  <a:cubicBezTo>
                    <a:pt x="4002921" y="6811293"/>
                    <a:pt x="3978744" y="6866613"/>
                    <a:pt x="4062071" y="6866613"/>
                  </a:cubicBezTo>
                  <a:close/>
                  <a:moveTo>
                    <a:pt x="4308255" y="6196486"/>
                  </a:moveTo>
                  <a:cubicBezTo>
                    <a:pt x="4307078" y="6120866"/>
                    <a:pt x="4255880" y="6143177"/>
                    <a:pt x="4610971" y="6141887"/>
                  </a:cubicBezTo>
                  <a:cubicBezTo>
                    <a:pt x="4614159" y="6331240"/>
                    <a:pt x="4612185" y="6334579"/>
                    <a:pt x="4614880" y="6486692"/>
                  </a:cubicBezTo>
                  <a:cubicBezTo>
                    <a:pt x="4551839" y="6487432"/>
                    <a:pt x="4525879" y="6487223"/>
                    <a:pt x="4315182" y="6487261"/>
                  </a:cubicBezTo>
                  <a:cubicBezTo>
                    <a:pt x="4312961" y="6328338"/>
                    <a:pt x="4310286" y="6325871"/>
                    <a:pt x="4308255" y="6196486"/>
                  </a:cubicBezTo>
                  <a:close/>
                  <a:moveTo>
                    <a:pt x="4615202" y="6504316"/>
                  </a:moveTo>
                  <a:cubicBezTo>
                    <a:pt x="4617005" y="6599173"/>
                    <a:pt x="4619833" y="6651857"/>
                    <a:pt x="4621427" y="6843942"/>
                  </a:cubicBezTo>
                  <a:cubicBezTo>
                    <a:pt x="4621465" y="6849140"/>
                    <a:pt x="4656382" y="6848799"/>
                    <a:pt x="4319831" y="6850810"/>
                  </a:cubicBezTo>
                  <a:cubicBezTo>
                    <a:pt x="4314631" y="6524540"/>
                    <a:pt x="4317174" y="6641574"/>
                    <a:pt x="4315428" y="6504866"/>
                  </a:cubicBezTo>
                  <a:cubicBezTo>
                    <a:pt x="4526145" y="6504829"/>
                    <a:pt x="4559999" y="6505000"/>
                    <a:pt x="4615202" y="6504316"/>
                  </a:cubicBezTo>
                  <a:close/>
                  <a:moveTo>
                    <a:pt x="4621636" y="6866518"/>
                  </a:moveTo>
                  <a:cubicBezTo>
                    <a:pt x="4621654" y="6868017"/>
                    <a:pt x="4625450" y="7210052"/>
                    <a:pt x="4625469" y="7211418"/>
                  </a:cubicBezTo>
                  <a:cubicBezTo>
                    <a:pt x="4467108" y="7209313"/>
                    <a:pt x="4402208" y="7212291"/>
                    <a:pt x="4326093" y="7212670"/>
                  </a:cubicBezTo>
                  <a:cubicBezTo>
                    <a:pt x="4324537" y="7116410"/>
                    <a:pt x="4324404" y="7137847"/>
                    <a:pt x="4320116" y="6868434"/>
                  </a:cubicBezTo>
                  <a:cubicBezTo>
                    <a:pt x="4407389" y="6867922"/>
                    <a:pt x="4472859" y="6863350"/>
                    <a:pt x="4621636" y="6866518"/>
                  </a:cubicBezTo>
                  <a:close/>
                  <a:moveTo>
                    <a:pt x="4625203" y="6066874"/>
                  </a:moveTo>
                  <a:cubicBezTo>
                    <a:pt x="4619187" y="5746049"/>
                    <a:pt x="4616379" y="5780500"/>
                    <a:pt x="4631352" y="5780387"/>
                  </a:cubicBezTo>
                  <a:cubicBezTo>
                    <a:pt x="4967238" y="5777655"/>
                    <a:pt x="4920954" y="5772760"/>
                    <a:pt x="4921106" y="5808142"/>
                  </a:cubicBezTo>
                  <a:cubicBezTo>
                    <a:pt x="4922681" y="6179754"/>
                    <a:pt x="4946022" y="6122953"/>
                    <a:pt x="4858957" y="6123541"/>
                  </a:cubicBezTo>
                  <a:cubicBezTo>
                    <a:pt x="4750051" y="6124281"/>
                    <a:pt x="4753409" y="6123712"/>
                    <a:pt x="4631237" y="6124186"/>
                  </a:cubicBezTo>
                  <a:cubicBezTo>
                    <a:pt x="4624463" y="6124224"/>
                    <a:pt x="4626456" y="6132818"/>
                    <a:pt x="4625203" y="6066874"/>
                  </a:cubicBezTo>
                  <a:close/>
                  <a:moveTo>
                    <a:pt x="4631332" y="6141811"/>
                  </a:moveTo>
                  <a:cubicBezTo>
                    <a:pt x="4979193" y="6140388"/>
                    <a:pt x="4924389" y="6125021"/>
                    <a:pt x="4925527" y="6196752"/>
                  </a:cubicBezTo>
                  <a:cubicBezTo>
                    <a:pt x="4930974" y="6545712"/>
                    <a:pt x="4952322" y="6487565"/>
                    <a:pt x="4859090" y="6486426"/>
                  </a:cubicBezTo>
                  <a:cubicBezTo>
                    <a:pt x="4591937" y="6483182"/>
                    <a:pt x="4630649" y="6502211"/>
                    <a:pt x="4629909" y="6455484"/>
                  </a:cubicBezTo>
                  <a:cubicBezTo>
                    <a:pt x="4624406" y="6104494"/>
                    <a:pt x="4626171" y="6141811"/>
                    <a:pt x="4631332" y="6141811"/>
                  </a:cubicBezTo>
                  <a:close/>
                  <a:moveTo>
                    <a:pt x="4631389" y="6504107"/>
                  </a:moveTo>
                  <a:cubicBezTo>
                    <a:pt x="4994925" y="6499687"/>
                    <a:pt x="4930841" y="6487071"/>
                    <a:pt x="4933517" y="6585286"/>
                  </a:cubicBezTo>
                  <a:cubicBezTo>
                    <a:pt x="4935965" y="6675381"/>
                    <a:pt x="4937407" y="6755497"/>
                    <a:pt x="4937122" y="6843828"/>
                  </a:cubicBezTo>
                  <a:cubicBezTo>
                    <a:pt x="4937084" y="6855705"/>
                    <a:pt x="4638410" y="6849216"/>
                    <a:pt x="4637044" y="6849197"/>
                  </a:cubicBezTo>
                  <a:cubicBezTo>
                    <a:pt x="4634805" y="6591281"/>
                    <a:pt x="4629207" y="6504146"/>
                    <a:pt x="4631389" y="6504107"/>
                  </a:cubicBezTo>
                  <a:close/>
                  <a:moveTo>
                    <a:pt x="4937065" y="6868472"/>
                  </a:moveTo>
                  <a:cubicBezTo>
                    <a:pt x="4936989" y="6993741"/>
                    <a:pt x="4941202" y="7104135"/>
                    <a:pt x="4942986" y="7209692"/>
                  </a:cubicBezTo>
                  <a:cubicBezTo>
                    <a:pt x="4853834" y="7210128"/>
                    <a:pt x="4804760" y="7213771"/>
                    <a:pt x="4640992" y="7211627"/>
                  </a:cubicBezTo>
                  <a:cubicBezTo>
                    <a:pt x="4640972" y="7209939"/>
                    <a:pt x="4637196" y="6868207"/>
                    <a:pt x="4637178" y="6866860"/>
                  </a:cubicBezTo>
                  <a:cubicBezTo>
                    <a:pt x="4700389" y="6868207"/>
                    <a:pt x="4934864" y="6868472"/>
                    <a:pt x="4937065" y="6868472"/>
                  </a:cubicBezTo>
                  <a:close/>
                  <a:moveTo>
                    <a:pt x="4943289" y="7227316"/>
                  </a:moveTo>
                  <a:cubicBezTo>
                    <a:pt x="4945358" y="7354671"/>
                    <a:pt x="4945263" y="7432018"/>
                    <a:pt x="4948185" y="7573563"/>
                  </a:cubicBezTo>
                  <a:lnTo>
                    <a:pt x="4647064" y="7573696"/>
                  </a:lnTo>
                  <a:cubicBezTo>
                    <a:pt x="4646097" y="7527842"/>
                    <a:pt x="4641409" y="7237637"/>
                    <a:pt x="4641314" y="7232268"/>
                  </a:cubicBezTo>
                  <a:cubicBezTo>
                    <a:pt x="4641276" y="7229100"/>
                    <a:pt x="4614899" y="7228986"/>
                    <a:pt x="4943289" y="7227316"/>
                  </a:cubicBezTo>
                  <a:close/>
                  <a:moveTo>
                    <a:pt x="4947142" y="6504696"/>
                  </a:moveTo>
                  <a:cubicBezTo>
                    <a:pt x="5077872" y="6504942"/>
                    <a:pt x="5054550" y="6503557"/>
                    <a:pt x="5247941" y="6503481"/>
                  </a:cubicBezTo>
                  <a:cubicBezTo>
                    <a:pt x="5249022" y="6596499"/>
                    <a:pt x="5247941" y="6708354"/>
                    <a:pt x="5253482" y="6847300"/>
                  </a:cubicBezTo>
                  <a:cubicBezTo>
                    <a:pt x="5057643" y="6847206"/>
                    <a:pt x="5103528" y="6850981"/>
                    <a:pt x="4952664" y="6850867"/>
                  </a:cubicBezTo>
                  <a:cubicBezTo>
                    <a:pt x="4953138" y="6693234"/>
                    <a:pt x="4948925" y="6593994"/>
                    <a:pt x="4947142" y="6504696"/>
                  </a:cubicBezTo>
                  <a:close/>
                  <a:moveTo>
                    <a:pt x="4972855" y="6868491"/>
                  </a:moveTo>
                  <a:cubicBezTo>
                    <a:pt x="5309140" y="6868491"/>
                    <a:pt x="5254658" y="6827114"/>
                    <a:pt x="5256936" y="6973441"/>
                  </a:cubicBezTo>
                  <a:cubicBezTo>
                    <a:pt x="5258871" y="7097457"/>
                    <a:pt x="5257467" y="7096774"/>
                    <a:pt x="5259079" y="7211020"/>
                  </a:cubicBezTo>
                  <a:cubicBezTo>
                    <a:pt x="5257732" y="7211001"/>
                    <a:pt x="4995513" y="7209559"/>
                    <a:pt x="4958528" y="7209654"/>
                  </a:cubicBezTo>
                  <a:cubicBezTo>
                    <a:pt x="4952076" y="6829239"/>
                    <a:pt x="4942436" y="6868491"/>
                    <a:pt x="4972855" y="6868491"/>
                  </a:cubicBezTo>
                  <a:close/>
                  <a:moveTo>
                    <a:pt x="4972855" y="7227240"/>
                  </a:moveTo>
                  <a:cubicBezTo>
                    <a:pt x="5291454" y="7227240"/>
                    <a:pt x="5259345" y="7227923"/>
                    <a:pt x="5259402" y="7232534"/>
                  </a:cubicBezTo>
                  <a:cubicBezTo>
                    <a:pt x="5265665" y="7632716"/>
                    <a:pt x="5285002" y="7572254"/>
                    <a:pt x="5200499" y="7572254"/>
                  </a:cubicBezTo>
                  <a:cubicBezTo>
                    <a:pt x="5087019" y="7572254"/>
                    <a:pt x="5084476" y="7573563"/>
                    <a:pt x="4972836" y="7573563"/>
                  </a:cubicBezTo>
                  <a:cubicBezTo>
                    <a:pt x="4960501" y="7573563"/>
                    <a:pt x="4963727" y="7586255"/>
                    <a:pt x="4962228" y="7491284"/>
                  </a:cubicBezTo>
                  <a:cubicBezTo>
                    <a:pt x="4957617" y="7194780"/>
                    <a:pt x="4951525" y="7227240"/>
                    <a:pt x="4972855" y="7227240"/>
                  </a:cubicBezTo>
                  <a:close/>
                  <a:moveTo>
                    <a:pt x="5560846" y="6196714"/>
                  </a:moveTo>
                  <a:cubicBezTo>
                    <a:pt x="5566103" y="6530686"/>
                    <a:pt x="5574604" y="6487014"/>
                    <a:pt x="5542401" y="6486502"/>
                  </a:cubicBezTo>
                  <a:cubicBezTo>
                    <a:pt x="5476761" y="6485440"/>
                    <a:pt x="5419603" y="6485458"/>
                    <a:pt x="5314340" y="6485743"/>
                  </a:cubicBezTo>
                  <a:cubicBezTo>
                    <a:pt x="5246081" y="6485914"/>
                    <a:pt x="5263596" y="6534917"/>
                    <a:pt x="5258321" y="6196449"/>
                  </a:cubicBezTo>
                  <a:cubicBezTo>
                    <a:pt x="5257239" y="6126273"/>
                    <a:pt x="5242684" y="6141261"/>
                    <a:pt x="5314453" y="6140388"/>
                  </a:cubicBezTo>
                  <a:cubicBezTo>
                    <a:pt x="5603544" y="6136897"/>
                    <a:pt x="5559822" y="6130181"/>
                    <a:pt x="5560846" y="6196714"/>
                  </a:cubicBezTo>
                  <a:close/>
                  <a:moveTo>
                    <a:pt x="5553331" y="5808521"/>
                  </a:moveTo>
                  <a:cubicBezTo>
                    <a:pt x="5556482" y="5884559"/>
                    <a:pt x="5556595" y="5906300"/>
                    <a:pt x="5558930" y="6067215"/>
                  </a:cubicBezTo>
                  <a:cubicBezTo>
                    <a:pt x="5559859" y="6135361"/>
                    <a:pt x="5564793" y="6124623"/>
                    <a:pt x="5542553" y="6123921"/>
                  </a:cubicBezTo>
                  <a:cubicBezTo>
                    <a:pt x="5179416" y="6112045"/>
                    <a:pt x="5256044" y="6221927"/>
                    <a:pt x="5252742" y="5778053"/>
                  </a:cubicBezTo>
                  <a:cubicBezTo>
                    <a:pt x="5598382" y="5779400"/>
                    <a:pt x="5551548" y="5765589"/>
                    <a:pt x="5553331" y="5808521"/>
                  </a:cubicBezTo>
                  <a:close/>
                  <a:moveTo>
                    <a:pt x="5546367" y="5419740"/>
                  </a:moveTo>
                  <a:cubicBezTo>
                    <a:pt x="5552345" y="5802925"/>
                    <a:pt x="5554128" y="5760865"/>
                    <a:pt x="5542287" y="5760960"/>
                  </a:cubicBezTo>
                  <a:cubicBezTo>
                    <a:pt x="5192263" y="5763293"/>
                    <a:pt x="5253140" y="5780500"/>
                    <a:pt x="5251546" y="5678396"/>
                  </a:cubicBezTo>
                  <a:cubicBezTo>
                    <a:pt x="5249478" y="5547665"/>
                    <a:pt x="5248927" y="5557017"/>
                    <a:pt x="5246707" y="5419399"/>
                  </a:cubicBezTo>
                  <a:cubicBezTo>
                    <a:pt x="5246650" y="5414713"/>
                    <a:pt x="5546310" y="5416496"/>
                    <a:pt x="5546367" y="5419740"/>
                  </a:cubicBezTo>
                  <a:close/>
                  <a:moveTo>
                    <a:pt x="5546025" y="5398644"/>
                  </a:moveTo>
                  <a:cubicBezTo>
                    <a:pt x="5391669" y="5401699"/>
                    <a:pt x="5331457" y="5398758"/>
                    <a:pt x="5246365" y="5398302"/>
                  </a:cubicBezTo>
                  <a:cubicBezTo>
                    <a:pt x="5244600" y="5292177"/>
                    <a:pt x="5240881" y="5171765"/>
                    <a:pt x="5240672" y="5053649"/>
                  </a:cubicBezTo>
                  <a:cubicBezTo>
                    <a:pt x="5347986" y="5054086"/>
                    <a:pt x="5307109" y="5055527"/>
                    <a:pt x="5540048" y="5054958"/>
                  </a:cubicBezTo>
                  <a:cubicBezTo>
                    <a:pt x="5544185" y="5309934"/>
                    <a:pt x="5544602" y="5310711"/>
                    <a:pt x="5546025" y="5398644"/>
                  </a:cubicBezTo>
                  <a:close/>
                  <a:moveTo>
                    <a:pt x="5539782" y="5037296"/>
                  </a:moveTo>
                  <a:cubicBezTo>
                    <a:pt x="5201770" y="5038187"/>
                    <a:pt x="5240672" y="5036632"/>
                    <a:pt x="5240672" y="5031510"/>
                  </a:cubicBezTo>
                  <a:cubicBezTo>
                    <a:pt x="5240502" y="4864296"/>
                    <a:pt x="5236270" y="4775472"/>
                    <a:pt x="5234486" y="4689759"/>
                  </a:cubicBezTo>
                  <a:cubicBezTo>
                    <a:pt x="5333487" y="4690442"/>
                    <a:pt x="5342520" y="4694236"/>
                    <a:pt x="5534829" y="4692244"/>
                  </a:cubicBezTo>
                  <a:cubicBezTo>
                    <a:pt x="5536765" y="4829692"/>
                    <a:pt x="5534621" y="4718880"/>
                    <a:pt x="5539782" y="5037296"/>
                  </a:cubicBezTo>
                  <a:close/>
                  <a:moveTo>
                    <a:pt x="5532514" y="4383902"/>
                  </a:moveTo>
                  <a:cubicBezTo>
                    <a:pt x="5534526" y="4512073"/>
                    <a:pt x="5532040" y="4513230"/>
                    <a:pt x="5534071" y="4642861"/>
                  </a:cubicBezTo>
                  <a:cubicBezTo>
                    <a:pt x="5534829" y="4690005"/>
                    <a:pt x="5578608" y="4674392"/>
                    <a:pt x="5234126" y="4672153"/>
                  </a:cubicBezTo>
                  <a:cubicBezTo>
                    <a:pt x="5231336" y="4525694"/>
                    <a:pt x="5234107" y="4510005"/>
                    <a:pt x="5230634" y="4329056"/>
                  </a:cubicBezTo>
                  <a:cubicBezTo>
                    <a:pt x="5587850" y="4329587"/>
                    <a:pt x="5531394" y="4312702"/>
                    <a:pt x="5532514" y="4383902"/>
                  </a:cubicBezTo>
                  <a:close/>
                  <a:moveTo>
                    <a:pt x="5523254" y="3965810"/>
                  </a:moveTo>
                  <a:cubicBezTo>
                    <a:pt x="5529516" y="4332205"/>
                    <a:pt x="5527239" y="4169373"/>
                    <a:pt x="5531053" y="4312133"/>
                  </a:cubicBezTo>
                  <a:cubicBezTo>
                    <a:pt x="5174785" y="4312247"/>
                    <a:pt x="5230824" y="4328695"/>
                    <a:pt x="5228964" y="4254005"/>
                  </a:cubicBezTo>
                  <a:cubicBezTo>
                    <a:pt x="5226744" y="4165218"/>
                    <a:pt x="5225396" y="4085975"/>
                    <a:pt x="5225017" y="3995311"/>
                  </a:cubicBezTo>
                  <a:cubicBezTo>
                    <a:pt x="5224808" y="3953763"/>
                    <a:pt x="5178088" y="3962851"/>
                    <a:pt x="5523254" y="3965810"/>
                  </a:cubicBezTo>
                  <a:close/>
                  <a:moveTo>
                    <a:pt x="5520122" y="3607137"/>
                  </a:moveTo>
                  <a:cubicBezTo>
                    <a:pt x="5522457" y="3755550"/>
                    <a:pt x="5518737" y="3693077"/>
                    <a:pt x="5522950" y="3948205"/>
                  </a:cubicBezTo>
                  <a:cubicBezTo>
                    <a:pt x="5521033" y="3948186"/>
                    <a:pt x="5227009" y="3947066"/>
                    <a:pt x="5224713" y="3947047"/>
                  </a:cubicBezTo>
                  <a:cubicBezTo>
                    <a:pt x="5223081" y="3749650"/>
                    <a:pt x="5219418" y="3750219"/>
                    <a:pt x="5217255" y="3602944"/>
                  </a:cubicBezTo>
                  <a:cubicBezTo>
                    <a:pt x="5218641" y="3602944"/>
                    <a:pt x="5520103" y="3605790"/>
                    <a:pt x="5520122" y="3607137"/>
                  </a:cubicBezTo>
                  <a:close/>
                  <a:moveTo>
                    <a:pt x="5512342" y="3241425"/>
                  </a:moveTo>
                  <a:cubicBezTo>
                    <a:pt x="5522286" y="3706775"/>
                    <a:pt x="5518813" y="3530151"/>
                    <a:pt x="5519800" y="3586856"/>
                  </a:cubicBezTo>
                  <a:cubicBezTo>
                    <a:pt x="5395256" y="3589911"/>
                    <a:pt x="5310127" y="3585547"/>
                    <a:pt x="5217009" y="3585339"/>
                  </a:cubicBezTo>
                  <a:cubicBezTo>
                    <a:pt x="5215377" y="3475854"/>
                    <a:pt x="5215301" y="3398281"/>
                    <a:pt x="5212094" y="3241311"/>
                  </a:cubicBezTo>
                  <a:cubicBezTo>
                    <a:pt x="5303409" y="3241349"/>
                    <a:pt x="5426074" y="3242658"/>
                    <a:pt x="5512342" y="3241425"/>
                  </a:cubicBezTo>
                  <a:close/>
                  <a:moveTo>
                    <a:pt x="5511848" y="3218963"/>
                  </a:moveTo>
                  <a:cubicBezTo>
                    <a:pt x="5512038" y="3227196"/>
                    <a:pt x="5536101" y="3223801"/>
                    <a:pt x="5211733" y="3223687"/>
                  </a:cubicBezTo>
                  <a:cubicBezTo>
                    <a:pt x="5211695" y="3221942"/>
                    <a:pt x="5205167" y="2878711"/>
                    <a:pt x="5205148" y="2877307"/>
                  </a:cubicBezTo>
                  <a:cubicBezTo>
                    <a:pt x="5206514" y="2877307"/>
                    <a:pt x="5505169" y="2878995"/>
                    <a:pt x="5506611" y="2879014"/>
                  </a:cubicBezTo>
                  <a:cubicBezTo>
                    <a:pt x="5507712" y="2955905"/>
                    <a:pt x="5508660" y="3073338"/>
                    <a:pt x="5511848" y="3218963"/>
                  </a:cubicBezTo>
                  <a:close/>
                  <a:moveTo>
                    <a:pt x="5502493" y="2571810"/>
                  </a:moveTo>
                  <a:cubicBezTo>
                    <a:pt x="5504524" y="2701158"/>
                    <a:pt x="5503840" y="2700911"/>
                    <a:pt x="5505871" y="2830580"/>
                  </a:cubicBezTo>
                  <a:cubicBezTo>
                    <a:pt x="5506573" y="2875163"/>
                    <a:pt x="5552686" y="2859815"/>
                    <a:pt x="5204844" y="2859683"/>
                  </a:cubicBezTo>
                  <a:cubicBezTo>
                    <a:pt x="5201733" y="2673763"/>
                    <a:pt x="5204484" y="2716581"/>
                    <a:pt x="5200897" y="2517249"/>
                  </a:cubicBezTo>
                  <a:cubicBezTo>
                    <a:pt x="5553351" y="2517249"/>
                    <a:pt x="5501317" y="2496020"/>
                    <a:pt x="5502493" y="2571810"/>
                  </a:cubicBezTo>
                  <a:close/>
                  <a:moveTo>
                    <a:pt x="5497502" y="2183504"/>
                  </a:moveTo>
                  <a:cubicBezTo>
                    <a:pt x="5505359" y="2559839"/>
                    <a:pt x="5518737" y="2498865"/>
                    <a:pt x="5428295" y="2498865"/>
                  </a:cubicBezTo>
                  <a:cubicBezTo>
                    <a:pt x="5314207" y="2498865"/>
                    <a:pt x="5314700" y="2499624"/>
                    <a:pt x="5200556" y="2499624"/>
                  </a:cubicBezTo>
                  <a:cubicBezTo>
                    <a:pt x="5197539" y="2342067"/>
                    <a:pt x="5197026" y="2368380"/>
                    <a:pt x="5195128" y="2153093"/>
                  </a:cubicBezTo>
                  <a:cubicBezTo>
                    <a:pt x="5538188" y="2153112"/>
                    <a:pt x="5496610" y="2140458"/>
                    <a:pt x="5497502" y="2183504"/>
                  </a:cubicBezTo>
                  <a:close/>
                  <a:moveTo>
                    <a:pt x="5490234" y="1795349"/>
                  </a:moveTo>
                  <a:cubicBezTo>
                    <a:pt x="5496572" y="2199516"/>
                    <a:pt x="5519136" y="2135184"/>
                    <a:pt x="5428295" y="2135184"/>
                  </a:cubicBezTo>
                  <a:cubicBezTo>
                    <a:pt x="5315630" y="2135184"/>
                    <a:pt x="5314340" y="2135487"/>
                    <a:pt x="5200499" y="2135487"/>
                  </a:cubicBezTo>
                  <a:cubicBezTo>
                    <a:pt x="5192946" y="2135487"/>
                    <a:pt x="5195280" y="2145922"/>
                    <a:pt x="5193838" y="2053777"/>
                  </a:cubicBezTo>
                  <a:cubicBezTo>
                    <a:pt x="5189132" y="1751734"/>
                    <a:pt x="5187424" y="1791137"/>
                    <a:pt x="5200499" y="1791137"/>
                  </a:cubicBezTo>
                  <a:cubicBezTo>
                    <a:pt x="5511108" y="1791137"/>
                    <a:pt x="5490082" y="1785218"/>
                    <a:pt x="5490234" y="1795349"/>
                  </a:cubicBezTo>
                  <a:close/>
                  <a:moveTo>
                    <a:pt x="5489893" y="1772299"/>
                  </a:moveTo>
                  <a:cubicBezTo>
                    <a:pt x="5382713" y="1771066"/>
                    <a:pt x="5312271" y="1773494"/>
                    <a:pt x="5191011" y="1773513"/>
                  </a:cubicBezTo>
                  <a:cubicBezTo>
                    <a:pt x="5184312" y="1384390"/>
                    <a:pt x="5174596" y="1426905"/>
                    <a:pt x="5200518" y="1426905"/>
                  </a:cubicBezTo>
                  <a:cubicBezTo>
                    <a:pt x="5296274" y="1426905"/>
                    <a:pt x="5321893" y="1427133"/>
                    <a:pt x="5428313" y="1427133"/>
                  </a:cubicBezTo>
                  <a:cubicBezTo>
                    <a:pt x="5504353" y="1427152"/>
                    <a:pt x="5483725" y="1364660"/>
                    <a:pt x="5489893" y="1772299"/>
                  </a:cubicBezTo>
                  <a:close/>
                  <a:moveTo>
                    <a:pt x="5479626" y="1148424"/>
                  </a:moveTo>
                  <a:cubicBezTo>
                    <a:pt x="5482017" y="1227212"/>
                    <a:pt x="5482055" y="1244628"/>
                    <a:pt x="5484750" y="1409869"/>
                  </a:cubicBezTo>
                  <a:cubicBezTo>
                    <a:pt x="5451142" y="1409433"/>
                    <a:pt x="5207065" y="1409262"/>
                    <a:pt x="5183629" y="1409338"/>
                  </a:cubicBezTo>
                  <a:cubicBezTo>
                    <a:pt x="5177348" y="1014201"/>
                    <a:pt x="5167308" y="1067170"/>
                    <a:pt x="5200518" y="1067170"/>
                  </a:cubicBezTo>
                  <a:cubicBezTo>
                    <a:pt x="5534298" y="1067170"/>
                    <a:pt x="5476248" y="1036379"/>
                    <a:pt x="5479626" y="1148424"/>
                  </a:cubicBezTo>
                  <a:close/>
                  <a:moveTo>
                    <a:pt x="5474199" y="759966"/>
                  </a:moveTo>
                  <a:cubicBezTo>
                    <a:pt x="5479360" y="1098966"/>
                    <a:pt x="5490766" y="1047041"/>
                    <a:pt x="5428295" y="1047041"/>
                  </a:cubicBezTo>
                  <a:cubicBezTo>
                    <a:pt x="5139906" y="1047041"/>
                    <a:pt x="5177272" y="1064400"/>
                    <a:pt x="5176569" y="1018622"/>
                  </a:cubicBezTo>
                  <a:cubicBezTo>
                    <a:pt x="5170876" y="655414"/>
                    <a:pt x="5164500" y="703716"/>
                    <a:pt x="5200518" y="703716"/>
                  </a:cubicBezTo>
                  <a:cubicBezTo>
                    <a:pt x="5523330" y="703716"/>
                    <a:pt x="5473042" y="686091"/>
                    <a:pt x="5474199" y="759966"/>
                  </a:cubicBezTo>
                  <a:close/>
                  <a:moveTo>
                    <a:pt x="5200518" y="339939"/>
                  </a:moveTo>
                  <a:cubicBezTo>
                    <a:pt x="5510160" y="339939"/>
                    <a:pt x="5468012" y="332559"/>
                    <a:pt x="5468051" y="371488"/>
                  </a:cubicBezTo>
                  <a:cubicBezTo>
                    <a:pt x="5468051" y="738908"/>
                    <a:pt x="5492227" y="685446"/>
                    <a:pt x="5428295" y="685446"/>
                  </a:cubicBezTo>
                  <a:cubicBezTo>
                    <a:pt x="5125541" y="685446"/>
                    <a:pt x="5173210" y="701837"/>
                    <a:pt x="5171559" y="630164"/>
                  </a:cubicBezTo>
                  <a:cubicBezTo>
                    <a:pt x="5164178" y="293421"/>
                    <a:pt x="5154082" y="339939"/>
                    <a:pt x="5200518" y="339939"/>
                  </a:cubicBezTo>
                  <a:close/>
                  <a:moveTo>
                    <a:pt x="5168087" y="1409414"/>
                  </a:moveTo>
                  <a:cubicBezTo>
                    <a:pt x="5087967" y="1409926"/>
                    <a:pt x="4867819" y="1418463"/>
                    <a:pt x="4867345" y="1406549"/>
                  </a:cubicBezTo>
                  <a:cubicBezTo>
                    <a:pt x="4862449" y="1285398"/>
                    <a:pt x="4862695" y="1169027"/>
                    <a:pt x="4861329" y="1066752"/>
                  </a:cubicBezTo>
                  <a:cubicBezTo>
                    <a:pt x="5186038" y="1066866"/>
                    <a:pt x="5027925" y="1067056"/>
                    <a:pt x="5161824" y="1067170"/>
                  </a:cubicBezTo>
                  <a:cubicBezTo>
                    <a:pt x="5164709" y="1228597"/>
                    <a:pt x="5162337" y="1047458"/>
                    <a:pt x="5168087" y="1409414"/>
                  </a:cubicBezTo>
                  <a:close/>
                  <a:moveTo>
                    <a:pt x="5161027" y="1018925"/>
                  </a:moveTo>
                  <a:cubicBezTo>
                    <a:pt x="5161692" y="1061725"/>
                    <a:pt x="5208849" y="1049261"/>
                    <a:pt x="4861083" y="1049147"/>
                  </a:cubicBezTo>
                  <a:cubicBezTo>
                    <a:pt x="4857363" y="788859"/>
                    <a:pt x="4861045" y="982690"/>
                    <a:pt x="4856870" y="702596"/>
                  </a:cubicBezTo>
                  <a:cubicBezTo>
                    <a:pt x="5276728" y="704133"/>
                    <a:pt x="5122087" y="703583"/>
                    <a:pt x="5157536" y="703678"/>
                  </a:cubicBezTo>
                  <a:cubicBezTo>
                    <a:pt x="5160951" y="888763"/>
                    <a:pt x="5158674" y="868748"/>
                    <a:pt x="5161027" y="1018925"/>
                  </a:cubicBezTo>
                  <a:close/>
                  <a:moveTo>
                    <a:pt x="4859052" y="341665"/>
                  </a:moveTo>
                  <a:cubicBezTo>
                    <a:pt x="5196002" y="341001"/>
                    <a:pt x="5149699" y="327057"/>
                    <a:pt x="5150875" y="371754"/>
                  </a:cubicBezTo>
                  <a:cubicBezTo>
                    <a:pt x="5160667" y="746534"/>
                    <a:pt x="5174197" y="686338"/>
                    <a:pt x="5086753" y="685617"/>
                  </a:cubicBezTo>
                  <a:cubicBezTo>
                    <a:pt x="4810130" y="683378"/>
                    <a:pt x="4856927" y="704171"/>
                    <a:pt x="4855883" y="634299"/>
                  </a:cubicBezTo>
                  <a:cubicBezTo>
                    <a:pt x="4851272" y="306777"/>
                    <a:pt x="4847211" y="341703"/>
                    <a:pt x="4859052" y="341665"/>
                  </a:cubicBezTo>
                  <a:close/>
                  <a:moveTo>
                    <a:pt x="4851822" y="1407346"/>
                  </a:moveTo>
                  <a:cubicBezTo>
                    <a:pt x="4851974" y="1411121"/>
                    <a:pt x="4887631" y="1409547"/>
                    <a:pt x="4552086" y="1411387"/>
                  </a:cubicBezTo>
                  <a:cubicBezTo>
                    <a:pt x="4547456" y="1211637"/>
                    <a:pt x="4548613" y="1162956"/>
                    <a:pt x="4547361" y="1064893"/>
                  </a:cubicBezTo>
                  <a:cubicBezTo>
                    <a:pt x="4696309" y="1065424"/>
                    <a:pt x="4549353" y="1066657"/>
                    <a:pt x="4845806" y="1066752"/>
                  </a:cubicBezTo>
                  <a:cubicBezTo>
                    <a:pt x="4847173" y="1170279"/>
                    <a:pt x="4846945" y="1286289"/>
                    <a:pt x="4851822" y="1407346"/>
                  </a:cubicBezTo>
                  <a:close/>
                  <a:moveTo>
                    <a:pt x="4842201" y="759966"/>
                  </a:moveTo>
                  <a:cubicBezTo>
                    <a:pt x="4844194" y="887055"/>
                    <a:pt x="4843093" y="889920"/>
                    <a:pt x="4845105" y="1018925"/>
                  </a:cubicBezTo>
                  <a:cubicBezTo>
                    <a:pt x="4845806" y="1063489"/>
                    <a:pt x="4891123" y="1048445"/>
                    <a:pt x="4547114" y="1047269"/>
                  </a:cubicBezTo>
                  <a:cubicBezTo>
                    <a:pt x="4545463" y="928242"/>
                    <a:pt x="4544647" y="926478"/>
                    <a:pt x="4541042" y="702862"/>
                  </a:cubicBezTo>
                  <a:cubicBezTo>
                    <a:pt x="4894462" y="702634"/>
                    <a:pt x="4841043" y="683075"/>
                    <a:pt x="4842201" y="759966"/>
                  </a:cubicBezTo>
                  <a:close/>
                  <a:moveTo>
                    <a:pt x="4745136" y="341817"/>
                  </a:moveTo>
                  <a:cubicBezTo>
                    <a:pt x="4851765" y="341817"/>
                    <a:pt x="4835123" y="333451"/>
                    <a:pt x="4835920" y="371659"/>
                  </a:cubicBezTo>
                  <a:cubicBezTo>
                    <a:pt x="4837798" y="461584"/>
                    <a:pt x="4838975" y="539708"/>
                    <a:pt x="4840303" y="634584"/>
                  </a:cubicBezTo>
                  <a:cubicBezTo>
                    <a:pt x="4841290" y="700604"/>
                    <a:pt x="4896094" y="684953"/>
                    <a:pt x="4540776" y="685237"/>
                  </a:cubicBezTo>
                  <a:cubicBezTo>
                    <a:pt x="4537038" y="452326"/>
                    <a:pt x="4537056" y="446388"/>
                    <a:pt x="4535178" y="371204"/>
                  </a:cubicBezTo>
                  <a:cubicBezTo>
                    <a:pt x="4534191" y="331800"/>
                    <a:pt x="4497244" y="341627"/>
                    <a:pt x="4745136" y="341817"/>
                  </a:cubicBezTo>
                  <a:close/>
                  <a:moveTo>
                    <a:pt x="4517453" y="1411482"/>
                  </a:moveTo>
                  <a:cubicBezTo>
                    <a:pt x="4404789" y="1411482"/>
                    <a:pt x="4405416" y="1409224"/>
                    <a:pt x="4289772" y="1409224"/>
                  </a:cubicBezTo>
                  <a:cubicBezTo>
                    <a:pt x="4214169" y="1409224"/>
                    <a:pt x="4235480" y="1474220"/>
                    <a:pt x="4228572" y="1066373"/>
                  </a:cubicBezTo>
                  <a:cubicBezTo>
                    <a:pt x="4357215" y="1067739"/>
                    <a:pt x="4403271" y="1064628"/>
                    <a:pt x="4531819" y="1064836"/>
                  </a:cubicBezTo>
                  <a:cubicBezTo>
                    <a:pt x="4536772" y="1462761"/>
                    <a:pt x="4544932" y="1411482"/>
                    <a:pt x="4517453" y="1411482"/>
                  </a:cubicBezTo>
                  <a:close/>
                  <a:moveTo>
                    <a:pt x="4526430" y="759928"/>
                  </a:moveTo>
                  <a:cubicBezTo>
                    <a:pt x="4531667" y="1091282"/>
                    <a:pt x="4537398" y="1047231"/>
                    <a:pt x="4517453" y="1047231"/>
                  </a:cubicBezTo>
                  <a:cubicBezTo>
                    <a:pt x="4185305" y="1047231"/>
                    <a:pt x="4228496" y="1063091"/>
                    <a:pt x="4227794" y="1018622"/>
                  </a:cubicBezTo>
                  <a:cubicBezTo>
                    <a:pt x="4225726" y="886069"/>
                    <a:pt x="4227282" y="888554"/>
                    <a:pt x="4225251" y="759662"/>
                  </a:cubicBezTo>
                  <a:cubicBezTo>
                    <a:pt x="4224151" y="691365"/>
                    <a:pt x="4207375" y="703184"/>
                    <a:pt x="4289753" y="703184"/>
                  </a:cubicBezTo>
                  <a:cubicBezTo>
                    <a:pt x="4573245" y="703184"/>
                    <a:pt x="4525158" y="681348"/>
                    <a:pt x="4526430" y="759928"/>
                  </a:cubicBezTo>
                  <a:close/>
                  <a:moveTo>
                    <a:pt x="4519636" y="371716"/>
                  </a:moveTo>
                  <a:cubicBezTo>
                    <a:pt x="4521590" y="449423"/>
                    <a:pt x="4521647" y="461849"/>
                    <a:pt x="4525234" y="685256"/>
                  </a:cubicBezTo>
                  <a:cubicBezTo>
                    <a:pt x="4491987" y="685256"/>
                    <a:pt x="4257587" y="685522"/>
                    <a:pt x="4224056" y="685883"/>
                  </a:cubicBezTo>
                  <a:lnTo>
                    <a:pt x="4218458" y="340451"/>
                  </a:lnTo>
                  <a:cubicBezTo>
                    <a:pt x="4576338" y="334760"/>
                    <a:pt x="4518706" y="334855"/>
                    <a:pt x="4519636" y="371716"/>
                  </a:cubicBezTo>
                  <a:close/>
                  <a:moveTo>
                    <a:pt x="4214511" y="1148272"/>
                  </a:moveTo>
                  <a:cubicBezTo>
                    <a:pt x="4216048" y="1229963"/>
                    <a:pt x="4215516" y="1199343"/>
                    <a:pt x="4218894" y="1409831"/>
                  </a:cubicBezTo>
                  <a:cubicBezTo>
                    <a:pt x="4120955" y="1411747"/>
                    <a:pt x="4160522" y="1414024"/>
                    <a:pt x="3917640" y="1411709"/>
                  </a:cubicBezTo>
                  <a:cubicBezTo>
                    <a:pt x="3913237" y="1057627"/>
                    <a:pt x="3915799" y="1174453"/>
                    <a:pt x="3914679" y="1064438"/>
                  </a:cubicBezTo>
                  <a:cubicBezTo>
                    <a:pt x="4274761" y="1064267"/>
                    <a:pt x="4212556" y="1049621"/>
                    <a:pt x="4214511" y="1148272"/>
                  </a:cubicBezTo>
                  <a:close/>
                  <a:moveTo>
                    <a:pt x="4209709" y="759966"/>
                  </a:moveTo>
                  <a:cubicBezTo>
                    <a:pt x="4214814" y="1095172"/>
                    <a:pt x="4223600" y="1048881"/>
                    <a:pt x="4176045" y="1047914"/>
                  </a:cubicBezTo>
                  <a:cubicBezTo>
                    <a:pt x="4104882" y="1046472"/>
                    <a:pt x="4091750" y="1046756"/>
                    <a:pt x="3914471" y="1046832"/>
                  </a:cubicBezTo>
                  <a:cubicBezTo>
                    <a:pt x="3912345" y="880017"/>
                    <a:pt x="3908948" y="880946"/>
                    <a:pt x="3907089" y="703943"/>
                  </a:cubicBezTo>
                  <a:cubicBezTo>
                    <a:pt x="4262426" y="707415"/>
                    <a:pt x="4208457" y="681823"/>
                    <a:pt x="4209709" y="759966"/>
                  </a:cubicBezTo>
                  <a:close/>
                  <a:moveTo>
                    <a:pt x="3948154" y="342007"/>
                  </a:moveTo>
                  <a:cubicBezTo>
                    <a:pt x="4025351" y="343031"/>
                    <a:pt x="4099797" y="343202"/>
                    <a:pt x="4176083" y="341362"/>
                  </a:cubicBezTo>
                  <a:cubicBezTo>
                    <a:pt x="4213770" y="340413"/>
                    <a:pt x="4202100" y="289096"/>
                    <a:pt x="4208514" y="686091"/>
                  </a:cubicBezTo>
                  <a:cubicBezTo>
                    <a:pt x="4073267" y="688026"/>
                    <a:pt x="4126345" y="688501"/>
                    <a:pt x="3906918" y="686357"/>
                  </a:cubicBezTo>
                  <a:cubicBezTo>
                    <a:pt x="3903654" y="283784"/>
                    <a:pt x="3885361" y="341191"/>
                    <a:pt x="3948154" y="342007"/>
                  </a:cubicBezTo>
                  <a:close/>
                  <a:moveTo>
                    <a:pt x="3907848" y="1775201"/>
                  </a:moveTo>
                  <a:cubicBezTo>
                    <a:pt x="3833478" y="1775733"/>
                    <a:pt x="3737020" y="1775201"/>
                    <a:pt x="3609554" y="1775201"/>
                  </a:cubicBezTo>
                  <a:cubicBezTo>
                    <a:pt x="3609345" y="1762604"/>
                    <a:pt x="3604241" y="1467561"/>
                    <a:pt x="3603292" y="1427835"/>
                  </a:cubicBezTo>
                  <a:cubicBezTo>
                    <a:pt x="3604677" y="1427835"/>
                    <a:pt x="3900200" y="1429182"/>
                    <a:pt x="3902288" y="1429201"/>
                  </a:cubicBezTo>
                  <a:cubicBezTo>
                    <a:pt x="3903844" y="1555532"/>
                    <a:pt x="3906519" y="1691974"/>
                    <a:pt x="3907848" y="1775201"/>
                  </a:cubicBezTo>
                  <a:close/>
                  <a:moveTo>
                    <a:pt x="3899384" y="1148083"/>
                  </a:moveTo>
                  <a:cubicBezTo>
                    <a:pt x="3898720" y="1464602"/>
                    <a:pt x="3933125" y="1411368"/>
                    <a:pt x="3834484" y="1411368"/>
                  </a:cubicBezTo>
                  <a:cubicBezTo>
                    <a:pt x="3576592" y="1411368"/>
                    <a:pt x="3602893" y="1411349"/>
                    <a:pt x="3602779" y="1406739"/>
                  </a:cubicBezTo>
                  <a:cubicBezTo>
                    <a:pt x="3601261" y="1343811"/>
                    <a:pt x="3591526" y="1065254"/>
                    <a:pt x="3606992" y="1065254"/>
                  </a:cubicBezTo>
                  <a:cubicBezTo>
                    <a:pt x="3958686" y="1065254"/>
                    <a:pt x="3899612" y="1039358"/>
                    <a:pt x="3899384" y="1148083"/>
                  </a:cubicBezTo>
                  <a:close/>
                  <a:moveTo>
                    <a:pt x="3892306" y="759966"/>
                  </a:moveTo>
                  <a:cubicBezTo>
                    <a:pt x="3897601" y="1097657"/>
                    <a:pt x="3920202" y="1046832"/>
                    <a:pt x="3834484" y="1046870"/>
                  </a:cubicBezTo>
                  <a:cubicBezTo>
                    <a:pt x="3563156" y="1046870"/>
                    <a:pt x="3597561" y="1060473"/>
                    <a:pt x="3596897" y="1018584"/>
                  </a:cubicBezTo>
                  <a:cubicBezTo>
                    <a:pt x="3596745" y="1008453"/>
                    <a:pt x="3592266" y="717773"/>
                    <a:pt x="3592020" y="701667"/>
                  </a:cubicBezTo>
                  <a:cubicBezTo>
                    <a:pt x="3952443" y="700908"/>
                    <a:pt x="3891186" y="689316"/>
                    <a:pt x="3892306" y="759966"/>
                  </a:cubicBezTo>
                  <a:close/>
                  <a:moveTo>
                    <a:pt x="3606992" y="342216"/>
                  </a:moveTo>
                  <a:cubicBezTo>
                    <a:pt x="3929823" y="342216"/>
                    <a:pt x="3886499" y="328784"/>
                    <a:pt x="3887429" y="370805"/>
                  </a:cubicBezTo>
                  <a:cubicBezTo>
                    <a:pt x="3896007" y="748014"/>
                    <a:pt x="3903142" y="686034"/>
                    <a:pt x="3834484" y="686034"/>
                  </a:cubicBezTo>
                  <a:cubicBezTo>
                    <a:pt x="3721042" y="686034"/>
                    <a:pt x="3720928" y="684042"/>
                    <a:pt x="3606992" y="684042"/>
                  </a:cubicBezTo>
                  <a:cubicBezTo>
                    <a:pt x="3586706" y="684042"/>
                    <a:pt x="3591887" y="693945"/>
                    <a:pt x="3591014" y="630201"/>
                  </a:cubicBezTo>
                  <a:cubicBezTo>
                    <a:pt x="3586516" y="297879"/>
                    <a:pt x="3577863" y="342216"/>
                    <a:pt x="3606992" y="342216"/>
                  </a:cubicBezTo>
                  <a:close/>
                  <a:moveTo>
                    <a:pt x="3582038" y="1065292"/>
                  </a:moveTo>
                  <a:cubicBezTo>
                    <a:pt x="3583347" y="1160452"/>
                    <a:pt x="3583366" y="1248992"/>
                    <a:pt x="3587313" y="1410248"/>
                  </a:cubicBezTo>
                  <a:cubicBezTo>
                    <a:pt x="3270233" y="1410818"/>
                    <a:pt x="3287122" y="1414555"/>
                    <a:pt x="3286932" y="1407479"/>
                  </a:cubicBezTo>
                  <a:cubicBezTo>
                    <a:pt x="3286211" y="1376878"/>
                    <a:pt x="3280442" y="1067758"/>
                    <a:pt x="3280423" y="1066373"/>
                  </a:cubicBezTo>
                  <a:cubicBezTo>
                    <a:pt x="3439410" y="1067720"/>
                    <a:pt x="3485637" y="1065500"/>
                    <a:pt x="3582038" y="1065292"/>
                  </a:cubicBezTo>
                  <a:close/>
                  <a:moveTo>
                    <a:pt x="3581791" y="1047667"/>
                  </a:moveTo>
                  <a:cubicBezTo>
                    <a:pt x="3234139" y="1048407"/>
                    <a:pt x="3280328" y="1061611"/>
                    <a:pt x="3279645" y="1018584"/>
                  </a:cubicBezTo>
                  <a:cubicBezTo>
                    <a:pt x="3277615" y="888990"/>
                    <a:pt x="3278165" y="888914"/>
                    <a:pt x="3276134" y="759662"/>
                  </a:cubicBezTo>
                  <a:cubicBezTo>
                    <a:pt x="3274996" y="687533"/>
                    <a:pt x="3216036" y="703754"/>
                    <a:pt x="3576459" y="701743"/>
                  </a:cubicBezTo>
                  <a:cubicBezTo>
                    <a:pt x="3576478" y="703184"/>
                    <a:pt x="3581317" y="1014733"/>
                    <a:pt x="3581791" y="1047667"/>
                  </a:cubicBezTo>
                  <a:close/>
                  <a:moveTo>
                    <a:pt x="3570595" y="342121"/>
                  </a:moveTo>
                  <a:cubicBezTo>
                    <a:pt x="3574428" y="535477"/>
                    <a:pt x="3574125" y="541662"/>
                    <a:pt x="3576212" y="684118"/>
                  </a:cubicBezTo>
                  <a:cubicBezTo>
                    <a:pt x="3227497" y="685958"/>
                    <a:pt x="3275451" y="708895"/>
                    <a:pt x="3273649" y="630126"/>
                  </a:cubicBezTo>
                  <a:cubicBezTo>
                    <a:pt x="3270821" y="506792"/>
                    <a:pt x="3270100" y="436067"/>
                    <a:pt x="3269834" y="371432"/>
                  </a:cubicBezTo>
                  <a:cubicBezTo>
                    <a:pt x="3269644" y="327399"/>
                    <a:pt x="3225353" y="340413"/>
                    <a:pt x="3570595" y="342121"/>
                  </a:cubicBezTo>
                  <a:close/>
                  <a:moveTo>
                    <a:pt x="3265640" y="1410609"/>
                  </a:moveTo>
                  <a:cubicBezTo>
                    <a:pt x="3080125" y="1406606"/>
                    <a:pt x="2968523" y="1413550"/>
                    <a:pt x="2968447" y="1406891"/>
                  </a:cubicBezTo>
                  <a:cubicBezTo>
                    <a:pt x="2964234" y="1003236"/>
                    <a:pt x="2939090" y="1063622"/>
                    <a:pt x="3037788" y="1064950"/>
                  </a:cubicBezTo>
                  <a:cubicBezTo>
                    <a:pt x="3131419" y="1066202"/>
                    <a:pt x="3156164" y="1065197"/>
                    <a:pt x="3264900" y="1066202"/>
                  </a:cubicBezTo>
                  <a:cubicBezTo>
                    <a:pt x="3271485" y="1455306"/>
                    <a:pt x="3274939" y="1410780"/>
                    <a:pt x="3265640" y="1410609"/>
                  </a:cubicBezTo>
                  <a:close/>
                  <a:moveTo>
                    <a:pt x="3260593" y="759966"/>
                  </a:moveTo>
                  <a:cubicBezTo>
                    <a:pt x="3262623" y="889275"/>
                    <a:pt x="3262073" y="889142"/>
                    <a:pt x="3264103" y="1018887"/>
                  </a:cubicBezTo>
                  <a:cubicBezTo>
                    <a:pt x="3264787" y="1061820"/>
                    <a:pt x="3311621" y="1047895"/>
                    <a:pt x="2963475" y="1046643"/>
                  </a:cubicBezTo>
                  <a:cubicBezTo>
                    <a:pt x="2960686" y="863075"/>
                    <a:pt x="2963324" y="864973"/>
                    <a:pt x="2959983" y="704531"/>
                  </a:cubicBezTo>
                  <a:cubicBezTo>
                    <a:pt x="3306383" y="702464"/>
                    <a:pt x="3259359" y="680305"/>
                    <a:pt x="3260593" y="759966"/>
                  </a:cubicBezTo>
                  <a:close/>
                  <a:moveTo>
                    <a:pt x="3254103" y="341571"/>
                  </a:moveTo>
                  <a:cubicBezTo>
                    <a:pt x="3255298" y="536862"/>
                    <a:pt x="3256816" y="564541"/>
                    <a:pt x="3259283" y="685503"/>
                  </a:cubicBezTo>
                  <a:cubicBezTo>
                    <a:pt x="3188804" y="684004"/>
                    <a:pt x="3113372" y="683985"/>
                    <a:pt x="3037712" y="685712"/>
                  </a:cubicBezTo>
                  <a:cubicBezTo>
                    <a:pt x="2935637" y="688045"/>
                    <a:pt x="2962280" y="744011"/>
                    <a:pt x="2952545" y="371242"/>
                  </a:cubicBezTo>
                  <a:cubicBezTo>
                    <a:pt x="2951179" y="319393"/>
                    <a:pt x="2913453" y="348628"/>
                    <a:pt x="3254103" y="341571"/>
                  </a:cubicBezTo>
                  <a:close/>
                  <a:moveTo>
                    <a:pt x="2924023" y="1409907"/>
                  </a:moveTo>
                  <a:cubicBezTo>
                    <a:pt x="2701142" y="1409945"/>
                    <a:pt x="2680989" y="1409907"/>
                    <a:pt x="2652657" y="1410040"/>
                  </a:cubicBezTo>
                  <a:cubicBezTo>
                    <a:pt x="2647381" y="1223513"/>
                    <a:pt x="2649772" y="1152598"/>
                    <a:pt x="2648918" y="1065937"/>
                  </a:cubicBezTo>
                  <a:cubicBezTo>
                    <a:pt x="2812972" y="1065443"/>
                    <a:pt x="2854739" y="1064001"/>
                    <a:pt x="2948180" y="1064210"/>
                  </a:cubicBezTo>
                  <a:cubicBezTo>
                    <a:pt x="2954139" y="1471754"/>
                    <a:pt x="2965658" y="1409907"/>
                    <a:pt x="2924023" y="1409907"/>
                  </a:cubicBezTo>
                  <a:close/>
                  <a:moveTo>
                    <a:pt x="2945448" y="759928"/>
                  </a:moveTo>
                  <a:cubicBezTo>
                    <a:pt x="2950628" y="1091586"/>
                    <a:pt x="2953607" y="1046567"/>
                    <a:pt x="2924042" y="1046567"/>
                  </a:cubicBezTo>
                  <a:cubicBezTo>
                    <a:pt x="2606525" y="1046567"/>
                    <a:pt x="2648994" y="1061934"/>
                    <a:pt x="2648330" y="1018584"/>
                  </a:cubicBezTo>
                  <a:cubicBezTo>
                    <a:pt x="2642504" y="646593"/>
                    <a:pt x="2624610" y="703109"/>
                    <a:pt x="2696360" y="703109"/>
                  </a:cubicBezTo>
                  <a:cubicBezTo>
                    <a:pt x="2810068" y="703109"/>
                    <a:pt x="2810106" y="704645"/>
                    <a:pt x="2924042" y="704645"/>
                  </a:cubicBezTo>
                  <a:cubicBezTo>
                    <a:pt x="2949603" y="704626"/>
                    <a:pt x="2944366" y="693509"/>
                    <a:pt x="2945448" y="759928"/>
                  </a:cubicBezTo>
                  <a:close/>
                  <a:moveTo>
                    <a:pt x="2696341" y="340470"/>
                  </a:moveTo>
                  <a:cubicBezTo>
                    <a:pt x="2705412" y="340470"/>
                    <a:pt x="2922201" y="340603"/>
                    <a:pt x="2936206" y="340622"/>
                  </a:cubicBezTo>
                  <a:cubicBezTo>
                    <a:pt x="2937382" y="389511"/>
                    <a:pt x="2932733" y="197559"/>
                    <a:pt x="2944024" y="687002"/>
                  </a:cubicBezTo>
                  <a:cubicBezTo>
                    <a:pt x="2817393" y="687362"/>
                    <a:pt x="2764942" y="684592"/>
                    <a:pt x="2642144" y="685712"/>
                  </a:cubicBezTo>
                  <a:cubicBezTo>
                    <a:pt x="2637400" y="277903"/>
                    <a:pt x="2615349" y="340470"/>
                    <a:pt x="2696341" y="340470"/>
                  </a:cubicBezTo>
                  <a:close/>
                  <a:moveTo>
                    <a:pt x="2633377" y="1065994"/>
                  </a:moveTo>
                  <a:cubicBezTo>
                    <a:pt x="2634515" y="1186595"/>
                    <a:pt x="2631251" y="1160054"/>
                    <a:pt x="2637096" y="1410116"/>
                  </a:cubicBezTo>
                  <a:cubicBezTo>
                    <a:pt x="2286616" y="1412316"/>
                    <a:pt x="2374611" y="1411747"/>
                    <a:pt x="2338119" y="1412089"/>
                  </a:cubicBezTo>
                  <a:cubicBezTo>
                    <a:pt x="2336999" y="1269386"/>
                    <a:pt x="2334589" y="1172916"/>
                    <a:pt x="2332787" y="1065064"/>
                  </a:cubicBezTo>
                  <a:cubicBezTo>
                    <a:pt x="2479875" y="1067853"/>
                    <a:pt x="2517126" y="1066506"/>
                    <a:pt x="2633377" y="1065994"/>
                  </a:cubicBezTo>
                  <a:close/>
                  <a:moveTo>
                    <a:pt x="2627646" y="759966"/>
                  </a:moveTo>
                  <a:cubicBezTo>
                    <a:pt x="2632940" y="1098150"/>
                    <a:pt x="2650114" y="1048122"/>
                    <a:pt x="2582462" y="1048673"/>
                  </a:cubicBezTo>
                  <a:cubicBezTo>
                    <a:pt x="2292499" y="1051025"/>
                    <a:pt x="2332616" y="1054193"/>
                    <a:pt x="2332047" y="1018584"/>
                  </a:cubicBezTo>
                  <a:cubicBezTo>
                    <a:pt x="2327113" y="711399"/>
                    <a:pt x="2327454" y="730769"/>
                    <a:pt x="2326904" y="704057"/>
                  </a:cubicBezTo>
                  <a:cubicBezTo>
                    <a:pt x="2679945" y="709160"/>
                    <a:pt x="2626374" y="678446"/>
                    <a:pt x="2627646" y="759966"/>
                  </a:cubicBezTo>
                  <a:close/>
                  <a:moveTo>
                    <a:pt x="2354989" y="342197"/>
                  </a:moveTo>
                  <a:cubicBezTo>
                    <a:pt x="2663075" y="339503"/>
                    <a:pt x="2620435" y="332218"/>
                    <a:pt x="2621573" y="371773"/>
                  </a:cubicBezTo>
                  <a:cubicBezTo>
                    <a:pt x="2632238" y="736119"/>
                    <a:pt x="2633718" y="685579"/>
                    <a:pt x="2582405" y="686679"/>
                  </a:cubicBezTo>
                  <a:cubicBezTo>
                    <a:pt x="2504962" y="688349"/>
                    <a:pt x="2431750" y="688254"/>
                    <a:pt x="2355027" y="686907"/>
                  </a:cubicBezTo>
                  <a:cubicBezTo>
                    <a:pt x="2319028" y="686281"/>
                    <a:pt x="2326980" y="697778"/>
                    <a:pt x="2325139" y="630088"/>
                  </a:cubicBezTo>
                  <a:cubicBezTo>
                    <a:pt x="2316106" y="297728"/>
                    <a:pt x="2311893" y="342595"/>
                    <a:pt x="2354989" y="342197"/>
                  </a:cubicBezTo>
                  <a:close/>
                  <a:moveTo>
                    <a:pt x="2322520" y="1406246"/>
                  </a:moveTo>
                  <a:cubicBezTo>
                    <a:pt x="2322615" y="1416926"/>
                    <a:pt x="2346241" y="1411235"/>
                    <a:pt x="2021304" y="1411045"/>
                  </a:cubicBezTo>
                  <a:cubicBezTo>
                    <a:pt x="2021000" y="1348345"/>
                    <a:pt x="2017281" y="1066752"/>
                    <a:pt x="2017243" y="1064590"/>
                  </a:cubicBezTo>
                  <a:cubicBezTo>
                    <a:pt x="2176381" y="1064590"/>
                    <a:pt x="2250409" y="1063812"/>
                    <a:pt x="2317245" y="1064836"/>
                  </a:cubicBezTo>
                  <a:cubicBezTo>
                    <a:pt x="2319143" y="1178778"/>
                    <a:pt x="2321571" y="1275874"/>
                    <a:pt x="2322520" y="1406246"/>
                  </a:cubicBezTo>
                  <a:close/>
                  <a:moveTo>
                    <a:pt x="2316960" y="1047193"/>
                  </a:moveTo>
                  <a:cubicBezTo>
                    <a:pt x="1974375" y="1041995"/>
                    <a:pt x="2017281" y="1064115"/>
                    <a:pt x="2016560" y="1018546"/>
                  </a:cubicBezTo>
                  <a:cubicBezTo>
                    <a:pt x="2012233" y="744314"/>
                    <a:pt x="2012157" y="736403"/>
                    <a:pt x="2011398" y="701610"/>
                  </a:cubicBezTo>
                  <a:cubicBezTo>
                    <a:pt x="2013524" y="701610"/>
                    <a:pt x="2309882" y="703848"/>
                    <a:pt x="2311362" y="703867"/>
                  </a:cubicBezTo>
                  <a:cubicBezTo>
                    <a:pt x="2312140" y="741829"/>
                    <a:pt x="2312235" y="752984"/>
                    <a:pt x="2316960" y="1047193"/>
                  </a:cubicBezTo>
                  <a:close/>
                  <a:moveTo>
                    <a:pt x="2013486" y="342974"/>
                  </a:moveTo>
                  <a:cubicBezTo>
                    <a:pt x="2350663" y="342974"/>
                    <a:pt x="2304929" y="331402"/>
                    <a:pt x="2305271" y="371564"/>
                  </a:cubicBezTo>
                  <a:cubicBezTo>
                    <a:pt x="2307965" y="742417"/>
                    <a:pt x="2335045" y="685920"/>
                    <a:pt x="2241129" y="685920"/>
                  </a:cubicBezTo>
                  <a:cubicBezTo>
                    <a:pt x="2129490" y="685920"/>
                    <a:pt x="2126624" y="684004"/>
                    <a:pt x="2013467" y="684004"/>
                  </a:cubicBezTo>
                  <a:cubicBezTo>
                    <a:pt x="2010032" y="683985"/>
                    <a:pt x="1995458" y="342974"/>
                    <a:pt x="2013486" y="342974"/>
                  </a:cubicBezTo>
                  <a:close/>
                  <a:moveTo>
                    <a:pt x="2005705" y="1407004"/>
                  </a:moveTo>
                  <a:cubicBezTo>
                    <a:pt x="2005743" y="1413037"/>
                    <a:pt x="1763905" y="1412601"/>
                    <a:pt x="1705912" y="1411804"/>
                  </a:cubicBezTo>
                  <a:cubicBezTo>
                    <a:pt x="1700010" y="1073070"/>
                    <a:pt x="1700978" y="1164588"/>
                    <a:pt x="1699119" y="1066126"/>
                  </a:cubicBezTo>
                  <a:cubicBezTo>
                    <a:pt x="1839356" y="1068308"/>
                    <a:pt x="1889530" y="1064741"/>
                    <a:pt x="2001720" y="1064590"/>
                  </a:cubicBezTo>
                  <a:cubicBezTo>
                    <a:pt x="2001720" y="1065956"/>
                    <a:pt x="2005515" y="1359083"/>
                    <a:pt x="2005705" y="1407004"/>
                  </a:cubicBezTo>
                  <a:close/>
                  <a:moveTo>
                    <a:pt x="2001454" y="1046965"/>
                  </a:moveTo>
                  <a:cubicBezTo>
                    <a:pt x="1655207" y="1047477"/>
                    <a:pt x="1698986" y="1062844"/>
                    <a:pt x="1698303" y="1018584"/>
                  </a:cubicBezTo>
                  <a:cubicBezTo>
                    <a:pt x="1696614" y="909954"/>
                    <a:pt x="1696557" y="887055"/>
                    <a:pt x="1694545" y="759662"/>
                  </a:cubicBezTo>
                  <a:cubicBezTo>
                    <a:pt x="1693407" y="684687"/>
                    <a:pt x="1640860" y="701743"/>
                    <a:pt x="1995856" y="701610"/>
                  </a:cubicBezTo>
                  <a:cubicBezTo>
                    <a:pt x="1996805" y="744656"/>
                    <a:pt x="2001435" y="1045542"/>
                    <a:pt x="2001454" y="1046965"/>
                  </a:cubicBezTo>
                  <a:close/>
                  <a:moveTo>
                    <a:pt x="1989594" y="342918"/>
                  </a:moveTo>
                  <a:cubicBezTo>
                    <a:pt x="1990695" y="575298"/>
                    <a:pt x="1993181" y="594308"/>
                    <a:pt x="1995420" y="684004"/>
                  </a:cubicBezTo>
                  <a:cubicBezTo>
                    <a:pt x="1777435" y="684099"/>
                    <a:pt x="1734320" y="684308"/>
                    <a:pt x="1693388" y="685313"/>
                  </a:cubicBezTo>
                  <a:cubicBezTo>
                    <a:pt x="1689232" y="413377"/>
                    <a:pt x="1690219" y="468982"/>
                    <a:pt x="1687277" y="340660"/>
                  </a:cubicBezTo>
                  <a:cubicBezTo>
                    <a:pt x="1835067" y="336676"/>
                    <a:pt x="1892927" y="342424"/>
                    <a:pt x="1989594" y="342918"/>
                  </a:cubicBezTo>
                  <a:close/>
                  <a:moveTo>
                    <a:pt x="1685455" y="1148348"/>
                  </a:moveTo>
                  <a:cubicBezTo>
                    <a:pt x="1693407" y="1452839"/>
                    <a:pt x="1696405" y="1411671"/>
                    <a:pt x="1672248" y="1411254"/>
                  </a:cubicBezTo>
                  <a:cubicBezTo>
                    <a:pt x="1390084" y="1405961"/>
                    <a:pt x="1389287" y="1415883"/>
                    <a:pt x="1389135" y="1406853"/>
                  </a:cubicBezTo>
                  <a:cubicBezTo>
                    <a:pt x="1382417" y="1004678"/>
                    <a:pt x="1359304" y="1065140"/>
                    <a:pt x="1444585" y="1064798"/>
                  </a:cubicBezTo>
                  <a:cubicBezTo>
                    <a:pt x="1549089" y="1064381"/>
                    <a:pt x="1598030" y="1064248"/>
                    <a:pt x="1671963" y="1065633"/>
                  </a:cubicBezTo>
                  <a:cubicBezTo>
                    <a:pt x="1687638" y="1065937"/>
                    <a:pt x="1682970" y="1052960"/>
                    <a:pt x="1685455" y="1148348"/>
                  </a:cubicBezTo>
                  <a:close/>
                  <a:moveTo>
                    <a:pt x="1679003" y="759966"/>
                  </a:moveTo>
                  <a:cubicBezTo>
                    <a:pt x="1684051" y="1082707"/>
                    <a:pt x="1687220" y="1048274"/>
                    <a:pt x="1672248" y="1047990"/>
                  </a:cubicBezTo>
                  <a:cubicBezTo>
                    <a:pt x="1340156" y="1041748"/>
                    <a:pt x="1381431" y="1063812"/>
                    <a:pt x="1380728" y="1018622"/>
                  </a:cubicBezTo>
                  <a:cubicBezTo>
                    <a:pt x="1378717" y="890223"/>
                    <a:pt x="1381791" y="890603"/>
                    <a:pt x="1379742" y="759624"/>
                  </a:cubicBezTo>
                  <a:cubicBezTo>
                    <a:pt x="1378451" y="677952"/>
                    <a:pt x="1332926" y="712803"/>
                    <a:pt x="1672305" y="703526"/>
                  </a:cubicBezTo>
                  <a:cubicBezTo>
                    <a:pt x="1680521" y="703298"/>
                    <a:pt x="1678017" y="694875"/>
                    <a:pt x="1679003" y="759966"/>
                  </a:cubicBezTo>
                  <a:close/>
                  <a:moveTo>
                    <a:pt x="1671735" y="341096"/>
                  </a:moveTo>
                  <a:cubicBezTo>
                    <a:pt x="1680408" y="724091"/>
                    <a:pt x="1679649" y="685674"/>
                    <a:pt x="1671906" y="685864"/>
                  </a:cubicBezTo>
                  <a:cubicBezTo>
                    <a:pt x="1597024" y="688026"/>
                    <a:pt x="1583892" y="687248"/>
                    <a:pt x="1444528" y="687628"/>
                  </a:cubicBezTo>
                  <a:cubicBezTo>
                    <a:pt x="1357140" y="687856"/>
                    <a:pt x="1381791" y="745206"/>
                    <a:pt x="1372056" y="371204"/>
                  </a:cubicBezTo>
                  <a:cubicBezTo>
                    <a:pt x="1370747" y="319355"/>
                    <a:pt x="1335090" y="350753"/>
                    <a:pt x="1671735" y="341096"/>
                  </a:cubicBezTo>
                  <a:close/>
                  <a:moveTo>
                    <a:pt x="1373612" y="1407194"/>
                  </a:moveTo>
                  <a:cubicBezTo>
                    <a:pt x="1373726" y="1414289"/>
                    <a:pt x="1072320" y="1409205"/>
                    <a:pt x="1072225" y="1406625"/>
                  </a:cubicBezTo>
                  <a:cubicBezTo>
                    <a:pt x="1057822" y="1007922"/>
                    <a:pt x="1062661" y="1064153"/>
                    <a:pt x="1103195" y="1064153"/>
                  </a:cubicBezTo>
                  <a:cubicBezTo>
                    <a:pt x="1211798" y="1064153"/>
                    <a:pt x="1214740" y="1065026"/>
                    <a:pt x="1330782" y="1065026"/>
                  </a:cubicBezTo>
                  <a:cubicBezTo>
                    <a:pt x="1376724" y="1065026"/>
                    <a:pt x="1366553" y="1009610"/>
                    <a:pt x="1373612" y="1407194"/>
                  </a:cubicBezTo>
                  <a:close/>
                  <a:moveTo>
                    <a:pt x="1364219" y="759928"/>
                  </a:moveTo>
                  <a:cubicBezTo>
                    <a:pt x="1369475" y="1094545"/>
                    <a:pt x="1373612" y="1047420"/>
                    <a:pt x="1330782" y="1047420"/>
                  </a:cubicBezTo>
                  <a:cubicBezTo>
                    <a:pt x="1024973" y="1047420"/>
                    <a:pt x="1066741" y="1054307"/>
                    <a:pt x="1066191" y="1018584"/>
                  </a:cubicBezTo>
                  <a:cubicBezTo>
                    <a:pt x="1060441" y="651563"/>
                    <a:pt x="1045051" y="704133"/>
                    <a:pt x="1103195" y="704133"/>
                  </a:cubicBezTo>
                  <a:cubicBezTo>
                    <a:pt x="1413539" y="704133"/>
                    <a:pt x="1363175" y="692921"/>
                    <a:pt x="1364219" y="759928"/>
                  </a:cubicBezTo>
                  <a:close/>
                  <a:moveTo>
                    <a:pt x="1103195" y="341324"/>
                  </a:moveTo>
                  <a:cubicBezTo>
                    <a:pt x="1335944" y="341381"/>
                    <a:pt x="1336570" y="341381"/>
                    <a:pt x="1355755" y="341419"/>
                  </a:cubicBezTo>
                  <a:cubicBezTo>
                    <a:pt x="1357577" y="417096"/>
                    <a:pt x="1362909" y="686319"/>
                    <a:pt x="1362947" y="687818"/>
                  </a:cubicBezTo>
                  <a:cubicBezTo>
                    <a:pt x="1264952" y="687912"/>
                    <a:pt x="1353990" y="687912"/>
                    <a:pt x="1059663" y="686433"/>
                  </a:cubicBezTo>
                  <a:cubicBezTo>
                    <a:pt x="1053230" y="278737"/>
                    <a:pt x="1040401" y="341324"/>
                    <a:pt x="1103195" y="341324"/>
                  </a:cubicBezTo>
                  <a:close/>
                  <a:moveTo>
                    <a:pt x="1051958" y="1148197"/>
                  </a:moveTo>
                  <a:cubicBezTo>
                    <a:pt x="1052414" y="1236205"/>
                    <a:pt x="1053514" y="1320419"/>
                    <a:pt x="1056645" y="1407308"/>
                  </a:cubicBezTo>
                  <a:cubicBezTo>
                    <a:pt x="1056721" y="1409338"/>
                    <a:pt x="756074" y="1421195"/>
                    <a:pt x="756074" y="1407384"/>
                  </a:cubicBezTo>
                  <a:cubicBezTo>
                    <a:pt x="756074" y="1036076"/>
                    <a:pt x="738483" y="1065709"/>
                    <a:pt x="761843" y="1065861"/>
                  </a:cubicBezTo>
                  <a:cubicBezTo>
                    <a:pt x="1109514" y="1068232"/>
                    <a:pt x="1051370" y="1034975"/>
                    <a:pt x="1051958" y="1148197"/>
                  </a:cubicBezTo>
                  <a:close/>
                  <a:moveTo>
                    <a:pt x="1045278" y="760004"/>
                  </a:moveTo>
                  <a:cubicBezTo>
                    <a:pt x="1050573" y="1099516"/>
                    <a:pt x="1070347" y="1046036"/>
                    <a:pt x="989316" y="1047572"/>
                  </a:cubicBezTo>
                  <a:cubicBezTo>
                    <a:pt x="706223" y="1052524"/>
                    <a:pt x="749622" y="1054402"/>
                    <a:pt x="749072" y="1018622"/>
                  </a:cubicBezTo>
                  <a:cubicBezTo>
                    <a:pt x="743531" y="664616"/>
                    <a:pt x="740362" y="703754"/>
                    <a:pt x="762014" y="703412"/>
                  </a:cubicBezTo>
                  <a:cubicBezTo>
                    <a:pt x="1102379" y="697910"/>
                    <a:pt x="1044254" y="695103"/>
                    <a:pt x="1045278" y="760004"/>
                  </a:cubicBezTo>
                  <a:close/>
                  <a:moveTo>
                    <a:pt x="761938" y="340527"/>
                  </a:moveTo>
                  <a:cubicBezTo>
                    <a:pt x="1082074" y="338592"/>
                    <a:pt x="1038257" y="331535"/>
                    <a:pt x="1039035" y="374391"/>
                  </a:cubicBezTo>
                  <a:cubicBezTo>
                    <a:pt x="1040648" y="462418"/>
                    <a:pt x="1041597" y="526618"/>
                    <a:pt x="1044121" y="686319"/>
                  </a:cubicBezTo>
                  <a:cubicBezTo>
                    <a:pt x="971516" y="685769"/>
                    <a:pt x="913448" y="683492"/>
                    <a:pt x="745163" y="686053"/>
                  </a:cubicBezTo>
                  <a:cubicBezTo>
                    <a:pt x="740457" y="293212"/>
                    <a:pt x="727609" y="340717"/>
                    <a:pt x="761938" y="340527"/>
                  </a:cubicBezTo>
                  <a:close/>
                  <a:moveTo>
                    <a:pt x="740532" y="1407384"/>
                  </a:moveTo>
                  <a:cubicBezTo>
                    <a:pt x="740532" y="1415978"/>
                    <a:pt x="766758" y="1412297"/>
                    <a:pt x="439923" y="1411994"/>
                  </a:cubicBezTo>
                  <a:cubicBezTo>
                    <a:pt x="440379" y="1255935"/>
                    <a:pt x="436166" y="1154533"/>
                    <a:pt x="434458" y="1066031"/>
                  </a:cubicBezTo>
                  <a:cubicBezTo>
                    <a:pt x="529171" y="1065994"/>
                    <a:pt x="619348" y="1065064"/>
                    <a:pt x="734384" y="1065709"/>
                  </a:cubicBezTo>
                  <a:cubicBezTo>
                    <a:pt x="736206" y="1157151"/>
                    <a:pt x="740532" y="1241991"/>
                    <a:pt x="740532" y="1407384"/>
                  </a:cubicBezTo>
                  <a:close/>
                  <a:moveTo>
                    <a:pt x="733530" y="1018925"/>
                  </a:moveTo>
                  <a:cubicBezTo>
                    <a:pt x="734137" y="1057210"/>
                    <a:pt x="783249" y="1048236"/>
                    <a:pt x="434098" y="1048407"/>
                  </a:cubicBezTo>
                  <a:cubicBezTo>
                    <a:pt x="430321" y="835149"/>
                    <a:pt x="428898" y="809993"/>
                    <a:pt x="427797" y="704190"/>
                  </a:cubicBezTo>
                  <a:cubicBezTo>
                    <a:pt x="642366" y="704342"/>
                    <a:pt x="677720" y="704550"/>
                    <a:pt x="729830" y="703886"/>
                  </a:cubicBezTo>
                  <a:cubicBezTo>
                    <a:pt x="732486" y="901606"/>
                    <a:pt x="732164" y="931353"/>
                    <a:pt x="733530" y="1018925"/>
                  </a:cubicBezTo>
                  <a:close/>
                  <a:moveTo>
                    <a:pt x="722979" y="340717"/>
                  </a:moveTo>
                  <a:cubicBezTo>
                    <a:pt x="728520" y="514723"/>
                    <a:pt x="726812" y="461944"/>
                    <a:pt x="729602" y="686281"/>
                  </a:cubicBezTo>
                  <a:cubicBezTo>
                    <a:pt x="683356" y="686850"/>
                    <a:pt x="665916" y="686736"/>
                    <a:pt x="427646" y="686584"/>
                  </a:cubicBezTo>
                  <a:cubicBezTo>
                    <a:pt x="426773" y="578353"/>
                    <a:pt x="428651" y="607151"/>
                    <a:pt x="423224" y="342595"/>
                  </a:cubicBezTo>
                  <a:cubicBezTo>
                    <a:pt x="520233" y="342538"/>
                    <a:pt x="442523" y="341855"/>
                    <a:pt x="722979" y="340717"/>
                  </a:cubicBezTo>
                  <a:close/>
                  <a:moveTo>
                    <a:pt x="193151" y="340888"/>
                  </a:moveTo>
                  <a:cubicBezTo>
                    <a:pt x="304734" y="340888"/>
                    <a:pt x="304089" y="342443"/>
                    <a:pt x="407663" y="342557"/>
                  </a:cubicBezTo>
                  <a:cubicBezTo>
                    <a:pt x="413242" y="615878"/>
                    <a:pt x="411212" y="581293"/>
                    <a:pt x="412104" y="686547"/>
                  </a:cubicBezTo>
                  <a:cubicBezTo>
                    <a:pt x="198332" y="686395"/>
                    <a:pt x="164648" y="686262"/>
                    <a:pt x="112254" y="686660"/>
                  </a:cubicBezTo>
                  <a:cubicBezTo>
                    <a:pt x="108098" y="269479"/>
                    <a:pt x="78703" y="340888"/>
                    <a:pt x="193151" y="340888"/>
                  </a:cubicBezTo>
                  <a:close/>
                  <a:moveTo>
                    <a:pt x="193151" y="704019"/>
                  </a:moveTo>
                  <a:cubicBezTo>
                    <a:pt x="454137" y="704190"/>
                    <a:pt x="411838" y="685541"/>
                    <a:pt x="412996" y="760004"/>
                  </a:cubicBezTo>
                  <a:cubicBezTo>
                    <a:pt x="415045" y="891722"/>
                    <a:pt x="416032" y="889503"/>
                    <a:pt x="418062" y="1018887"/>
                  </a:cubicBezTo>
                  <a:cubicBezTo>
                    <a:pt x="418727" y="1061327"/>
                    <a:pt x="465770" y="1048047"/>
                    <a:pt x="117036" y="1047876"/>
                  </a:cubicBezTo>
                  <a:cubicBezTo>
                    <a:pt x="110090" y="640693"/>
                    <a:pt x="90279" y="704019"/>
                    <a:pt x="193151" y="704019"/>
                  </a:cubicBezTo>
                  <a:close/>
                  <a:moveTo>
                    <a:pt x="122805" y="1406473"/>
                  </a:moveTo>
                  <a:cubicBezTo>
                    <a:pt x="121533" y="1001832"/>
                    <a:pt x="87451" y="1065481"/>
                    <a:pt x="193151" y="1065538"/>
                  </a:cubicBezTo>
                  <a:cubicBezTo>
                    <a:pt x="292038" y="1065538"/>
                    <a:pt x="307960" y="1066031"/>
                    <a:pt x="418878" y="1066031"/>
                  </a:cubicBezTo>
                  <a:cubicBezTo>
                    <a:pt x="420871" y="1170659"/>
                    <a:pt x="424799" y="1251268"/>
                    <a:pt x="424325" y="1411994"/>
                  </a:cubicBezTo>
                  <a:cubicBezTo>
                    <a:pt x="422427" y="1411994"/>
                    <a:pt x="122824" y="1411994"/>
                    <a:pt x="122805" y="1406473"/>
                  </a:cubicBezTo>
                  <a:close/>
                  <a:moveTo>
                    <a:pt x="126259" y="1665661"/>
                  </a:moveTo>
                  <a:cubicBezTo>
                    <a:pt x="124930" y="1595068"/>
                    <a:pt x="123203" y="1499300"/>
                    <a:pt x="122900" y="1428537"/>
                  </a:cubicBezTo>
                  <a:cubicBezTo>
                    <a:pt x="295986" y="1427835"/>
                    <a:pt x="281146" y="1429599"/>
                    <a:pt x="424306" y="1429599"/>
                  </a:cubicBezTo>
                  <a:cubicBezTo>
                    <a:pt x="423850" y="1792408"/>
                    <a:pt x="438291" y="1772450"/>
                    <a:pt x="420605" y="1772450"/>
                  </a:cubicBezTo>
                  <a:cubicBezTo>
                    <a:pt x="66539" y="1772450"/>
                    <a:pt x="128763" y="1800263"/>
                    <a:pt x="126259" y="1665661"/>
                  </a:cubicBezTo>
                  <a:close/>
                  <a:moveTo>
                    <a:pt x="128479" y="1795083"/>
                  </a:moveTo>
                  <a:cubicBezTo>
                    <a:pt x="128365" y="1788235"/>
                    <a:pt x="429429" y="1787874"/>
                    <a:pt x="429543" y="1795387"/>
                  </a:cubicBezTo>
                  <a:cubicBezTo>
                    <a:pt x="435502" y="2175403"/>
                    <a:pt x="447078" y="2134254"/>
                    <a:pt x="420586" y="2134254"/>
                  </a:cubicBezTo>
                  <a:cubicBezTo>
                    <a:pt x="212450" y="2134216"/>
                    <a:pt x="175484" y="2134083"/>
                    <a:pt x="134703" y="2134463"/>
                  </a:cubicBezTo>
                  <a:cubicBezTo>
                    <a:pt x="133659" y="2092896"/>
                    <a:pt x="128650" y="1805821"/>
                    <a:pt x="128479" y="1795083"/>
                  </a:cubicBezTo>
                  <a:close/>
                  <a:moveTo>
                    <a:pt x="141003" y="2442046"/>
                  </a:moveTo>
                  <a:cubicBezTo>
                    <a:pt x="136715" y="2099157"/>
                    <a:pt x="117814" y="2151841"/>
                    <a:pt x="193151" y="2151841"/>
                  </a:cubicBezTo>
                  <a:cubicBezTo>
                    <a:pt x="208921" y="2151841"/>
                    <a:pt x="423585" y="2151879"/>
                    <a:pt x="436982" y="2151898"/>
                  </a:cubicBezTo>
                  <a:cubicBezTo>
                    <a:pt x="438064" y="2242922"/>
                    <a:pt x="437343" y="2198055"/>
                    <a:pt x="441840" y="2499548"/>
                  </a:cubicBezTo>
                  <a:cubicBezTo>
                    <a:pt x="86332" y="2499814"/>
                    <a:pt x="141876" y="2510912"/>
                    <a:pt x="141003" y="2442046"/>
                  </a:cubicBezTo>
                  <a:close/>
                  <a:moveTo>
                    <a:pt x="146924" y="2830239"/>
                  </a:moveTo>
                  <a:cubicBezTo>
                    <a:pt x="143338" y="2604972"/>
                    <a:pt x="142616" y="2561775"/>
                    <a:pt x="141971" y="2515086"/>
                  </a:cubicBezTo>
                  <a:cubicBezTo>
                    <a:pt x="260727" y="2513834"/>
                    <a:pt x="306404" y="2517268"/>
                    <a:pt x="442125" y="2517173"/>
                  </a:cubicBezTo>
                  <a:cubicBezTo>
                    <a:pt x="445484" y="2737336"/>
                    <a:pt x="442466" y="2712161"/>
                    <a:pt x="445465" y="2862794"/>
                  </a:cubicBezTo>
                  <a:cubicBezTo>
                    <a:pt x="95649" y="2863932"/>
                    <a:pt x="147474" y="2865810"/>
                    <a:pt x="146924" y="2830239"/>
                  </a:cubicBezTo>
                  <a:close/>
                  <a:moveTo>
                    <a:pt x="152332" y="3218508"/>
                  </a:moveTo>
                  <a:cubicBezTo>
                    <a:pt x="143679" y="2822233"/>
                    <a:pt x="134665" y="2878066"/>
                    <a:pt x="193170" y="2878066"/>
                  </a:cubicBezTo>
                  <a:cubicBezTo>
                    <a:pt x="305094" y="2878066"/>
                    <a:pt x="307182" y="2880437"/>
                    <a:pt x="420624" y="2880437"/>
                  </a:cubicBezTo>
                  <a:cubicBezTo>
                    <a:pt x="450171" y="2880437"/>
                    <a:pt x="449583" y="2825439"/>
                    <a:pt x="453321" y="3217862"/>
                  </a:cubicBezTo>
                  <a:cubicBezTo>
                    <a:pt x="453397" y="3226494"/>
                    <a:pt x="459280" y="3224256"/>
                    <a:pt x="420624" y="3224256"/>
                  </a:cubicBezTo>
                  <a:cubicBezTo>
                    <a:pt x="120774" y="3224256"/>
                    <a:pt x="152484" y="3225242"/>
                    <a:pt x="152332" y="3218508"/>
                  </a:cubicBezTo>
                  <a:close/>
                  <a:moveTo>
                    <a:pt x="152845" y="3241349"/>
                  </a:moveTo>
                  <a:cubicBezTo>
                    <a:pt x="199414" y="3241311"/>
                    <a:pt x="452106" y="3241918"/>
                    <a:pt x="453530" y="3241918"/>
                  </a:cubicBezTo>
                  <a:cubicBezTo>
                    <a:pt x="457553" y="3641494"/>
                    <a:pt x="476681" y="3587103"/>
                    <a:pt x="420605" y="3587103"/>
                  </a:cubicBezTo>
                  <a:cubicBezTo>
                    <a:pt x="194385" y="3587065"/>
                    <a:pt x="181822" y="3587084"/>
                    <a:pt x="156393" y="3587027"/>
                  </a:cubicBezTo>
                  <a:cubicBezTo>
                    <a:pt x="154610" y="3457984"/>
                    <a:pt x="157475" y="3452937"/>
                    <a:pt x="152845" y="3241349"/>
                  </a:cubicBezTo>
                  <a:close/>
                  <a:moveTo>
                    <a:pt x="164288" y="3950102"/>
                  </a:moveTo>
                  <a:cubicBezTo>
                    <a:pt x="157418" y="3612923"/>
                    <a:pt x="158044" y="3703948"/>
                    <a:pt x="156640" y="3604633"/>
                  </a:cubicBezTo>
                  <a:cubicBezTo>
                    <a:pt x="482678" y="3605467"/>
                    <a:pt x="459375" y="3602773"/>
                    <a:pt x="459431" y="3607156"/>
                  </a:cubicBezTo>
                  <a:cubicBezTo>
                    <a:pt x="465561" y="3999332"/>
                    <a:pt x="482355" y="3947901"/>
                    <a:pt x="420586" y="3947901"/>
                  </a:cubicBezTo>
                  <a:cubicBezTo>
                    <a:pt x="297029" y="3947920"/>
                    <a:pt x="295739" y="3950709"/>
                    <a:pt x="164288" y="3950102"/>
                  </a:cubicBezTo>
                  <a:close/>
                  <a:moveTo>
                    <a:pt x="164667" y="3967726"/>
                  </a:moveTo>
                  <a:cubicBezTo>
                    <a:pt x="268299" y="3968181"/>
                    <a:pt x="283556" y="3966019"/>
                    <a:pt x="465049" y="3965469"/>
                  </a:cubicBezTo>
                  <a:cubicBezTo>
                    <a:pt x="471501" y="4377034"/>
                    <a:pt x="486549" y="4310729"/>
                    <a:pt x="420605" y="4310729"/>
                  </a:cubicBezTo>
                  <a:cubicBezTo>
                    <a:pt x="306840" y="4310729"/>
                    <a:pt x="306726" y="4312873"/>
                    <a:pt x="193151" y="4312873"/>
                  </a:cubicBezTo>
                  <a:cubicBezTo>
                    <a:pt x="158860" y="4312873"/>
                    <a:pt x="172941" y="4357190"/>
                    <a:pt x="164667" y="3967726"/>
                  </a:cubicBezTo>
                  <a:close/>
                  <a:moveTo>
                    <a:pt x="172524" y="4642558"/>
                  </a:moveTo>
                  <a:cubicBezTo>
                    <a:pt x="166869" y="4280185"/>
                    <a:pt x="166812" y="4330478"/>
                    <a:pt x="193151" y="4330478"/>
                  </a:cubicBezTo>
                  <a:cubicBezTo>
                    <a:pt x="518335" y="4330478"/>
                    <a:pt x="471216" y="4307314"/>
                    <a:pt x="472449" y="4383902"/>
                  </a:cubicBezTo>
                  <a:cubicBezTo>
                    <a:pt x="474423" y="4510232"/>
                    <a:pt x="472013" y="4513609"/>
                    <a:pt x="474043" y="4642824"/>
                  </a:cubicBezTo>
                  <a:cubicBezTo>
                    <a:pt x="474632" y="4679951"/>
                    <a:pt x="485259" y="4672077"/>
                    <a:pt x="420624" y="4672077"/>
                  </a:cubicBezTo>
                  <a:cubicBezTo>
                    <a:pt x="133166" y="4672077"/>
                    <a:pt x="173150" y="4683233"/>
                    <a:pt x="172524" y="4642558"/>
                  </a:cubicBezTo>
                  <a:close/>
                  <a:moveTo>
                    <a:pt x="179412" y="5030902"/>
                  </a:moveTo>
                  <a:cubicBezTo>
                    <a:pt x="169924" y="4635519"/>
                    <a:pt x="167077" y="4690157"/>
                    <a:pt x="193151" y="4690157"/>
                  </a:cubicBezTo>
                  <a:cubicBezTo>
                    <a:pt x="533080" y="4690157"/>
                    <a:pt x="474499" y="4667733"/>
                    <a:pt x="475827" y="4772284"/>
                  </a:cubicBezTo>
                  <a:cubicBezTo>
                    <a:pt x="476871" y="4855209"/>
                    <a:pt x="478161" y="4948870"/>
                    <a:pt x="480325" y="5031396"/>
                  </a:cubicBezTo>
                  <a:cubicBezTo>
                    <a:pt x="480458" y="5036708"/>
                    <a:pt x="489396" y="5035152"/>
                    <a:pt x="420624" y="5035152"/>
                  </a:cubicBezTo>
                  <a:cubicBezTo>
                    <a:pt x="159582" y="5035152"/>
                    <a:pt x="179754" y="5045681"/>
                    <a:pt x="179412" y="5030902"/>
                  </a:cubicBezTo>
                  <a:close/>
                  <a:moveTo>
                    <a:pt x="186756" y="5399536"/>
                  </a:moveTo>
                  <a:cubicBezTo>
                    <a:pt x="180437" y="5015934"/>
                    <a:pt x="172732" y="5055907"/>
                    <a:pt x="193151" y="5055907"/>
                  </a:cubicBezTo>
                  <a:cubicBezTo>
                    <a:pt x="538090" y="5055907"/>
                    <a:pt x="480704" y="5015687"/>
                    <a:pt x="482981" y="5160705"/>
                  </a:cubicBezTo>
                  <a:cubicBezTo>
                    <a:pt x="484993" y="5289407"/>
                    <a:pt x="486416" y="5287301"/>
                    <a:pt x="488352" y="5399801"/>
                  </a:cubicBezTo>
                  <a:cubicBezTo>
                    <a:pt x="451499" y="5399650"/>
                    <a:pt x="204499" y="5399536"/>
                    <a:pt x="186756" y="5399536"/>
                  </a:cubicBezTo>
                  <a:close/>
                  <a:moveTo>
                    <a:pt x="193151" y="5417141"/>
                  </a:moveTo>
                  <a:cubicBezTo>
                    <a:pt x="460494" y="5417312"/>
                    <a:pt x="456813" y="5417293"/>
                    <a:pt x="488655" y="5417445"/>
                  </a:cubicBezTo>
                  <a:cubicBezTo>
                    <a:pt x="491274" y="5600367"/>
                    <a:pt x="490439" y="5592095"/>
                    <a:pt x="493419" y="5760618"/>
                  </a:cubicBezTo>
                  <a:cubicBezTo>
                    <a:pt x="417398" y="5759727"/>
                    <a:pt x="307087" y="5760713"/>
                    <a:pt x="192923" y="5760713"/>
                  </a:cubicBezTo>
                  <a:cubicBezTo>
                    <a:pt x="191178" y="5390448"/>
                    <a:pt x="179279" y="5417141"/>
                    <a:pt x="193151" y="5417141"/>
                  </a:cubicBezTo>
                  <a:close/>
                  <a:moveTo>
                    <a:pt x="193151" y="5778300"/>
                  </a:moveTo>
                  <a:cubicBezTo>
                    <a:pt x="540595" y="5778300"/>
                    <a:pt x="493513" y="5766518"/>
                    <a:pt x="494292" y="5808237"/>
                  </a:cubicBezTo>
                  <a:cubicBezTo>
                    <a:pt x="501408" y="6185995"/>
                    <a:pt x="514995" y="6124414"/>
                    <a:pt x="420605" y="6124414"/>
                  </a:cubicBezTo>
                  <a:cubicBezTo>
                    <a:pt x="311110" y="6124414"/>
                    <a:pt x="307656" y="6122156"/>
                    <a:pt x="198351" y="6122080"/>
                  </a:cubicBezTo>
                  <a:cubicBezTo>
                    <a:pt x="189678" y="5752195"/>
                    <a:pt x="194499" y="5778300"/>
                    <a:pt x="193151" y="5778300"/>
                  </a:cubicBezTo>
                  <a:close/>
                  <a:moveTo>
                    <a:pt x="201634" y="6455484"/>
                  </a:moveTo>
                  <a:cubicBezTo>
                    <a:pt x="199660" y="6329495"/>
                    <a:pt x="201805" y="6325587"/>
                    <a:pt x="199774" y="6196410"/>
                  </a:cubicBezTo>
                  <a:cubicBezTo>
                    <a:pt x="198579" y="6118685"/>
                    <a:pt x="148158" y="6140653"/>
                    <a:pt x="497423" y="6142190"/>
                  </a:cubicBezTo>
                  <a:cubicBezTo>
                    <a:pt x="498998" y="6320199"/>
                    <a:pt x="503533" y="6320977"/>
                    <a:pt x="505450" y="6485743"/>
                  </a:cubicBezTo>
                  <a:cubicBezTo>
                    <a:pt x="163016" y="6479596"/>
                    <a:pt x="202450" y="6507655"/>
                    <a:pt x="201634" y="6455484"/>
                  </a:cubicBezTo>
                  <a:close/>
                  <a:moveTo>
                    <a:pt x="207479" y="6843677"/>
                  </a:moveTo>
                  <a:cubicBezTo>
                    <a:pt x="205543" y="6751115"/>
                    <a:pt x="204366" y="6682116"/>
                    <a:pt x="203361" y="6584945"/>
                  </a:cubicBezTo>
                  <a:cubicBezTo>
                    <a:pt x="202298" y="6482746"/>
                    <a:pt x="181234" y="6506100"/>
                    <a:pt x="307011" y="6503728"/>
                  </a:cubicBezTo>
                  <a:cubicBezTo>
                    <a:pt x="388800" y="6502286"/>
                    <a:pt x="457610" y="6502495"/>
                    <a:pt x="505640" y="6503387"/>
                  </a:cubicBezTo>
                  <a:cubicBezTo>
                    <a:pt x="506494" y="6601886"/>
                    <a:pt x="503305" y="6650055"/>
                    <a:pt x="509549" y="6849766"/>
                  </a:cubicBezTo>
                  <a:cubicBezTo>
                    <a:pt x="180532" y="6849766"/>
                    <a:pt x="207554" y="6846997"/>
                    <a:pt x="207479" y="6843677"/>
                  </a:cubicBezTo>
                  <a:close/>
                  <a:moveTo>
                    <a:pt x="207934" y="6864981"/>
                  </a:moveTo>
                  <a:cubicBezTo>
                    <a:pt x="309155" y="6865190"/>
                    <a:pt x="277958" y="6867372"/>
                    <a:pt x="510099" y="6867372"/>
                  </a:cubicBezTo>
                  <a:cubicBezTo>
                    <a:pt x="515185" y="7033087"/>
                    <a:pt x="512281" y="7097476"/>
                    <a:pt x="513762" y="7210318"/>
                  </a:cubicBezTo>
                  <a:cubicBezTo>
                    <a:pt x="210648" y="7211551"/>
                    <a:pt x="312723" y="7212177"/>
                    <a:pt x="214709" y="7212423"/>
                  </a:cubicBezTo>
                  <a:cubicBezTo>
                    <a:pt x="214690" y="7210489"/>
                    <a:pt x="207972" y="6866442"/>
                    <a:pt x="207934" y="6864981"/>
                  </a:cubicBezTo>
                  <a:close/>
                  <a:moveTo>
                    <a:pt x="215031" y="7232211"/>
                  </a:moveTo>
                  <a:cubicBezTo>
                    <a:pt x="214993" y="7229763"/>
                    <a:pt x="189147" y="7229384"/>
                    <a:pt x="514008" y="7227943"/>
                  </a:cubicBezTo>
                  <a:cubicBezTo>
                    <a:pt x="516058" y="7360837"/>
                    <a:pt x="519360" y="7366566"/>
                    <a:pt x="521865" y="7575100"/>
                  </a:cubicBezTo>
                  <a:cubicBezTo>
                    <a:pt x="388706" y="7574626"/>
                    <a:pt x="316082" y="7575252"/>
                    <a:pt x="220231" y="7575328"/>
                  </a:cubicBezTo>
                  <a:cubicBezTo>
                    <a:pt x="217840" y="7462941"/>
                    <a:pt x="216834" y="7344806"/>
                    <a:pt x="215031" y="7232211"/>
                  </a:cubicBezTo>
                  <a:close/>
                  <a:moveTo>
                    <a:pt x="225203" y="7879951"/>
                  </a:moveTo>
                  <a:cubicBezTo>
                    <a:pt x="223780" y="7534368"/>
                    <a:pt x="193929" y="7593218"/>
                    <a:pt x="306897" y="7592762"/>
                  </a:cubicBezTo>
                  <a:cubicBezTo>
                    <a:pt x="384094" y="7592554"/>
                    <a:pt x="435407" y="7592478"/>
                    <a:pt x="522073" y="7592725"/>
                  </a:cubicBezTo>
                  <a:cubicBezTo>
                    <a:pt x="526210" y="7966006"/>
                    <a:pt x="522130" y="7511375"/>
                    <a:pt x="525261" y="7937852"/>
                  </a:cubicBezTo>
                  <a:cubicBezTo>
                    <a:pt x="165692" y="7939730"/>
                    <a:pt x="225487" y="7946769"/>
                    <a:pt x="225203" y="7879951"/>
                  </a:cubicBezTo>
                  <a:close/>
                  <a:moveTo>
                    <a:pt x="230839" y="8268372"/>
                  </a:moveTo>
                  <a:cubicBezTo>
                    <a:pt x="224899" y="7889418"/>
                    <a:pt x="201975" y="7951492"/>
                    <a:pt x="306688" y="7954224"/>
                  </a:cubicBezTo>
                  <a:cubicBezTo>
                    <a:pt x="371266" y="7955989"/>
                    <a:pt x="425767" y="7955989"/>
                    <a:pt x="525413" y="7955495"/>
                  </a:cubicBezTo>
                  <a:cubicBezTo>
                    <a:pt x="527254" y="8142041"/>
                    <a:pt x="531695" y="8131076"/>
                    <a:pt x="533668" y="8298024"/>
                  </a:cubicBezTo>
                  <a:cubicBezTo>
                    <a:pt x="186547" y="8293812"/>
                    <a:pt x="231636" y="8317128"/>
                    <a:pt x="230839" y="8268372"/>
                  </a:cubicBezTo>
                  <a:close/>
                  <a:moveTo>
                    <a:pt x="236304" y="8663299"/>
                  </a:moveTo>
                  <a:cubicBezTo>
                    <a:pt x="235982" y="8568291"/>
                    <a:pt x="236114" y="8589368"/>
                    <a:pt x="231655" y="8317375"/>
                  </a:cubicBezTo>
                  <a:cubicBezTo>
                    <a:pt x="323654" y="8316806"/>
                    <a:pt x="348836" y="8313429"/>
                    <a:pt x="533858" y="8315687"/>
                  </a:cubicBezTo>
                  <a:cubicBezTo>
                    <a:pt x="534693" y="8410505"/>
                    <a:pt x="536021" y="8624142"/>
                    <a:pt x="536534" y="8663318"/>
                  </a:cubicBezTo>
                  <a:lnTo>
                    <a:pt x="236304" y="8663299"/>
                  </a:lnTo>
                  <a:close/>
                  <a:moveTo>
                    <a:pt x="534389" y="7227848"/>
                  </a:moveTo>
                  <a:cubicBezTo>
                    <a:pt x="854848" y="7226539"/>
                    <a:pt x="830159" y="7230427"/>
                    <a:pt x="830197" y="7232552"/>
                  </a:cubicBezTo>
                  <a:cubicBezTo>
                    <a:pt x="836383" y="7627935"/>
                    <a:pt x="871092" y="7573355"/>
                    <a:pt x="761843" y="7574682"/>
                  </a:cubicBezTo>
                  <a:cubicBezTo>
                    <a:pt x="687948" y="7575480"/>
                    <a:pt x="643410" y="7575461"/>
                    <a:pt x="537444" y="7575157"/>
                  </a:cubicBezTo>
                  <a:cubicBezTo>
                    <a:pt x="532833" y="7200585"/>
                    <a:pt x="523326" y="7227904"/>
                    <a:pt x="534389" y="7227848"/>
                  </a:cubicBezTo>
                  <a:close/>
                  <a:moveTo>
                    <a:pt x="540670" y="7879989"/>
                  </a:moveTo>
                  <a:cubicBezTo>
                    <a:pt x="540670" y="7533135"/>
                    <a:pt x="504273" y="7592952"/>
                    <a:pt x="648097" y="7592952"/>
                  </a:cubicBezTo>
                  <a:cubicBezTo>
                    <a:pt x="755315" y="7592952"/>
                    <a:pt x="751064" y="7592004"/>
                    <a:pt x="838205" y="7591700"/>
                  </a:cubicBezTo>
                  <a:cubicBezTo>
                    <a:pt x="837826" y="7807746"/>
                    <a:pt x="841109" y="7839619"/>
                    <a:pt x="843595" y="7936999"/>
                  </a:cubicBezTo>
                  <a:cubicBezTo>
                    <a:pt x="487080" y="7937378"/>
                    <a:pt x="540670" y="7957127"/>
                    <a:pt x="540670" y="7879989"/>
                  </a:cubicBezTo>
                  <a:close/>
                  <a:moveTo>
                    <a:pt x="548811" y="8268334"/>
                  </a:moveTo>
                  <a:cubicBezTo>
                    <a:pt x="542948" y="7892700"/>
                    <a:pt x="505943" y="7955154"/>
                    <a:pt x="648097" y="7955154"/>
                  </a:cubicBezTo>
                  <a:cubicBezTo>
                    <a:pt x="761464" y="7955154"/>
                    <a:pt x="745846" y="7954756"/>
                    <a:pt x="844012" y="7954642"/>
                  </a:cubicBezTo>
                  <a:cubicBezTo>
                    <a:pt x="847504" y="8109524"/>
                    <a:pt x="844392" y="8128970"/>
                    <a:pt x="847143" y="8298157"/>
                  </a:cubicBezTo>
                  <a:cubicBezTo>
                    <a:pt x="501654" y="8298518"/>
                    <a:pt x="549438" y="8309122"/>
                    <a:pt x="548811" y="8268334"/>
                  </a:cubicBezTo>
                  <a:close/>
                  <a:moveTo>
                    <a:pt x="552094" y="8663337"/>
                  </a:moveTo>
                  <a:cubicBezTo>
                    <a:pt x="551525" y="8620177"/>
                    <a:pt x="550197" y="8405914"/>
                    <a:pt x="549400" y="8315876"/>
                  </a:cubicBezTo>
                  <a:cubicBezTo>
                    <a:pt x="653582" y="8317072"/>
                    <a:pt x="768656" y="8315857"/>
                    <a:pt x="847447" y="8315763"/>
                  </a:cubicBezTo>
                  <a:cubicBezTo>
                    <a:pt x="852153" y="8604810"/>
                    <a:pt x="851584" y="8576638"/>
                    <a:pt x="853557" y="8660662"/>
                  </a:cubicBezTo>
                  <a:cubicBezTo>
                    <a:pt x="746928" y="8661023"/>
                    <a:pt x="793743" y="8663356"/>
                    <a:pt x="552094" y="8663337"/>
                  </a:cubicBezTo>
                  <a:close/>
                  <a:moveTo>
                    <a:pt x="857486" y="7879667"/>
                  </a:moveTo>
                  <a:cubicBezTo>
                    <a:pt x="846688" y="7546510"/>
                    <a:pt x="851755" y="7591643"/>
                    <a:pt x="875722" y="7591643"/>
                  </a:cubicBezTo>
                  <a:cubicBezTo>
                    <a:pt x="1198135" y="7591643"/>
                    <a:pt x="1154223" y="7584282"/>
                    <a:pt x="1154375" y="7620935"/>
                  </a:cubicBezTo>
                  <a:cubicBezTo>
                    <a:pt x="1155950" y="7993211"/>
                    <a:pt x="1177830" y="7935614"/>
                    <a:pt x="1103214" y="7935614"/>
                  </a:cubicBezTo>
                  <a:cubicBezTo>
                    <a:pt x="818185" y="7935614"/>
                    <a:pt x="859990" y="7957450"/>
                    <a:pt x="857486" y="7879667"/>
                  </a:cubicBezTo>
                  <a:close/>
                  <a:moveTo>
                    <a:pt x="862211" y="8268410"/>
                  </a:moveTo>
                  <a:cubicBezTo>
                    <a:pt x="856651" y="7912829"/>
                    <a:pt x="856802" y="7954623"/>
                    <a:pt x="875722" y="7954623"/>
                  </a:cubicBezTo>
                  <a:cubicBezTo>
                    <a:pt x="1209388" y="7954623"/>
                    <a:pt x="1158151" y="7934665"/>
                    <a:pt x="1159328" y="8009716"/>
                  </a:cubicBezTo>
                  <a:cubicBezTo>
                    <a:pt x="1164622" y="8349532"/>
                    <a:pt x="1188172" y="8299769"/>
                    <a:pt x="1103195" y="8299769"/>
                  </a:cubicBezTo>
                  <a:cubicBezTo>
                    <a:pt x="822929" y="8299769"/>
                    <a:pt x="862818" y="8306580"/>
                    <a:pt x="862211" y="8268410"/>
                  </a:cubicBezTo>
                  <a:close/>
                  <a:moveTo>
                    <a:pt x="1170031" y="8657361"/>
                  </a:moveTo>
                  <a:cubicBezTo>
                    <a:pt x="1170012" y="8667587"/>
                    <a:pt x="1195915" y="8660605"/>
                    <a:pt x="875703" y="8660605"/>
                  </a:cubicBezTo>
                  <a:cubicBezTo>
                    <a:pt x="865683" y="8660605"/>
                    <a:pt x="869213" y="8699345"/>
                    <a:pt x="862970" y="8315724"/>
                  </a:cubicBezTo>
                  <a:cubicBezTo>
                    <a:pt x="998159" y="8315648"/>
                    <a:pt x="967076" y="8317622"/>
                    <a:pt x="1166577" y="8317318"/>
                  </a:cubicBezTo>
                  <a:cubicBezTo>
                    <a:pt x="1166615" y="8319538"/>
                    <a:pt x="1170107" y="8594148"/>
                    <a:pt x="1170031" y="8657361"/>
                  </a:cubicBezTo>
                  <a:close/>
                  <a:moveTo>
                    <a:pt x="1173048" y="7879875"/>
                  </a:moveTo>
                  <a:cubicBezTo>
                    <a:pt x="1168835" y="7544935"/>
                    <a:pt x="1153711" y="7593237"/>
                    <a:pt x="1217093" y="7592383"/>
                  </a:cubicBezTo>
                  <a:cubicBezTo>
                    <a:pt x="1510358" y="7588418"/>
                    <a:pt x="1470678" y="7586862"/>
                    <a:pt x="1471532" y="7621143"/>
                  </a:cubicBezTo>
                  <a:cubicBezTo>
                    <a:pt x="1480356" y="7988126"/>
                    <a:pt x="1480147" y="7937131"/>
                    <a:pt x="1444642" y="7936733"/>
                  </a:cubicBezTo>
                  <a:cubicBezTo>
                    <a:pt x="1125037" y="7933280"/>
                    <a:pt x="1173959" y="7953845"/>
                    <a:pt x="1173048" y="7879875"/>
                  </a:cubicBezTo>
                  <a:close/>
                  <a:moveTo>
                    <a:pt x="1181417" y="8268334"/>
                  </a:moveTo>
                  <a:cubicBezTo>
                    <a:pt x="1175743" y="7905809"/>
                    <a:pt x="1154356" y="7953257"/>
                    <a:pt x="1216941" y="7953504"/>
                  </a:cubicBezTo>
                  <a:cubicBezTo>
                    <a:pt x="1524078" y="7954737"/>
                    <a:pt x="1475422" y="7939920"/>
                    <a:pt x="1476504" y="8009716"/>
                  </a:cubicBezTo>
                  <a:cubicBezTo>
                    <a:pt x="1478515" y="8137773"/>
                    <a:pt x="1479616" y="8146215"/>
                    <a:pt x="1481532" y="8268637"/>
                  </a:cubicBezTo>
                  <a:cubicBezTo>
                    <a:pt x="1482159" y="8309540"/>
                    <a:pt x="1509997" y="8299295"/>
                    <a:pt x="1330782" y="8299428"/>
                  </a:cubicBezTo>
                  <a:cubicBezTo>
                    <a:pt x="1153711" y="8299428"/>
                    <a:pt x="1182081" y="8310033"/>
                    <a:pt x="1181417" y="8268334"/>
                  </a:cubicBezTo>
                  <a:close/>
                  <a:moveTo>
                    <a:pt x="1444490" y="8662123"/>
                  </a:moveTo>
                  <a:cubicBezTo>
                    <a:pt x="1373347" y="8662692"/>
                    <a:pt x="1361866" y="8662597"/>
                    <a:pt x="1185554" y="8662540"/>
                  </a:cubicBezTo>
                  <a:cubicBezTo>
                    <a:pt x="1185649" y="8596748"/>
                    <a:pt x="1182176" y="8319614"/>
                    <a:pt x="1182138" y="8317318"/>
                  </a:cubicBezTo>
                  <a:cubicBezTo>
                    <a:pt x="1324501" y="8317033"/>
                    <a:pt x="1156880" y="8317167"/>
                    <a:pt x="1482159" y="8316938"/>
                  </a:cubicBezTo>
                  <a:cubicBezTo>
                    <a:pt x="1486087" y="8726664"/>
                    <a:pt x="1501875" y="8661649"/>
                    <a:pt x="1444490" y="8662123"/>
                  </a:cubicBezTo>
                  <a:close/>
                  <a:moveTo>
                    <a:pt x="1484455" y="7491247"/>
                  </a:moveTo>
                  <a:cubicBezTo>
                    <a:pt x="1482481" y="7365163"/>
                    <a:pt x="1483164" y="7367363"/>
                    <a:pt x="1481039" y="7232173"/>
                  </a:cubicBezTo>
                  <a:cubicBezTo>
                    <a:pt x="1481001" y="7229081"/>
                    <a:pt x="1455762" y="7229138"/>
                    <a:pt x="1781914" y="7229081"/>
                  </a:cubicBezTo>
                  <a:cubicBezTo>
                    <a:pt x="1781933" y="7230485"/>
                    <a:pt x="1782995" y="7284686"/>
                    <a:pt x="1785614" y="7573734"/>
                  </a:cubicBezTo>
                  <a:cubicBezTo>
                    <a:pt x="1426405" y="7573734"/>
                    <a:pt x="1486220" y="7603974"/>
                    <a:pt x="1484455" y="7491247"/>
                  </a:cubicBezTo>
                  <a:close/>
                  <a:moveTo>
                    <a:pt x="1558331" y="7593331"/>
                  </a:moveTo>
                  <a:cubicBezTo>
                    <a:pt x="1672172" y="7593331"/>
                    <a:pt x="1672532" y="7591340"/>
                    <a:pt x="1785747" y="7591340"/>
                  </a:cubicBezTo>
                  <a:cubicBezTo>
                    <a:pt x="1787436" y="7816454"/>
                    <a:pt x="1789277" y="7839599"/>
                    <a:pt x="1791307" y="7936126"/>
                  </a:cubicBezTo>
                  <a:cubicBezTo>
                    <a:pt x="1667162" y="7936126"/>
                    <a:pt x="1624635" y="7938023"/>
                    <a:pt x="1491135" y="7937150"/>
                  </a:cubicBezTo>
                  <a:cubicBezTo>
                    <a:pt x="1487795" y="7533837"/>
                    <a:pt x="1462821" y="7593331"/>
                    <a:pt x="1558331" y="7593331"/>
                  </a:cubicBezTo>
                  <a:close/>
                  <a:moveTo>
                    <a:pt x="1497074" y="8268334"/>
                  </a:moveTo>
                  <a:cubicBezTo>
                    <a:pt x="1491286" y="7897348"/>
                    <a:pt x="1470697" y="7954964"/>
                    <a:pt x="1558331" y="7954964"/>
                  </a:cubicBezTo>
                  <a:cubicBezTo>
                    <a:pt x="1838009" y="7954964"/>
                    <a:pt x="1791402" y="7930339"/>
                    <a:pt x="1792636" y="8009716"/>
                  </a:cubicBezTo>
                  <a:cubicBezTo>
                    <a:pt x="1797171" y="8296582"/>
                    <a:pt x="1796829" y="8275657"/>
                    <a:pt x="1797228" y="8299864"/>
                  </a:cubicBezTo>
                  <a:cubicBezTo>
                    <a:pt x="1448911" y="8300338"/>
                    <a:pt x="1497720" y="8309312"/>
                    <a:pt x="1497074" y="8268334"/>
                  </a:cubicBezTo>
                  <a:close/>
                  <a:moveTo>
                    <a:pt x="1785937" y="8661971"/>
                  </a:moveTo>
                  <a:cubicBezTo>
                    <a:pt x="1467585" y="8661971"/>
                    <a:pt x="1500775" y="8663356"/>
                    <a:pt x="1500699" y="8657342"/>
                  </a:cubicBezTo>
                  <a:cubicBezTo>
                    <a:pt x="1495158" y="8247181"/>
                    <a:pt x="1481039" y="8316958"/>
                    <a:pt x="1558350" y="8316901"/>
                  </a:cubicBezTo>
                  <a:cubicBezTo>
                    <a:pt x="1672494" y="8316901"/>
                    <a:pt x="1672058" y="8317508"/>
                    <a:pt x="1785937" y="8317508"/>
                  </a:cubicBezTo>
                  <a:cubicBezTo>
                    <a:pt x="1801611" y="8317508"/>
                    <a:pt x="1797076" y="8305120"/>
                    <a:pt x="1799201" y="8398345"/>
                  </a:cubicBezTo>
                  <a:cubicBezTo>
                    <a:pt x="1806185" y="8702380"/>
                    <a:pt x="1808272" y="8661971"/>
                    <a:pt x="1785937" y="8661971"/>
                  </a:cubicBezTo>
                  <a:close/>
                  <a:moveTo>
                    <a:pt x="1801535" y="7620859"/>
                  </a:moveTo>
                  <a:cubicBezTo>
                    <a:pt x="1801251" y="7575119"/>
                    <a:pt x="1758326" y="7595646"/>
                    <a:pt x="2100816" y="7591055"/>
                  </a:cubicBezTo>
                  <a:cubicBezTo>
                    <a:pt x="2104270" y="7802643"/>
                    <a:pt x="2104194" y="7807481"/>
                    <a:pt x="2106395" y="7880293"/>
                  </a:cubicBezTo>
                  <a:cubicBezTo>
                    <a:pt x="2108862" y="7961775"/>
                    <a:pt x="2156475" y="7936980"/>
                    <a:pt x="1806868" y="7936145"/>
                  </a:cubicBezTo>
                  <a:cubicBezTo>
                    <a:pt x="1805388" y="7865856"/>
                    <a:pt x="1802541" y="7782969"/>
                    <a:pt x="1801535" y="7620859"/>
                  </a:cubicBezTo>
                  <a:close/>
                  <a:moveTo>
                    <a:pt x="1807210" y="7953750"/>
                  </a:moveTo>
                  <a:cubicBezTo>
                    <a:pt x="2164919" y="7954642"/>
                    <a:pt x="2108312" y="7940812"/>
                    <a:pt x="2109375" y="8009659"/>
                  </a:cubicBezTo>
                  <a:cubicBezTo>
                    <a:pt x="2111386" y="8139442"/>
                    <a:pt x="2112525" y="8134168"/>
                    <a:pt x="2114707" y="8268618"/>
                  </a:cubicBezTo>
                  <a:cubicBezTo>
                    <a:pt x="2115333" y="8308591"/>
                    <a:pt x="2163724" y="8298404"/>
                    <a:pt x="1812770" y="8299808"/>
                  </a:cubicBezTo>
                  <a:cubicBezTo>
                    <a:pt x="1811897" y="8248110"/>
                    <a:pt x="1808139" y="8001691"/>
                    <a:pt x="1807210" y="7953750"/>
                  </a:cubicBezTo>
                  <a:close/>
                  <a:moveTo>
                    <a:pt x="1818463" y="8661915"/>
                  </a:moveTo>
                  <a:cubicBezTo>
                    <a:pt x="1818026" y="8512249"/>
                    <a:pt x="1814610" y="8401722"/>
                    <a:pt x="1813092" y="8317432"/>
                  </a:cubicBezTo>
                  <a:cubicBezTo>
                    <a:pt x="1917407" y="8316996"/>
                    <a:pt x="1951982" y="8313391"/>
                    <a:pt x="2115295" y="8315705"/>
                  </a:cubicBezTo>
                  <a:cubicBezTo>
                    <a:pt x="2116244" y="8437502"/>
                    <a:pt x="2112563" y="8373701"/>
                    <a:pt x="2117876" y="8657551"/>
                  </a:cubicBezTo>
                  <a:cubicBezTo>
                    <a:pt x="2117952" y="8661800"/>
                    <a:pt x="2144273" y="8661194"/>
                    <a:pt x="1818463" y="8661915"/>
                  </a:cubicBezTo>
                  <a:close/>
                  <a:moveTo>
                    <a:pt x="2121956" y="7879724"/>
                  </a:moveTo>
                  <a:cubicBezTo>
                    <a:pt x="2119508" y="7798887"/>
                    <a:pt x="2119660" y="7793404"/>
                    <a:pt x="2116358" y="7590846"/>
                  </a:cubicBezTo>
                  <a:cubicBezTo>
                    <a:pt x="2324779" y="7587583"/>
                    <a:pt x="2326733" y="7591946"/>
                    <a:pt x="2417366" y="7593180"/>
                  </a:cubicBezTo>
                  <a:cubicBezTo>
                    <a:pt x="2419017" y="7685665"/>
                    <a:pt x="2423286" y="7935424"/>
                    <a:pt x="2423305" y="7936828"/>
                  </a:cubicBezTo>
                  <a:cubicBezTo>
                    <a:pt x="2072427" y="7938364"/>
                    <a:pt x="2124366" y="7959347"/>
                    <a:pt x="2121956" y="7879724"/>
                  </a:cubicBezTo>
                  <a:close/>
                  <a:moveTo>
                    <a:pt x="2123949" y="7955780"/>
                  </a:moveTo>
                  <a:cubicBezTo>
                    <a:pt x="2250561" y="7955837"/>
                    <a:pt x="2285819" y="7956046"/>
                    <a:pt x="2355008" y="7955116"/>
                  </a:cubicBezTo>
                  <a:cubicBezTo>
                    <a:pt x="2441656" y="7953940"/>
                    <a:pt x="2423343" y="7895129"/>
                    <a:pt x="2429207" y="8268676"/>
                  </a:cubicBezTo>
                  <a:cubicBezTo>
                    <a:pt x="2429833" y="8308212"/>
                    <a:pt x="2477825" y="8303431"/>
                    <a:pt x="2130666" y="8298328"/>
                  </a:cubicBezTo>
                  <a:cubicBezTo>
                    <a:pt x="2130325" y="8268562"/>
                    <a:pt x="2123987" y="7957279"/>
                    <a:pt x="2123949" y="7955780"/>
                  </a:cubicBezTo>
                  <a:close/>
                  <a:moveTo>
                    <a:pt x="2133494" y="8660472"/>
                  </a:moveTo>
                  <a:cubicBezTo>
                    <a:pt x="2127972" y="8391250"/>
                    <a:pt x="2131786" y="8435738"/>
                    <a:pt x="2130837" y="8315952"/>
                  </a:cubicBezTo>
                  <a:cubicBezTo>
                    <a:pt x="2218111" y="8317242"/>
                    <a:pt x="2229117" y="8316313"/>
                    <a:pt x="2354875" y="8317167"/>
                  </a:cubicBezTo>
                  <a:cubicBezTo>
                    <a:pt x="2461012" y="8317887"/>
                    <a:pt x="2421389" y="8258393"/>
                    <a:pt x="2435488" y="8658063"/>
                  </a:cubicBezTo>
                  <a:cubicBezTo>
                    <a:pt x="2435830" y="8667891"/>
                    <a:pt x="2445280" y="8658405"/>
                    <a:pt x="2133494" y="8660472"/>
                  </a:cubicBezTo>
                  <a:close/>
                  <a:moveTo>
                    <a:pt x="2437822" y="7879875"/>
                  </a:moveTo>
                  <a:cubicBezTo>
                    <a:pt x="2431940" y="7547117"/>
                    <a:pt x="2420819" y="7593502"/>
                    <a:pt x="2468716" y="7593502"/>
                  </a:cubicBezTo>
                  <a:cubicBezTo>
                    <a:pt x="2775588" y="7593502"/>
                    <a:pt x="2734408" y="7578439"/>
                    <a:pt x="2735756" y="7621258"/>
                  </a:cubicBezTo>
                  <a:cubicBezTo>
                    <a:pt x="2746838" y="7987310"/>
                    <a:pt x="2748052" y="7935632"/>
                    <a:pt x="2696341" y="7935632"/>
                  </a:cubicBezTo>
                  <a:cubicBezTo>
                    <a:pt x="2392411" y="7935614"/>
                    <a:pt x="2439226" y="7954339"/>
                    <a:pt x="2437822" y="7879875"/>
                  </a:cubicBezTo>
                  <a:close/>
                  <a:moveTo>
                    <a:pt x="2444749" y="8268372"/>
                  </a:moveTo>
                  <a:cubicBezTo>
                    <a:pt x="2439075" y="7905961"/>
                    <a:pt x="2426873" y="7954339"/>
                    <a:pt x="2468735" y="7954339"/>
                  </a:cubicBezTo>
                  <a:cubicBezTo>
                    <a:pt x="2790598" y="7954339"/>
                    <a:pt x="2740784" y="7935614"/>
                    <a:pt x="2741942" y="8009659"/>
                  </a:cubicBezTo>
                  <a:cubicBezTo>
                    <a:pt x="2747274" y="8350518"/>
                    <a:pt x="2760027" y="8297948"/>
                    <a:pt x="2696341" y="8297948"/>
                  </a:cubicBezTo>
                  <a:cubicBezTo>
                    <a:pt x="2405353" y="8297967"/>
                    <a:pt x="2445451" y="8313334"/>
                    <a:pt x="2444749" y="8268372"/>
                  </a:cubicBezTo>
                  <a:close/>
                  <a:moveTo>
                    <a:pt x="2451201" y="8662389"/>
                  </a:moveTo>
                  <a:cubicBezTo>
                    <a:pt x="2446115" y="8510143"/>
                    <a:pt x="2446950" y="8431071"/>
                    <a:pt x="2445451" y="8317508"/>
                  </a:cubicBezTo>
                  <a:cubicBezTo>
                    <a:pt x="2597814" y="8317660"/>
                    <a:pt x="2538323" y="8315800"/>
                    <a:pt x="2746458" y="8315535"/>
                  </a:cubicBezTo>
                  <a:lnTo>
                    <a:pt x="2752000" y="8662465"/>
                  </a:lnTo>
                  <a:cubicBezTo>
                    <a:pt x="2703590" y="8662730"/>
                    <a:pt x="2452700" y="8662408"/>
                    <a:pt x="2451201" y="8662389"/>
                  </a:cubicBezTo>
                  <a:close/>
                  <a:moveTo>
                    <a:pt x="2755909" y="7880786"/>
                  </a:moveTo>
                  <a:cubicBezTo>
                    <a:pt x="2753100" y="7541464"/>
                    <a:pt x="2730860" y="7591871"/>
                    <a:pt x="2810182" y="7591643"/>
                  </a:cubicBezTo>
                  <a:cubicBezTo>
                    <a:pt x="3091966" y="7590884"/>
                    <a:pt x="3050844" y="7583315"/>
                    <a:pt x="3051982" y="7621238"/>
                  </a:cubicBezTo>
                  <a:cubicBezTo>
                    <a:pt x="3062932" y="7983042"/>
                    <a:pt x="3056157" y="7937700"/>
                    <a:pt x="3037959" y="7937416"/>
                  </a:cubicBezTo>
                  <a:cubicBezTo>
                    <a:pt x="2707765" y="7931648"/>
                    <a:pt x="2756554" y="7956539"/>
                    <a:pt x="2755909" y="7880786"/>
                  </a:cubicBezTo>
                  <a:close/>
                  <a:moveTo>
                    <a:pt x="2761260" y="8268372"/>
                  </a:moveTo>
                  <a:cubicBezTo>
                    <a:pt x="2755415" y="7894958"/>
                    <a:pt x="2741657" y="7953200"/>
                    <a:pt x="2810125" y="7953655"/>
                  </a:cubicBezTo>
                  <a:cubicBezTo>
                    <a:pt x="3097925" y="7955989"/>
                    <a:pt x="3055284" y="7937624"/>
                    <a:pt x="3056423" y="8009716"/>
                  </a:cubicBezTo>
                  <a:cubicBezTo>
                    <a:pt x="3061566" y="8338357"/>
                    <a:pt x="3077278" y="8298328"/>
                    <a:pt x="3037959" y="8298005"/>
                  </a:cubicBezTo>
                  <a:cubicBezTo>
                    <a:pt x="2719341" y="8295425"/>
                    <a:pt x="2761943" y="8311266"/>
                    <a:pt x="2761260" y="8268372"/>
                  </a:cubicBezTo>
                  <a:close/>
                  <a:moveTo>
                    <a:pt x="3068074" y="8657361"/>
                  </a:moveTo>
                  <a:cubicBezTo>
                    <a:pt x="3068056" y="8667815"/>
                    <a:pt x="3096426" y="8659334"/>
                    <a:pt x="2810125" y="8662028"/>
                  </a:cubicBezTo>
                  <a:cubicBezTo>
                    <a:pt x="2750349" y="8662597"/>
                    <a:pt x="2768376" y="8714826"/>
                    <a:pt x="2762019" y="8315516"/>
                  </a:cubicBezTo>
                  <a:cubicBezTo>
                    <a:pt x="2889258" y="8315269"/>
                    <a:pt x="2886354" y="8314643"/>
                    <a:pt x="3063672" y="8315838"/>
                  </a:cubicBezTo>
                  <a:cubicBezTo>
                    <a:pt x="3067107" y="8527711"/>
                    <a:pt x="3068283" y="8554821"/>
                    <a:pt x="3068074" y="8657361"/>
                  </a:cubicBezTo>
                  <a:close/>
                  <a:moveTo>
                    <a:pt x="3151686" y="7592686"/>
                  </a:moveTo>
                  <a:cubicBezTo>
                    <a:pt x="3266817" y="7592686"/>
                    <a:pt x="3262794" y="7591131"/>
                    <a:pt x="3365875" y="7590979"/>
                  </a:cubicBezTo>
                  <a:cubicBezTo>
                    <a:pt x="3368949" y="7787712"/>
                    <a:pt x="3368930" y="7801296"/>
                    <a:pt x="3371473" y="7880710"/>
                  </a:cubicBezTo>
                  <a:cubicBezTo>
                    <a:pt x="3373598" y="7948495"/>
                    <a:pt x="3433109" y="7942576"/>
                    <a:pt x="3071206" y="7937928"/>
                  </a:cubicBezTo>
                  <a:cubicBezTo>
                    <a:pt x="3069422" y="7528316"/>
                    <a:pt x="3039856" y="7592686"/>
                    <a:pt x="3151686" y="7592686"/>
                  </a:cubicBezTo>
                  <a:close/>
                  <a:moveTo>
                    <a:pt x="3078436" y="8268334"/>
                  </a:moveTo>
                  <a:cubicBezTo>
                    <a:pt x="3072667" y="7898581"/>
                    <a:pt x="3044278" y="7955989"/>
                    <a:pt x="3151686" y="7955989"/>
                  </a:cubicBezTo>
                  <a:cubicBezTo>
                    <a:pt x="3263894" y="7955989"/>
                    <a:pt x="3263951" y="7954813"/>
                    <a:pt x="3373523" y="7954774"/>
                  </a:cubicBezTo>
                  <a:cubicBezTo>
                    <a:pt x="3375060" y="8023147"/>
                    <a:pt x="3375819" y="8104421"/>
                    <a:pt x="3378817" y="8298745"/>
                  </a:cubicBezTo>
                  <a:cubicBezTo>
                    <a:pt x="3031184" y="8298726"/>
                    <a:pt x="3079062" y="8308800"/>
                    <a:pt x="3078436" y="8268334"/>
                  </a:cubicBezTo>
                  <a:close/>
                  <a:moveTo>
                    <a:pt x="3379348" y="8660169"/>
                  </a:moveTo>
                  <a:cubicBezTo>
                    <a:pt x="3233892" y="8660169"/>
                    <a:pt x="3083616" y="8669465"/>
                    <a:pt x="3083635" y="8657418"/>
                  </a:cubicBezTo>
                  <a:cubicBezTo>
                    <a:pt x="3084470" y="8255889"/>
                    <a:pt x="3049307" y="8316123"/>
                    <a:pt x="3151686" y="8316123"/>
                  </a:cubicBezTo>
                  <a:cubicBezTo>
                    <a:pt x="3250250" y="8316123"/>
                    <a:pt x="3271751" y="8316351"/>
                    <a:pt x="3379102" y="8316351"/>
                  </a:cubicBezTo>
                  <a:cubicBezTo>
                    <a:pt x="3384681" y="8689252"/>
                    <a:pt x="3385364" y="8660169"/>
                    <a:pt x="3379348" y="8660169"/>
                  </a:cubicBezTo>
                  <a:close/>
                  <a:moveTo>
                    <a:pt x="3381417" y="7590960"/>
                  </a:moveTo>
                  <a:cubicBezTo>
                    <a:pt x="3493208" y="7590998"/>
                    <a:pt x="3493588" y="7593407"/>
                    <a:pt x="3607011" y="7593407"/>
                  </a:cubicBezTo>
                  <a:cubicBezTo>
                    <a:pt x="3711497" y="7593407"/>
                    <a:pt x="3675118" y="7543892"/>
                    <a:pt x="3688307" y="7880350"/>
                  </a:cubicBezTo>
                  <a:cubicBezTo>
                    <a:pt x="3691059" y="7950468"/>
                    <a:pt x="3747552" y="7936790"/>
                    <a:pt x="3388704" y="7937131"/>
                  </a:cubicBezTo>
                  <a:cubicBezTo>
                    <a:pt x="3385326" y="7802169"/>
                    <a:pt x="3386806" y="7936069"/>
                    <a:pt x="3381417" y="7590960"/>
                  </a:cubicBezTo>
                  <a:close/>
                  <a:moveTo>
                    <a:pt x="3393904" y="8268372"/>
                  </a:moveTo>
                  <a:cubicBezTo>
                    <a:pt x="3391911" y="8140675"/>
                    <a:pt x="3392139" y="8138532"/>
                    <a:pt x="3390127" y="8009375"/>
                  </a:cubicBezTo>
                  <a:cubicBezTo>
                    <a:pt x="3389064" y="7942121"/>
                    <a:pt x="3329516" y="7951284"/>
                    <a:pt x="3690717" y="7953200"/>
                  </a:cubicBezTo>
                  <a:cubicBezTo>
                    <a:pt x="3692577" y="8027700"/>
                    <a:pt x="3692805" y="8099356"/>
                    <a:pt x="3695708" y="8299029"/>
                  </a:cubicBezTo>
                  <a:cubicBezTo>
                    <a:pt x="3343691" y="8305234"/>
                    <a:pt x="3394473" y="8303735"/>
                    <a:pt x="3393904" y="8268372"/>
                  </a:cubicBezTo>
                  <a:close/>
                  <a:moveTo>
                    <a:pt x="3398894" y="8660169"/>
                  </a:moveTo>
                  <a:cubicBezTo>
                    <a:pt x="3398894" y="8598019"/>
                    <a:pt x="3395592" y="8378766"/>
                    <a:pt x="3394643" y="8316351"/>
                  </a:cubicBezTo>
                  <a:cubicBezTo>
                    <a:pt x="3486604" y="8316427"/>
                    <a:pt x="3598263" y="8318342"/>
                    <a:pt x="3695936" y="8316654"/>
                  </a:cubicBezTo>
                  <a:cubicBezTo>
                    <a:pt x="3697530" y="8432380"/>
                    <a:pt x="3697169" y="8480851"/>
                    <a:pt x="3700832" y="8657589"/>
                  </a:cubicBezTo>
                  <a:cubicBezTo>
                    <a:pt x="3701003" y="8664760"/>
                    <a:pt x="3725046" y="8660643"/>
                    <a:pt x="3398894" y="8660169"/>
                  </a:cubicBezTo>
                  <a:close/>
                  <a:moveTo>
                    <a:pt x="3703811" y="7879591"/>
                  </a:moveTo>
                  <a:cubicBezTo>
                    <a:pt x="3690793" y="7548237"/>
                    <a:pt x="3697264" y="7593180"/>
                    <a:pt x="3720795" y="7592990"/>
                  </a:cubicBezTo>
                  <a:cubicBezTo>
                    <a:pt x="4045049" y="7590808"/>
                    <a:pt x="4001251" y="7581228"/>
                    <a:pt x="4001535" y="7620973"/>
                  </a:cubicBezTo>
                  <a:cubicBezTo>
                    <a:pt x="4002181" y="7710044"/>
                    <a:pt x="4002731" y="7731975"/>
                    <a:pt x="4006014" y="7938308"/>
                  </a:cubicBezTo>
                  <a:cubicBezTo>
                    <a:pt x="3653789" y="7934779"/>
                    <a:pt x="3706752" y="7954490"/>
                    <a:pt x="3703811" y="7879591"/>
                  </a:cubicBezTo>
                  <a:close/>
                  <a:moveTo>
                    <a:pt x="3710776" y="8268334"/>
                  </a:moveTo>
                  <a:cubicBezTo>
                    <a:pt x="3705234" y="7914423"/>
                    <a:pt x="3701496" y="7953257"/>
                    <a:pt x="3720700" y="7953390"/>
                  </a:cubicBezTo>
                  <a:cubicBezTo>
                    <a:pt x="4060363" y="7955666"/>
                    <a:pt x="4006052" y="7941020"/>
                    <a:pt x="4007153" y="8009678"/>
                  </a:cubicBezTo>
                  <a:cubicBezTo>
                    <a:pt x="4009164" y="8138038"/>
                    <a:pt x="4007665" y="8135591"/>
                    <a:pt x="4009752" y="8268676"/>
                  </a:cubicBezTo>
                  <a:cubicBezTo>
                    <a:pt x="4010360" y="8307036"/>
                    <a:pt x="4042563" y="8297436"/>
                    <a:pt x="3834484" y="8297398"/>
                  </a:cubicBezTo>
                  <a:cubicBezTo>
                    <a:pt x="3687719" y="8297398"/>
                    <a:pt x="3711421" y="8309255"/>
                    <a:pt x="3710776" y="8268334"/>
                  </a:cubicBezTo>
                  <a:close/>
                  <a:moveTo>
                    <a:pt x="3716412" y="8657172"/>
                  </a:moveTo>
                  <a:cubicBezTo>
                    <a:pt x="3708460" y="8275012"/>
                    <a:pt x="3709865" y="8316408"/>
                    <a:pt x="3720871" y="8316199"/>
                  </a:cubicBezTo>
                  <a:cubicBezTo>
                    <a:pt x="3799700" y="8314605"/>
                    <a:pt x="3813496" y="8315004"/>
                    <a:pt x="4010492" y="8315042"/>
                  </a:cubicBezTo>
                  <a:cubicBezTo>
                    <a:pt x="4010530" y="8317185"/>
                    <a:pt x="4014686" y="8569429"/>
                    <a:pt x="4016660" y="8660719"/>
                  </a:cubicBezTo>
                  <a:cubicBezTo>
                    <a:pt x="3728500" y="8661857"/>
                    <a:pt x="3716620" y="8666353"/>
                    <a:pt x="3716412" y="8657172"/>
                  </a:cubicBezTo>
                  <a:close/>
                  <a:moveTo>
                    <a:pt x="4015597" y="7491208"/>
                  </a:moveTo>
                  <a:cubicBezTo>
                    <a:pt x="4010682" y="7176758"/>
                    <a:pt x="3989599" y="7229062"/>
                    <a:pt x="4062071" y="7229062"/>
                  </a:cubicBezTo>
                  <a:cubicBezTo>
                    <a:pt x="4063494" y="7229062"/>
                    <a:pt x="4310817" y="7229176"/>
                    <a:pt x="4310874" y="7232515"/>
                  </a:cubicBezTo>
                  <a:cubicBezTo>
                    <a:pt x="4317003" y="7623629"/>
                    <a:pt x="4330059" y="7572197"/>
                    <a:pt x="4289772" y="7572197"/>
                  </a:cubicBezTo>
                  <a:cubicBezTo>
                    <a:pt x="3960717" y="7572197"/>
                    <a:pt x="4017305" y="7600142"/>
                    <a:pt x="4015597" y="7491208"/>
                  </a:cubicBezTo>
                  <a:close/>
                  <a:moveTo>
                    <a:pt x="4016850" y="7591719"/>
                  </a:moveTo>
                  <a:cubicBezTo>
                    <a:pt x="4228819" y="7591093"/>
                    <a:pt x="4191074" y="7589480"/>
                    <a:pt x="4317497" y="7589860"/>
                  </a:cubicBezTo>
                  <a:cubicBezTo>
                    <a:pt x="4317990" y="7645484"/>
                    <a:pt x="4318237" y="7642410"/>
                    <a:pt x="4320419" y="7937359"/>
                  </a:cubicBezTo>
                  <a:cubicBezTo>
                    <a:pt x="4174546" y="7937321"/>
                    <a:pt x="4122170" y="7939142"/>
                    <a:pt x="4021556" y="7938440"/>
                  </a:cubicBezTo>
                  <a:cubicBezTo>
                    <a:pt x="4016736" y="7635030"/>
                    <a:pt x="4017874" y="7711258"/>
                    <a:pt x="4016850" y="7591719"/>
                  </a:cubicBezTo>
                  <a:close/>
                  <a:moveTo>
                    <a:pt x="4025294" y="8268372"/>
                  </a:moveTo>
                  <a:cubicBezTo>
                    <a:pt x="4019601" y="7904937"/>
                    <a:pt x="4012580" y="7956178"/>
                    <a:pt x="4062071" y="7956178"/>
                  </a:cubicBezTo>
                  <a:cubicBezTo>
                    <a:pt x="4367690" y="7956178"/>
                    <a:pt x="4320191" y="7938326"/>
                    <a:pt x="4321292" y="8009716"/>
                  </a:cubicBezTo>
                  <a:cubicBezTo>
                    <a:pt x="4326530" y="8344675"/>
                    <a:pt x="4344520" y="8299124"/>
                    <a:pt x="4289753" y="8299124"/>
                  </a:cubicBezTo>
                  <a:cubicBezTo>
                    <a:pt x="3983223" y="8299124"/>
                    <a:pt x="4025883" y="8304171"/>
                    <a:pt x="4025294" y="8268372"/>
                  </a:cubicBezTo>
                  <a:close/>
                  <a:moveTo>
                    <a:pt x="4289753" y="8662540"/>
                  </a:moveTo>
                  <a:cubicBezTo>
                    <a:pt x="4002295" y="8662540"/>
                    <a:pt x="4032240" y="8660966"/>
                    <a:pt x="4032145" y="8656223"/>
                  </a:cubicBezTo>
                  <a:cubicBezTo>
                    <a:pt x="4022979" y="8260499"/>
                    <a:pt x="4015104" y="8315042"/>
                    <a:pt x="4062071" y="8315042"/>
                  </a:cubicBezTo>
                  <a:cubicBezTo>
                    <a:pt x="4175760" y="8315042"/>
                    <a:pt x="4175817" y="8316730"/>
                    <a:pt x="4289753" y="8316730"/>
                  </a:cubicBezTo>
                  <a:cubicBezTo>
                    <a:pt x="4338010" y="8316730"/>
                    <a:pt x="4328427" y="8300680"/>
                    <a:pt x="4328921" y="8398174"/>
                  </a:cubicBezTo>
                  <a:cubicBezTo>
                    <a:pt x="4330230" y="8713535"/>
                    <a:pt x="4352755" y="8662540"/>
                    <a:pt x="4289753" y="8662540"/>
                  </a:cubicBezTo>
                  <a:close/>
                  <a:moveTo>
                    <a:pt x="4331805" y="7491208"/>
                  </a:moveTo>
                  <a:cubicBezTo>
                    <a:pt x="4329775" y="7361577"/>
                    <a:pt x="4328427" y="7361368"/>
                    <a:pt x="4326397" y="7232211"/>
                  </a:cubicBezTo>
                  <a:cubicBezTo>
                    <a:pt x="4326359" y="7230409"/>
                    <a:pt x="4467374" y="7226918"/>
                    <a:pt x="4625734" y="7229043"/>
                  </a:cubicBezTo>
                  <a:cubicBezTo>
                    <a:pt x="4625753" y="7230598"/>
                    <a:pt x="4630555" y="7528279"/>
                    <a:pt x="4631503" y="7573696"/>
                  </a:cubicBezTo>
                  <a:cubicBezTo>
                    <a:pt x="4271004" y="7573829"/>
                    <a:pt x="4333456" y="7593844"/>
                    <a:pt x="4331805" y="7491208"/>
                  </a:cubicBezTo>
                  <a:close/>
                  <a:moveTo>
                    <a:pt x="4403499" y="7590581"/>
                  </a:moveTo>
                  <a:cubicBezTo>
                    <a:pt x="4470467" y="7591472"/>
                    <a:pt x="4486541" y="7591358"/>
                    <a:pt x="4631883" y="7591301"/>
                  </a:cubicBezTo>
                  <a:cubicBezTo>
                    <a:pt x="4640460" y="7974353"/>
                    <a:pt x="4640062" y="7936847"/>
                    <a:pt x="4631218" y="7936923"/>
                  </a:cubicBezTo>
                  <a:cubicBezTo>
                    <a:pt x="4545900" y="7937605"/>
                    <a:pt x="4540852" y="7937435"/>
                    <a:pt x="4335980" y="7937359"/>
                  </a:cubicBezTo>
                  <a:cubicBezTo>
                    <a:pt x="4333133" y="7529739"/>
                    <a:pt x="4311557" y="7589328"/>
                    <a:pt x="4403499" y="7590581"/>
                  </a:cubicBezTo>
                  <a:close/>
                  <a:moveTo>
                    <a:pt x="4343153" y="8268334"/>
                  </a:moveTo>
                  <a:cubicBezTo>
                    <a:pt x="4341104" y="8137052"/>
                    <a:pt x="4338846" y="8137830"/>
                    <a:pt x="4336834" y="8009412"/>
                  </a:cubicBezTo>
                  <a:cubicBezTo>
                    <a:pt x="4335620" y="7931762"/>
                    <a:pt x="4286109" y="7957260"/>
                    <a:pt x="4638183" y="7954528"/>
                  </a:cubicBezTo>
                  <a:cubicBezTo>
                    <a:pt x="4641143" y="8150806"/>
                    <a:pt x="4640366" y="8182602"/>
                    <a:pt x="4642585" y="8300870"/>
                  </a:cubicBezTo>
                  <a:cubicBezTo>
                    <a:pt x="4295199" y="8301022"/>
                    <a:pt x="4343779" y="8309047"/>
                    <a:pt x="4343153" y="8268334"/>
                  </a:cubicBezTo>
                  <a:close/>
                  <a:moveTo>
                    <a:pt x="4631332" y="8662047"/>
                  </a:moveTo>
                  <a:cubicBezTo>
                    <a:pt x="4322734" y="8660378"/>
                    <a:pt x="4348504" y="8666506"/>
                    <a:pt x="4348296" y="8657228"/>
                  </a:cubicBezTo>
                  <a:cubicBezTo>
                    <a:pt x="4338978" y="8250292"/>
                    <a:pt x="4329851" y="8316483"/>
                    <a:pt x="4403518" y="8317660"/>
                  </a:cubicBezTo>
                  <a:cubicBezTo>
                    <a:pt x="4469158" y="8318722"/>
                    <a:pt x="4486996" y="8318551"/>
                    <a:pt x="4642965" y="8318476"/>
                  </a:cubicBezTo>
                  <a:cubicBezTo>
                    <a:pt x="4651125" y="8702171"/>
                    <a:pt x="4658791" y="8662180"/>
                    <a:pt x="4631332" y="8662047"/>
                  </a:cubicBezTo>
                  <a:close/>
                  <a:moveTo>
                    <a:pt x="4647444" y="7591282"/>
                  </a:moveTo>
                  <a:cubicBezTo>
                    <a:pt x="4994071" y="7591131"/>
                    <a:pt x="4948243" y="7579160"/>
                    <a:pt x="4949248" y="7621163"/>
                  </a:cubicBezTo>
                  <a:cubicBezTo>
                    <a:pt x="4951810" y="7732563"/>
                    <a:pt x="4951506" y="7747360"/>
                    <a:pt x="4954011" y="7878282"/>
                  </a:cubicBezTo>
                  <a:cubicBezTo>
                    <a:pt x="4955530" y="7956501"/>
                    <a:pt x="5008361" y="7934191"/>
                    <a:pt x="4653459" y="7936733"/>
                  </a:cubicBezTo>
                  <a:cubicBezTo>
                    <a:pt x="4649265" y="7658973"/>
                    <a:pt x="4650271" y="7719055"/>
                    <a:pt x="4647444" y="7591282"/>
                  </a:cubicBezTo>
                  <a:close/>
                  <a:moveTo>
                    <a:pt x="4654560" y="8009412"/>
                  </a:moveTo>
                  <a:cubicBezTo>
                    <a:pt x="4653459" y="7937017"/>
                    <a:pt x="4599584" y="7953807"/>
                    <a:pt x="4955396" y="7953599"/>
                  </a:cubicBezTo>
                  <a:cubicBezTo>
                    <a:pt x="4955681" y="7969857"/>
                    <a:pt x="4960368" y="8257691"/>
                    <a:pt x="4960539" y="8268657"/>
                  </a:cubicBezTo>
                  <a:cubicBezTo>
                    <a:pt x="4961108" y="8304664"/>
                    <a:pt x="5010391" y="8300680"/>
                    <a:pt x="4658146" y="8300870"/>
                  </a:cubicBezTo>
                  <a:cubicBezTo>
                    <a:pt x="4656021" y="8191728"/>
                    <a:pt x="4656419" y="8128628"/>
                    <a:pt x="4654560" y="8009412"/>
                  </a:cubicBezTo>
                  <a:close/>
                  <a:moveTo>
                    <a:pt x="4665528" y="8662218"/>
                  </a:moveTo>
                  <a:cubicBezTo>
                    <a:pt x="4662853" y="8399616"/>
                    <a:pt x="4661126" y="8439589"/>
                    <a:pt x="4658488" y="8318456"/>
                  </a:cubicBezTo>
                  <a:cubicBezTo>
                    <a:pt x="4847571" y="8318362"/>
                    <a:pt x="4883456" y="8315174"/>
                    <a:pt x="4961203" y="8314984"/>
                  </a:cubicBezTo>
                  <a:cubicBezTo>
                    <a:pt x="4962759" y="8434770"/>
                    <a:pt x="4959704" y="8226938"/>
                    <a:pt x="4965435" y="8659732"/>
                  </a:cubicBezTo>
                  <a:cubicBezTo>
                    <a:pt x="4965435" y="8661099"/>
                    <a:pt x="4746046" y="8662597"/>
                    <a:pt x="4665528" y="8662218"/>
                  </a:cubicBezTo>
                  <a:close/>
                  <a:moveTo>
                    <a:pt x="4972855" y="7591150"/>
                  </a:moveTo>
                  <a:cubicBezTo>
                    <a:pt x="5308609" y="7591150"/>
                    <a:pt x="5264089" y="7576257"/>
                    <a:pt x="5264640" y="7621011"/>
                  </a:cubicBezTo>
                  <a:cubicBezTo>
                    <a:pt x="5269308" y="7994577"/>
                    <a:pt x="5293617" y="7937530"/>
                    <a:pt x="5200518" y="7937530"/>
                  </a:cubicBezTo>
                  <a:cubicBezTo>
                    <a:pt x="5090814" y="7937530"/>
                    <a:pt x="5087057" y="7935955"/>
                    <a:pt x="4972855" y="7935955"/>
                  </a:cubicBezTo>
                  <a:cubicBezTo>
                    <a:pt x="4970179" y="7935955"/>
                    <a:pt x="4958528" y="7591169"/>
                    <a:pt x="4972855" y="7591150"/>
                  </a:cubicBezTo>
                  <a:close/>
                  <a:moveTo>
                    <a:pt x="4976062" y="8268334"/>
                  </a:moveTo>
                  <a:cubicBezTo>
                    <a:pt x="4969610" y="7872704"/>
                    <a:pt x="4971356" y="7977350"/>
                    <a:pt x="4970938" y="7953579"/>
                  </a:cubicBezTo>
                  <a:cubicBezTo>
                    <a:pt x="5097114" y="7953579"/>
                    <a:pt x="5081914" y="7955609"/>
                    <a:pt x="5271301" y="7955059"/>
                  </a:cubicBezTo>
                  <a:cubicBezTo>
                    <a:pt x="5271339" y="7956539"/>
                    <a:pt x="5277051" y="8265868"/>
                    <a:pt x="5277525" y="8300528"/>
                  </a:cubicBezTo>
                  <a:cubicBezTo>
                    <a:pt x="5185811" y="8301762"/>
                    <a:pt x="5128387" y="8300509"/>
                    <a:pt x="5086867" y="8299143"/>
                  </a:cubicBezTo>
                  <a:cubicBezTo>
                    <a:pt x="4956440" y="8295065"/>
                    <a:pt x="4976688" y="8308591"/>
                    <a:pt x="4976062" y="8268334"/>
                  </a:cubicBezTo>
                  <a:close/>
                  <a:moveTo>
                    <a:pt x="4981015" y="8660396"/>
                  </a:moveTo>
                  <a:cubicBezTo>
                    <a:pt x="4976802" y="8371102"/>
                    <a:pt x="4977922" y="8403713"/>
                    <a:pt x="4976745" y="8314984"/>
                  </a:cubicBezTo>
                  <a:cubicBezTo>
                    <a:pt x="5086430" y="8315079"/>
                    <a:pt x="5087133" y="8318608"/>
                    <a:pt x="5200518" y="8318608"/>
                  </a:cubicBezTo>
                  <a:cubicBezTo>
                    <a:pt x="5303295" y="8318608"/>
                    <a:pt x="5275722" y="8253043"/>
                    <a:pt x="5281890" y="8661175"/>
                  </a:cubicBezTo>
                  <a:cubicBezTo>
                    <a:pt x="5072463" y="8661231"/>
                    <a:pt x="5093148" y="8660435"/>
                    <a:pt x="4981015" y="8660396"/>
                  </a:cubicBezTo>
                  <a:close/>
                  <a:moveTo>
                    <a:pt x="5284945" y="7879724"/>
                  </a:moveTo>
                  <a:cubicBezTo>
                    <a:pt x="5275096" y="7543380"/>
                    <a:pt x="5271357" y="7590087"/>
                    <a:pt x="5314302" y="7590657"/>
                  </a:cubicBezTo>
                  <a:cubicBezTo>
                    <a:pt x="5400968" y="7591946"/>
                    <a:pt x="5427611" y="7591074"/>
                    <a:pt x="5542287" y="7591851"/>
                  </a:cubicBezTo>
                  <a:cubicBezTo>
                    <a:pt x="5597547" y="7592231"/>
                    <a:pt x="5582309" y="7538656"/>
                    <a:pt x="5586275" y="7937568"/>
                  </a:cubicBezTo>
                  <a:cubicBezTo>
                    <a:pt x="5235283" y="7936220"/>
                    <a:pt x="5287203" y="7957526"/>
                    <a:pt x="5284945" y="7879724"/>
                  </a:cubicBezTo>
                  <a:close/>
                  <a:moveTo>
                    <a:pt x="5292611" y="8268334"/>
                  </a:moveTo>
                  <a:cubicBezTo>
                    <a:pt x="5286957" y="7907289"/>
                    <a:pt x="5275419" y="7955097"/>
                    <a:pt x="5314435" y="7954889"/>
                  </a:cubicBezTo>
                  <a:cubicBezTo>
                    <a:pt x="5638062" y="7953599"/>
                    <a:pt x="5586161" y="7941874"/>
                    <a:pt x="5587243" y="8009716"/>
                  </a:cubicBezTo>
                  <a:cubicBezTo>
                    <a:pt x="5592557" y="8348678"/>
                    <a:pt x="5609255" y="8298384"/>
                    <a:pt x="5542287" y="8298650"/>
                  </a:cubicBezTo>
                  <a:cubicBezTo>
                    <a:pt x="5249155" y="8299447"/>
                    <a:pt x="5293257" y="8310166"/>
                    <a:pt x="5292611" y="8268334"/>
                  </a:cubicBezTo>
                  <a:close/>
                  <a:moveTo>
                    <a:pt x="5597604" y="8657361"/>
                  </a:moveTo>
                  <a:cubicBezTo>
                    <a:pt x="5597604" y="8661705"/>
                    <a:pt x="5623109" y="8661041"/>
                    <a:pt x="5297432" y="8661155"/>
                  </a:cubicBezTo>
                  <a:cubicBezTo>
                    <a:pt x="5291587" y="8274499"/>
                    <a:pt x="5285799" y="8318058"/>
                    <a:pt x="5314530" y="8317527"/>
                  </a:cubicBezTo>
                  <a:cubicBezTo>
                    <a:pt x="5400494" y="8315914"/>
                    <a:pt x="5420723" y="8316749"/>
                    <a:pt x="5542344" y="8316256"/>
                  </a:cubicBezTo>
                  <a:cubicBezTo>
                    <a:pt x="5603942" y="8316104"/>
                    <a:pt x="5598856" y="8260499"/>
                    <a:pt x="5597604" y="8657361"/>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sp>
        <p:nvSpPr>
          <p:cNvPr id="3842" name="Google Shape;3842;p36"/>
          <p:cNvSpPr/>
          <p:nvPr/>
        </p:nvSpPr>
        <p:spPr>
          <a:xfrm>
            <a:off x="0" y="-10202"/>
            <a:ext cx="3339600" cy="5153700"/>
          </a:xfrm>
          <a:prstGeom prst="rect">
            <a:avLst/>
          </a:prstGeom>
          <a:solidFill>
            <a:schemeClr val="accent1"/>
          </a:solidFill>
          <a:ln>
            <a:noFill/>
          </a:ln>
        </p:spPr>
        <p:txBody>
          <a:bodyPr spcFirstLastPara="1" wrap="square" lIns="45725" tIns="45725" rIns="45725" bIns="45725" anchor="ctr" anchorCtr="0">
            <a:noAutofit/>
          </a:bodyPr>
          <a:lstStyle/>
          <a:p>
            <a:pPr marL="0" lvl="0" indent="0" algn="l" rtl="0">
              <a:spcBef>
                <a:spcPts val="0"/>
              </a:spcBef>
              <a:spcAft>
                <a:spcPts val="0"/>
              </a:spcAft>
              <a:buNone/>
            </a:pPr>
            <a:endParaRPr dirty="0">
              <a:highlight>
                <a:srgbClr val="FFFF00"/>
              </a:highlight>
            </a:endParaRPr>
          </a:p>
        </p:txBody>
      </p:sp>
      <p:sp>
        <p:nvSpPr>
          <p:cNvPr id="3843" name="Google Shape;3843;p36"/>
          <p:cNvSpPr txBox="1"/>
          <p:nvPr/>
        </p:nvSpPr>
        <p:spPr>
          <a:xfrm>
            <a:off x="183900" y="2320426"/>
            <a:ext cx="2971800" cy="492443"/>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en-US" sz="3200" b="1" dirty="0">
                <a:solidFill>
                  <a:schemeClr val="dk1"/>
                </a:solidFill>
                <a:latin typeface="Mali Light"/>
                <a:ea typeface="Mali Light"/>
                <a:cs typeface="Mali Light"/>
                <a:sym typeface="Mali Light"/>
              </a:rPr>
              <a:t>TRIM</a:t>
            </a:r>
            <a:endParaRPr sz="500" b="1" dirty="0">
              <a:solidFill>
                <a:schemeClr val="dk1"/>
              </a:solidFill>
              <a:latin typeface="Mali Light"/>
              <a:ea typeface="Mali Light"/>
              <a:cs typeface="Mali Light"/>
              <a:sym typeface="Mali Light"/>
            </a:endParaRPr>
          </a:p>
        </p:txBody>
      </p:sp>
      <p:sp>
        <p:nvSpPr>
          <p:cNvPr id="3" name="TextBox 2"/>
          <p:cNvSpPr txBox="1"/>
          <p:nvPr/>
        </p:nvSpPr>
        <p:spPr>
          <a:xfrm>
            <a:off x="3965839" y="705023"/>
            <a:ext cx="4498390" cy="1600438"/>
          </a:xfrm>
          <a:prstGeom prst="rect">
            <a:avLst/>
          </a:prstGeom>
          <a:noFill/>
        </p:spPr>
        <p:txBody>
          <a:bodyPr wrap="square" rtlCol="0">
            <a:spAutoFit/>
          </a:bodyPr>
          <a:lstStyle/>
          <a:p>
            <a:pPr algn="just"/>
            <a:r>
              <a:rPr lang="en-US" dirty="0"/>
              <a:t>Trim </a:t>
            </a:r>
            <a:r>
              <a:rPr lang="en-US" dirty="0" err="1"/>
              <a:t>berfungsi</a:t>
            </a:r>
            <a:r>
              <a:rPr lang="en-US" dirty="0"/>
              <a:t> </a:t>
            </a:r>
            <a:r>
              <a:rPr lang="en-US" dirty="0" err="1"/>
              <a:t>untuk</a:t>
            </a:r>
            <a:r>
              <a:rPr lang="en-US" dirty="0"/>
              <a:t> </a:t>
            </a:r>
            <a:r>
              <a:rPr lang="en-US" dirty="0" err="1"/>
              <a:t>memotong</a:t>
            </a:r>
            <a:r>
              <a:rPr lang="en-US" dirty="0"/>
              <a:t> </a:t>
            </a:r>
            <a:r>
              <a:rPr lang="en-US" dirty="0" err="1"/>
              <a:t>objek</a:t>
            </a:r>
            <a:r>
              <a:rPr lang="en-US" dirty="0"/>
              <a:t> </a:t>
            </a:r>
            <a:r>
              <a:rPr lang="en-US" dirty="0" err="1"/>
              <a:t>dengan</a:t>
            </a:r>
            <a:r>
              <a:rPr lang="en-US" dirty="0"/>
              <a:t> </a:t>
            </a:r>
            <a:r>
              <a:rPr lang="en-US" dirty="0" err="1"/>
              <a:t>objek</a:t>
            </a:r>
            <a:r>
              <a:rPr lang="en-US" dirty="0"/>
              <a:t> lain yang </a:t>
            </a:r>
            <a:r>
              <a:rPr lang="en-US" dirty="0" err="1"/>
              <a:t>bersinggungan</a:t>
            </a:r>
            <a:r>
              <a:rPr lang="en-US" dirty="0"/>
              <a:t>. Pada trim </a:t>
            </a:r>
            <a:r>
              <a:rPr lang="en-US" dirty="0" err="1"/>
              <a:t>objek</a:t>
            </a:r>
            <a:r>
              <a:rPr lang="en-US" dirty="0"/>
              <a:t> </a:t>
            </a:r>
            <a:r>
              <a:rPr lang="en-US" dirty="0" err="1"/>
              <a:t>pertama</a:t>
            </a:r>
            <a:r>
              <a:rPr lang="en-US" dirty="0"/>
              <a:t> yang </a:t>
            </a:r>
            <a:r>
              <a:rPr lang="en-US" dirty="0" err="1"/>
              <a:t>diseleksi</a:t>
            </a:r>
            <a:r>
              <a:rPr lang="en-US" dirty="0"/>
              <a:t> </a:t>
            </a:r>
            <a:r>
              <a:rPr lang="en-US" dirty="0" err="1"/>
              <a:t>akan</a:t>
            </a:r>
            <a:r>
              <a:rPr lang="en-US" dirty="0"/>
              <a:t> </a:t>
            </a:r>
            <a:r>
              <a:rPr lang="en-US" dirty="0" err="1"/>
              <a:t>memotong</a:t>
            </a:r>
            <a:r>
              <a:rPr lang="en-US" dirty="0"/>
              <a:t> </a:t>
            </a:r>
            <a:r>
              <a:rPr lang="en-US" dirty="0" err="1"/>
              <a:t>objek</a:t>
            </a:r>
            <a:r>
              <a:rPr lang="en-US" dirty="0"/>
              <a:t> </a:t>
            </a:r>
            <a:r>
              <a:rPr lang="en-US" dirty="0" err="1"/>
              <a:t>kedua</a:t>
            </a:r>
            <a:r>
              <a:rPr lang="en-US" dirty="0"/>
              <a:t> yang </a:t>
            </a:r>
            <a:r>
              <a:rPr lang="en-US" dirty="0" err="1"/>
              <a:t>diseleksi</a:t>
            </a:r>
            <a:r>
              <a:rPr lang="en-US" dirty="0"/>
              <a:t>. </a:t>
            </a:r>
            <a:r>
              <a:rPr lang="en-US" dirty="0" err="1"/>
              <a:t>Untuk</a:t>
            </a:r>
            <a:r>
              <a:rPr lang="en-US" dirty="0"/>
              <a:t> </a:t>
            </a:r>
            <a:r>
              <a:rPr lang="en-US" dirty="0" err="1"/>
              <a:t>contoh</a:t>
            </a:r>
            <a:r>
              <a:rPr lang="en-US" dirty="0"/>
              <a:t> </a:t>
            </a:r>
            <a:r>
              <a:rPr lang="en-US" dirty="0" err="1"/>
              <a:t>kita</a:t>
            </a:r>
            <a:r>
              <a:rPr lang="en-US" dirty="0"/>
              <a:t>, </a:t>
            </a:r>
            <a:r>
              <a:rPr lang="en-US" dirty="0" err="1"/>
              <a:t>si</a:t>
            </a:r>
            <a:r>
              <a:rPr lang="en-US" dirty="0"/>
              <a:t> </a:t>
            </a:r>
            <a:r>
              <a:rPr lang="en-US" dirty="0" err="1"/>
              <a:t>Hijau</a:t>
            </a:r>
            <a:r>
              <a:rPr lang="en-US" dirty="0"/>
              <a:t> (Kotak </a:t>
            </a:r>
            <a:r>
              <a:rPr lang="en-US" dirty="0" err="1"/>
              <a:t>Berwarna</a:t>
            </a:r>
            <a:r>
              <a:rPr lang="en-US" dirty="0"/>
              <a:t> </a:t>
            </a:r>
            <a:r>
              <a:rPr lang="en-US" dirty="0" err="1"/>
              <a:t>Hijau</a:t>
            </a:r>
            <a:r>
              <a:rPr lang="en-US" dirty="0"/>
              <a:t>) yang </a:t>
            </a:r>
            <a:r>
              <a:rPr lang="en-US" dirty="0" err="1"/>
              <a:t>pertama</a:t>
            </a:r>
            <a:r>
              <a:rPr lang="en-US" dirty="0"/>
              <a:t> </a:t>
            </a:r>
            <a:r>
              <a:rPr lang="en-US" dirty="0" err="1"/>
              <a:t>kita</a:t>
            </a:r>
            <a:r>
              <a:rPr lang="en-US" dirty="0"/>
              <a:t> </a:t>
            </a:r>
            <a:r>
              <a:rPr lang="en-US" dirty="0" err="1"/>
              <a:t>klik</a:t>
            </a:r>
            <a:r>
              <a:rPr lang="en-US" dirty="0"/>
              <a:t> </a:t>
            </a:r>
            <a:r>
              <a:rPr lang="en-US" dirty="0" err="1"/>
              <a:t>akan</a:t>
            </a:r>
            <a:r>
              <a:rPr lang="en-US" dirty="0"/>
              <a:t> </a:t>
            </a:r>
            <a:r>
              <a:rPr lang="en-US" dirty="0" err="1"/>
              <a:t>memotong</a:t>
            </a:r>
            <a:r>
              <a:rPr lang="en-US" dirty="0"/>
              <a:t> </a:t>
            </a:r>
            <a:r>
              <a:rPr lang="en-US" dirty="0" err="1"/>
              <a:t>si</a:t>
            </a:r>
            <a:r>
              <a:rPr lang="en-US" dirty="0"/>
              <a:t> Orange (Kotak </a:t>
            </a:r>
            <a:r>
              <a:rPr lang="en-US" dirty="0" err="1"/>
              <a:t>berwarna</a:t>
            </a:r>
            <a:r>
              <a:rPr lang="en-US" dirty="0"/>
              <a:t> orange) yang di </a:t>
            </a:r>
            <a:r>
              <a:rPr lang="en-US" dirty="0" err="1"/>
              <a:t>klik</a:t>
            </a:r>
            <a:r>
              <a:rPr lang="en-US" dirty="0"/>
              <a:t> / </a:t>
            </a:r>
            <a:r>
              <a:rPr lang="en-US" dirty="0" err="1"/>
              <a:t>seleksi</a:t>
            </a:r>
            <a:r>
              <a:rPr lang="en-US" dirty="0"/>
              <a:t> </a:t>
            </a:r>
            <a:r>
              <a:rPr lang="en-US" dirty="0" err="1"/>
              <a:t>terakhir</a:t>
            </a:r>
            <a:r>
              <a:rPr lang="en-US" dirty="0"/>
              <a:t>, </a:t>
            </a:r>
            <a:r>
              <a:rPr lang="en-US" dirty="0" err="1"/>
              <a:t>meskipun</a:t>
            </a:r>
            <a:r>
              <a:rPr lang="en-US" dirty="0"/>
              <a:t> </a:t>
            </a:r>
            <a:r>
              <a:rPr lang="en-US" dirty="0" err="1"/>
              <a:t>si</a:t>
            </a:r>
            <a:r>
              <a:rPr lang="en-US" dirty="0"/>
              <a:t> Orange </a:t>
            </a:r>
            <a:r>
              <a:rPr lang="en-US" dirty="0" err="1"/>
              <a:t>berada</a:t>
            </a:r>
            <a:r>
              <a:rPr lang="en-US" dirty="0"/>
              <a:t> di </a:t>
            </a:r>
            <a:r>
              <a:rPr lang="en-US" dirty="0" err="1"/>
              <a:t>atas</a:t>
            </a:r>
            <a:r>
              <a:rPr lang="en-US" dirty="0"/>
              <a:t> </a:t>
            </a:r>
            <a:r>
              <a:rPr lang="en-US" dirty="0" err="1"/>
              <a:t>si</a:t>
            </a:r>
            <a:r>
              <a:rPr lang="en-US" dirty="0"/>
              <a:t> </a:t>
            </a:r>
            <a:r>
              <a:rPr lang="en-US" dirty="0" err="1"/>
              <a:t>Hijau</a:t>
            </a:r>
            <a:r>
              <a:rPr lang="en-US" dirty="0"/>
              <a:t>. </a:t>
            </a:r>
            <a:endParaRPr lang="id-ID" dirty="0">
              <a:latin typeface="Nunito" panose="020B0604020202020204" charset="0"/>
            </a:endParaRPr>
          </a:p>
        </p:txBody>
      </p:sp>
      <p:pic>
        <p:nvPicPr>
          <p:cNvPr id="2" name="Picture 1">
            <a:extLst>
              <a:ext uri="{FF2B5EF4-FFF2-40B4-BE49-F238E27FC236}">
                <a16:creationId xmlns:a16="http://schemas.microsoft.com/office/drawing/2014/main" id="{EE1D5E6B-0473-46EA-AF0E-864678FB2713}"/>
              </a:ext>
            </a:extLst>
          </p:cNvPr>
          <p:cNvPicPr>
            <a:picLocks noChangeAspect="1"/>
          </p:cNvPicPr>
          <p:nvPr/>
        </p:nvPicPr>
        <p:blipFill rotWithShape="1">
          <a:blip r:embed="rId3"/>
          <a:srcRect l="4210" t="58732" r="55526" b="19752"/>
          <a:stretch/>
        </p:blipFill>
        <p:spPr>
          <a:xfrm>
            <a:off x="4013967" y="2566647"/>
            <a:ext cx="4311866" cy="1295490"/>
          </a:xfrm>
          <a:prstGeom prst="rect">
            <a:avLst/>
          </a:prstGeom>
        </p:spPr>
      </p:pic>
    </p:spTree>
    <p:extLst>
      <p:ext uri="{BB962C8B-B14F-4D97-AF65-F5344CB8AC3E}">
        <p14:creationId xmlns:p14="http://schemas.microsoft.com/office/powerpoint/2010/main" val="208438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702"/>
        <p:cNvGrpSpPr/>
        <p:nvPr/>
      </p:nvGrpSpPr>
      <p:grpSpPr>
        <a:xfrm>
          <a:off x="0" y="0"/>
          <a:ext cx="0" cy="0"/>
          <a:chOff x="0" y="0"/>
          <a:chExt cx="0" cy="0"/>
        </a:xfrm>
      </p:grpSpPr>
      <p:grpSp>
        <p:nvGrpSpPr>
          <p:cNvPr id="3703" name="Google Shape;3703;p36"/>
          <p:cNvGrpSpPr/>
          <p:nvPr/>
        </p:nvGrpSpPr>
        <p:grpSpPr>
          <a:xfrm>
            <a:off x="514350" y="705023"/>
            <a:ext cx="3121039" cy="4742849"/>
            <a:chOff x="1028700" y="1410045"/>
            <a:chExt cx="6242077" cy="9485697"/>
          </a:xfrm>
        </p:grpSpPr>
        <p:sp>
          <p:nvSpPr>
            <p:cNvPr id="3704" name="Google Shape;3704;p36"/>
            <p:cNvSpPr/>
            <p:nvPr/>
          </p:nvSpPr>
          <p:spPr>
            <a:xfrm>
              <a:off x="1028700" y="1410045"/>
              <a:ext cx="6242077" cy="9485697"/>
            </a:xfrm>
            <a:custGeom>
              <a:avLst/>
              <a:gdLst/>
              <a:ahLst/>
              <a:cxnLst/>
              <a:rect l="l" t="t" r="r" b="b"/>
              <a:pathLst>
                <a:path w="6242077" h="9485697" extrusionOk="0">
                  <a:moveTo>
                    <a:pt x="6239273" y="9415845"/>
                  </a:moveTo>
                  <a:cubicBezTo>
                    <a:pt x="6241322" y="9450619"/>
                    <a:pt x="6545215" y="9435803"/>
                    <a:pt x="177261" y="9485698"/>
                  </a:cubicBezTo>
                  <a:cubicBezTo>
                    <a:pt x="63439" y="9485698"/>
                    <a:pt x="41103" y="1412893"/>
                    <a:pt x="0" y="179467"/>
                  </a:cubicBezTo>
                  <a:cubicBezTo>
                    <a:pt x="0" y="90871"/>
                    <a:pt x="998399" y="120902"/>
                    <a:pt x="1329314" y="104625"/>
                  </a:cubicBezTo>
                  <a:cubicBezTo>
                    <a:pt x="3566964" y="-5409"/>
                    <a:pt x="4693493" y="-47222"/>
                    <a:pt x="6074859" y="71368"/>
                  </a:cubicBezTo>
                  <a:cubicBezTo>
                    <a:pt x="6172551" y="79753"/>
                    <a:pt x="5977016" y="3590904"/>
                    <a:pt x="6239273" y="9415845"/>
                  </a:cubicBezTo>
                  <a:close/>
                </a:path>
              </a:pathLst>
            </a:custGeom>
            <a:solidFill>
              <a:srgbClr val="00B05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705" name="Google Shape;3705;p36"/>
            <p:cNvSpPr/>
            <p:nvPr/>
          </p:nvSpPr>
          <p:spPr>
            <a:xfrm>
              <a:off x="1292532" y="1702881"/>
              <a:ext cx="5706314" cy="8899999"/>
            </a:xfrm>
            <a:custGeom>
              <a:avLst/>
              <a:gdLst/>
              <a:ahLst/>
              <a:cxnLst/>
              <a:rect l="l" t="t" r="r" b="b"/>
              <a:pathLst>
                <a:path w="5706314" h="8899999" extrusionOk="0">
                  <a:moveTo>
                    <a:pt x="0" y="125405"/>
                  </a:moveTo>
                  <a:cubicBezTo>
                    <a:pt x="223298" y="105884"/>
                    <a:pt x="452726" y="109260"/>
                    <a:pt x="709594" y="109735"/>
                  </a:cubicBezTo>
                  <a:cubicBezTo>
                    <a:pt x="1589465" y="109735"/>
                    <a:pt x="3645299" y="-92235"/>
                    <a:pt x="5580404" y="51834"/>
                  </a:cubicBezTo>
                  <a:cubicBezTo>
                    <a:pt x="5636841" y="3984738"/>
                    <a:pt x="5473737" y="3753534"/>
                    <a:pt x="5706314" y="8856518"/>
                  </a:cubicBezTo>
                  <a:cubicBezTo>
                    <a:pt x="3120937" y="8877405"/>
                    <a:pt x="3305997" y="8874787"/>
                    <a:pt x="140788" y="8900000"/>
                  </a:cubicBezTo>
                  <a:cubicBezTo>
                    <a:pt x="13929" y="5077415"/>
                    <a:pt x="40724" y="1728223"/>
                    <a:pt x="0" y="125405"/>
                  </a:cubicBezTo>
                  <a:close/>
                </a:path>
              </a:pathLst>
            </a:custGeom>
            <a:solidFill>
              <a:schemeClr val="dk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706" name="Google Shape;3706;p36"/>
            <p:cNvSpPr/>
            <p:nvPr/>
          </p:nvSpPr>
          <p:spPr>
            <a:xfrm>
              <a:off x="1295713" y="1699707"/>
              <a:ext cx="5695061" cy="8903309"/>
            </a:xfrm>
            <a:custGeom>
              <a:avLst/>
              <a:gdLst/>
              <a:ahLst/>
              <a:cxnLst/>
              <a:rect l="l" t="t" r="r" b="b"/>
              <a:pathLst>
                <a:path w="5695061" h="8903309" extrusionOk="0">
                  <a:moveTo>
                    <a:pt x="5656299" y="8678154"/>
                  </a:moveTo>
                  <a:cubicBezTo>
                    <a:pt x="5702545" y="8678154"/>
                    <a:pt x="5695011" y="8682669"/>
                    <a:pt x="5694005" y="8660511"/>
                  </a:cubicBezTo>
                  <a:cubicBezTo>
                    <a:pt x="5661214" y="8660548"/>
                    <a:pt x="5649410" y="8660511"/>
                    <a:pt x="5613165" y="8660567"/>
                  </a:cubicBezTo>
                  <a:cubicBezTo>
                    <a:pt x="5614891" y="8254143"/>
                    <a:pt x="5579026" y="8315876"/>
                    <a:pt x="5678160" y="8316104"/>
                  </a:cubicBezTo>
                  <a:cubicBezTo>
                    <a:pt x="5677173" y="8294742"/>
                    <a:pt x="5682543" y="8298460"/>
                    <a:pt x="5656299" y="8298460"/>
                  </a:cubicBezTo>
                  <a:cubicBezTo>
                    <a:pt x="5595915" y="8298460"/>
                    <a:pt x="5608136" y="8352377"/>
                    <a:pt x="5602766" y="8009393"/>
                  </a:cubicBezTo>
                  <a:cubicBezTo>
                    <a:pt x="5601760" y="7944302"/>
                    <a:pt x="5588078" y="7955287"/>
                    <a:pt x="5656299" y="7955287"/>
                  </a:cubicBezTo>
                  <a:cubicBezTo>
                    <a:pt x="5665673" y="7955287"/>
                    <a:pt x="5663871" y="7958835"/>
                    <a:pt x="5663131" y="7937681"/>
                  </a:cubicBezTo>
                  <a:cubicBezTo>
                    <a:pt x="5581626" y="7937681"/>
                    <a:pt x="5603582" y="7972228"/>
                    <a:pt x="5600090" y="7750244"/>
                  </a:cubicBezTo>
                  <a:cubicBezTo>
                    <a:pt x="5597016" y="7561308"/>
                    <a:pt x="5579405" y="7592193"/>
                    <a:pt x="5651859" y="7592212"/>
                  </a:cubicBezTo>
                  <a:cubicBezTo>
                    <a:pt x="5651137" y="7568669"/>
                    <a:pt x="5661062" y="7574721"/>
                    <a:pt x="5597224" y="7574512"/>
                  </a:cubicBezTo>
                  <a:cubicBezTo>
                    <a:pt x="5593505" y="7346590"/>
                    <a:pt x="5596162" y="7500505"/>
                    <a:pt x="5592727" y="7230162"/>
                  </a:cubicBezTo>
                  <a:cubicBezTo>
                    <a:pt x="5649979" y="7230029"/>
                    <a:pt x="5641383" y="7235968"/>
                    <a:pt x="5640719" y="7212481"/>
                  </a:cubicBezTo>
                  <a:cubicBezTo>
                    <a:pt x="5583353" y="7212500"/>
                    <a:pt x="5587432" y="7270552"/>
                    <a:pt x="5585820" y="6866670"/>
                  </a:cubicBezTo>
                  <a:cubicBezTo>
                    <a:pt x="5640282" y="6867277"/>
                    <a:pt x="5631326" y="6871375"/>
                    <a:pt x="5630737" y="6849349"/>
                  </a:cubicBezTo>
                  <a:cubicBezTo>
                    <a:pt x="5578988" y="6849179"/>
                    <a:pt x="5585763" y="6850601"/>
                    <a:pt x="5585744" y="6843809"/>
                  </a:cubicBezTo>
                  <a:cubicBezTo>
                    <a:pt x="5585497" y="6762536"/>
                    <a:pt x="5585136" y="6752633"/>
                    <a:pt x="5581227" y="6504658"/>
                  </a:cubicBezTo>
                  <a:cubicBezTo>
                    <a:pt x="5629447" y="6505170"/>
                    <a:pt x="5621514" y="6509306"/>
                    <a:pt x="5620907" y="6487318"/>
                  </a:cubicBezTo>
                  <a:cubicBezTo>
                    <a:pt x="5564926" y="6487090"/>
                    <a:pt x="5581626" y="6531028"/>
                    <a:pt x="5576369" y="6196373"/>
                  </a:cubicBezTo>
                  <a:cubicBezTo>
                    <a:pt x="5575344" y="6131339"/>
                    <a:pt x="5566311" y="6142607"/>
                    <a:pt x="5611267" y="6143101"/>
                  </a:cubicBezTo>
                  <a:cubicBezTo>
                    <a:pt x="5610622" y="6120601"/>
                    <a:pt x="5617852" y="6125894"/>
                    <a:pt x="5575288" y="6124832"/>
                  </a:cubicBezTo>
                  <a:cubicBezTo>
                    <a:pt x="5570847" y="5823357"/>
                    <a:pt x="5572176" y="5898502"/>
                    <a:pt x="5567678" y="5778375"/>
                  </a:cubicBezTo>
                  <a:cubicBezTo>
                    <a:pt x="5606789" y="5778148"/>
                    <a:pt x="5600375" y="5782872"/>
                    <a:pt x="5599654" y="5760618"/>
                  </a:cubicBezTo>
                  <a:cubicBezTo>
                    <a:pt x="5559366" y="5760751"/>
                    <a:pt x="5566710" y="5777275"/>
                    <a:pt x="5565154" y="5678435"/>
                  </a:cubicBezTo>
                  <a:cubicBezTo>
                    <a:pt x="5560258" y="5364780"/>
                    <a:pt x="5551567" y="5416003"/>
                    <a:pt x="5587831" y="5415491"/>
                  </a:cubicBezTo>
                  <a:cubicBezTo>
                    <a:pt x="5587015" y="5393408"/>
                    <a:pt x="5592272" y="5397677"/>
                    <a:pt x="5561549" y="5398265"/>
                  </a:cubicBezTo>
                  <a:cubicBezTo>
                    <a:pt x="5555286" y="5010849"/>
                    <a:pt x="5546443" y="5054882"/>
                    <a:pt x="5575515" y="5054807"/>
                  </a:cubicBezTo>
                  <a:cubicBezTo>
                    <a:pt x="5574946" y="5032629"/>
                    <a:pt x="5579424" y="5037144"/>
                    <a:pt x="5555286" y="5037201"/>
                  </a:cubicBezTo>
                  <a:cubicBezTo>
                    <a:pt x="5549005" y="4648003"/>
                    <a:pt x="5542932" y="4692073"/>
                    <a:pt x="5569594" y="4691845"/>
                  </a:cubicBezTo>
                  <a:cubicBezTo>
                    <a:pt x="5569405" y="4670673"/>
                    <a:pt x="5574358" y="4674145"/>
                    <a:pt x="5550068" y="4674392"/>
                  </a:cubicBezTo>
                  <a:cubicBezTo>
                    <a:pt x="5547468" y="4499362"/>
                    <a:pt x="5550447" y="4481377"/>
                    <a:pt x="5547012" y="4329700"/>
                  </a:cubicBezTo>
                  <a:cubicBezTo>
                    <a:pt x="5573276" y="4329700"/>
                    <a:pt x="5568836" y="4334254"/>
                    <a:pt x="5568949" y="4312076"/>
                  </a:cubicBezTo>
                  <a:cubicBezTo>
                    <a:pt x="5539612" y="4312095"/>
                    <a:pt x="5545836" y="4362180"/>
                    <a:pt x="5539327" y="3995273"/>
                  </a:cubicBezTo>
                  <a:cubicBezTo>
                    <a:pt x="5538720" y="3961465"/>
                    <a:pt x="5537676" y="3965905"/>
                    <a:pt x="5542230" y="3965943"/>
                  </a:cubicBezTo>
                  <a:cubicBezTo>
                    <a:pt x="5577982" y="3966284"/>
                    <a:pt x="5571910" y="3970762"/>
                    <a:pt x="5572194" y="3948584"/>
                  </a:cubicBezTo>
                  <a:cubicBezTo>
                    <a:pt x="5530446" y="3948280"/>
                    <a:pt x="5535380" y="3981329"/>
                    <a:pt x="5536423" y="3736161"/>
                  </a:cubicBezTo>
                  <a:cubicBezTo>
                    <a:pt x="5536917" y="3578072"/>
                    <a:pt x="5523178" y="3604082"/>
                    <a:pt x="5577432" y="3602963"/>
                  </a:cubicBezTo>
                  <a:cubicBezTo>
                    <a:pt x="5577792" y="3580880"/>
                    <a:pt x="5584833" y="3584997"/>
                    <a:pt x="5542097" y="3586230"/>
                  </a:cubicBezTo>
                  <a:cubicBezTo>
                    <a:pt x="5531945" y="3586515"/>
                    <a:pt x="5536082" y="3626981"/>
                    <a:pt x="5527865" y="3241140"/>
                  </a:cubicBezTo>
                  <a:cubicBezTo>
                    <a:pt x="5543748" y="3240856"/>
                    <a:pt x="5562270" y="3240495"/>
                    <a:pt x="5583182" y="3240249"/>
                  </a:cubicBezTo>
                  <a:cubicBezTo>
                    <a:pt x="5583504" y="3218185"/>
                    <a:pt x="5591683" y="3222340"/>
                    <a:pt x="5542173" y="3223269"/>
                  </a:cubicBezTo>
                  <a:cubicBezTo>
                    <a:pt x="5524829" y="3223573"/>
                    <a:pt x="5527524" y="3225167"/>
                    <a:pt x="5527390" y="3218489"/>
                  </a:cubicBezTo>
                  <a:cubicBezTo>
                    <a:pt x="5519003" y="2835854"/>
                    <a:pt x="5516251" y="2879071"/>
                    <a:pt x="5542249" y="2879337"/>
                  </a:cubicBezTo>
                  <a:cubicBezTo>
                    <a:pt x="5596674" y="2880001"/>
                    <a:pt x="5587471" y="2884213"/>
                    <a:pt x="5587642" y="2862149"/>
                  </a:cubicBezTo>
                  <a:cubicBezTo>
                    <a:pt x="5561795" y="2861959"/>
                    <a:pt x="5537828" y="2861655"/>
                    <a:pt x="5521887" y="2861485"/>
                  </a:cubicBezTo>
                  <a:cubicBezTo>
                    <a:pt x="5521242" y="2818818"/>
                    <a:pt x="5517295" y="2517647"/>
                    <a:pt x="5517276" y="2516319"/>
                  </a:cubicBezTo>
                  <a:cubicBezTo>
                    <a:pt x="5549555" y="2516205"/>
                    <a:pt x="5565629" y="2516111"/>
                    <a:pt x="5588495" y="2516054"/>
                  </a:cubicBezTo>
                  <a:cubicBezTo>
                    <a:pt x="5588419" y="2493857"/>
                    <a:pt x="5597870" y="2498353"/>
                    <a:pt x="5542268" y="2498581"/>
                  </a:cubicBezTo>
                  <a:cubicBezTo>
                    <a:pt x="5505302" y="2498733"/>
                    <a:pt x="5520635" y="2547280"/>
                    <a:pt x="5513025" y="2183105"/>
                  </a:cubicBezTo>
                  <a:cubicBezTo>
                    <a:pt x="5512285" y="2147439"/>
                    <a:pt x="5504713" y="2153150"/>
                    <a:pt x="5542173" y="2153852"/>
                  </a:cubicBezTo>
                  <a:cubicBezTo>
                    <a:pt x="5592973" y="2154800"/>
                    <a:pt x="5584567" y="2158993"/>
                    <a:pt x="5584131" y="2136910"/>
                  </a:cubicBezTo>
                  <a:cubicBezTo>
                    <a:pt x="5555799" y="2136569"/>
                    <a:pt x="5539232" y="2136113"/>
                    <a:pt x="5512076" y="2135715"/>
                  </a:cubicBezTo>
                  <a:cubicBezTo>
                    <a:pt x="5505890" y="1811057"/>
                    <a:pt x="5505814" y="1797967"/>
                    <a:pt x="5505700" y="1790132"/>
                  </a:cubicBezTo>
                  <a:cubicBezTo>
                    <a:pt x="5530446" y="1790530"/>
                    <a:pt x="5549935" y="1791080"/>
                    <a:pt x="5574453" y="1791479"/>
                  </a:cubicBezTo>
                  <a:cubicBezTo>
                    <a:pt x="5573637" y="1769187"/>
                    <a:pt x="5580772" y="1774025"/>
                    <a:pt x="5542458" y="1773190"/>
                  </a:cubicBezTo>
                  <a:cubicBezTo>
                    <a:pt x="5491297" y="1772090"/>
                    <a:pt x="5507085" y="1826215"/>
                    <a:pt x="5500596" y="1427721"/>
                  </a:cubicBezTo>
                  <a:cubicBezTo>
                    <a:pt x="5527694" y="1428233"/>
                    <a:pt x="5544337" y="1428840"/>
                    <a:pt x="5567526" y="1429391"/>
                  </a:cubicBezTo>
                  <a:cubicBezTo>
                    <a:pt x="5567393" y="1407156"/>
                    <a:pt x="5572422" y="1411918"/>
                    <a:pt x="5542515" y="1411102"/>
                  </a:cubicBezTo>
                  <a:cubicBezTo>
                    <a:pt x="5483061" y="1409395"/>
                    <a:pt x="5501127" y="1462761"/>
                    <a:pt x="5493062" y="1065083"/>
                  </a:cubicBezTo>
                  <a:cubicBezTo>
                    <a:pt x="5523367" y="1065595"/>
                    <a:pt x="5538852" y="1066278"/>
                    <a:pt x="5568703" y="1066999"/>
                  </a:cubicBezTo>
                  <a:cubicBezTo>
                    <a:pt x="5568968" y="1044745"/>
                    <a:pt x="5573978" y="1049583"/>
                    <a:pt x="5542515" y="1048635"/>
                  </a:cubicBezTo>
                  <a:cubicBezTo>
                    <a:pt x="5482777" y="1046927"/>
                    <a:pt x="5492796" y="1055218"/>
                    <a:pt x="5492227" y="1018584"/>
                  </a:cubicBezTo>
                  <a:cubicBezTo>
                    <a:pt x="5486363" y="641319"/>
                    <a:pt x="5475907" y="703052"/>
                    <a:pt x="5542344" y="702881"/>
                  </a:cubicBezTo>
                  <a:cubicBezTo>
                    <a:pt x="5580487" y="702767"/>
                    <a:pt x="5574073" y="707377"/>
                    <a:pt x="5574414" y="685181"/>
                  </a:cubicBezTo>
                  <a:cubicBezTo>
                    <a:pt x="5543919" y="685237"/>
                    <a:pt x="5525512" y="685332"/>
                    <a:pt x="5488431" y="685370"/>
                  </a:cubicBezTo>
                  <a:cubicBezTo>
                    <a:pt x="5485699" y="548549"/>
                    <a:pt x="5484143" y="541795"/>
                    <a:pt x="5483554" y="340907"/>
                  </a:cubicBezTo>
                  <a:cubicBezTo>
                    <a:pt x="5524430" y="341134"/>
                    <a:pt x="5539782" y="341533"/>
                    <a:pt x="5578172" y="341874"/>
                  </a:cubicBezTo>
                  <a:cubicBezTo>
                    <a:pt x="5578286" y="319602"/>
                    <a:pt x="5585440" y="324382"/>
                    <a:pt x="5542439" y="323832"/>
                  </a:cubicBezTo>
                  <a:cubicBezTo>
                    <a:pt x="5464634" y="322903"/>
                    <a:pt x="5484712" y="373461"/>
                    <a:pt x="5479304" y="48614"/>
                  </a:cubicBezTo>
                  <a:cubicBezTo>
                    <a:pt x="5454691" y="46907"/>
                    <a:pt x="5466134" y="12796"/>
                    <a:pt x="5467937" y="323187"/>
                  </a:cubicBezTo>
                  <a:cubicBezTo>
                    <a:pt x="5436834" y="323073"/>
                    <a:pt x="5210234" y="322144"/>
                    <a:pt x="5165221" y="322296"/>
                  </a:cubicBezTo>
                  <a:cubicBezTo>
                    <a:pt x="5157934" y="-3026"/>
                    <a:pt x="5173989" y="29643"/>
                    <a:pt x="5147156" y="28258"/>
                  </a:cubicBezTo>
                  <a:cubicBezTo>
                    <a:pt x="5150590" y="376554"/>
                    <a:pt x="5168846" y="321878"/>
                    <a:pt x="5086582" y="323036"/>
                  </a:cubicBezTo>
                  <a:cubicBezTo>
                    <a:pt x="5001491" y="324231"/>
                    <a:pt x="4999783" y="323624"/>
                    <a:pt x="4859033" y="323984"/>
                  </a:cubicBezTo>
                  <a:cubicBezTo>
                    <a:pt x="4847837" y="324003"/>
                    <a:pt x="4850588" y="336391"/>
                    <a:pt x="4849109" y="241838"/>
                  </a:cubicBezTo>
                  <a:cubicBezTo>
                    <a:pt x="4845218" y="-15718"/>
                    <a:pt x="4852202" y="14598"/>
                    <a:pt x="4830113" y="13802"/>
                  </a:cubicBezTo>
                  <a:cubicBezTo>
                    <a:pt x="4832902" y="198621"/>
                    <a:pt x="4833794" y="262042"/>
                    <a:pt x="4834971" y="324041"/>
                  </a:cubicBezTo>
                  <a:cubicBezTo>
                    <a:pt x="4764169" y="324174"/>
                    <a:pt x="4746995" y="324117"/>
                    <a:pt x="4534077" y="323965"/>
                  </a:cubicBezTo>
                  <a:cubicBezTo>
                    <a:pt x="4526335" y="-30383"/>
                    <a:pt x="4538404" y="5663"/>
                    <a:pt x="4513696" y="5151"/>
                  </a:cubicBezTo>
                  <a:cubicBezTo>
                    <a:pt x="4518953" y="349747"/>
                    <a:pt x="4518820" y="323946"/>
                    <a:pt x="4517473" y="323946"/>
                  </a:cubicBezTo>
                  <a:cubicBezTo>
                    <a:pt x="4402588" y="323946"/>
                    <a:pt x="4403840" y="322239"/>
                    <a:pt x="4289791" y="322239"/>
                  </a:cubicBezTo>
                  <a:cubicBezTo>
                    <a:pt x="4194566" y="322239"/>
                    <a:pt x="4219729" y="384161"/>
                    <a:pt x="4213922" y="1413"/>
                  </a:cubicBezTo>
                  <a:cubicBezTo>
                    <a:pt x="4192782" y="1281"/>
                    <a:pt x="4196824" y="-39223"/>
                    <a:pt x="4202688" y="323016"/>
                  </a:cubicBezTo>
                  <a:cubicBezTo>
                    <a:pt x="4042772" y="326280"/>
                    <a:pt x="4055581" y="324971"/>
                    <a:pt x="3902022" y="323775"/>
                  </a:cubicBezTo>
                  <a:cubicBezTo>
                    <a:pt x="3894659" y="-37269"/>
                    <a:pt x="3903237" y="1413"/>
                    <a:pt x="3880332" y="1622"/>
                  </a:cubicBezTo>
                  <a:cubicBezTo>
                    <a:pt x="3886575" y="378489"/>
                    <a:pt x="3905590" y="323548"/>
                    <a:pt x="3834503" y="323548"/>
                  </a:cubicBezTo>
                  <a:cubicBezTo>
                    <a:pt x="3540840" y="323548"/>
                    <a:pt x="3586080" y="349406"/>
                    <a:pt x="3584391" y="241800"/>
                  </a:cubicBezTo>
                  <a:cubicBezTo>
                    <a:pt x="3582417" y="115014"/>
                    <a:pt x="3581715" y="119359"/>
                    <a:pt x="3579837" y="6441"/>
                  </a:cubicBezTo>
                  <a:cubicBezTo>
                    <a:pt x="3557596" y="6934"/>
                    <a:pt x="3563422" y="-33342"/>
                    <a:pt x="3570254" y="324401"/>
                  </a:cubicBezTo>
                  <a:cubicBezTo>
                    <a:pt x="3493854" y="324022"/>
                    <a:pt x="3408459" y="320531"/>
                    <a:pt x="3269531" y="323510"/>
                  </a:cubicBezTo>
                  <a:cubicBezTo>
                    <a:pt x="3268620" y="218731"/>
                    <a:pt x="3265488" y="84812"/>
                    <a:pt x="3264331" y="14731"/>
                  </a:cubicBezTo>
                  <a:cubicBezTo>
                    <a:pt x="3238902" y="15509"/>
                    <a:pt x="3251199" y="-19171"/>
                    <a:pt x="3253989" y="323832"/>
                  </a:cubicBezTo>
                  <a:cubicBezTo>
                    <a:pt x="3118439" y="326640"/>
                    <a:pt x="3050692" y="323244"/>
                    <a:pt x="2951349" y="322903"/>
                  </a:cubicBezTo>
                  <a:cubicBezTo>
                    <a:pt x="2947725" y="161323"/>
                    <a:pt x="2949357" y="134194"/>
                    <a:pt x="2948028" y="25090"/>
                  </a:cubicBezTo>
                  <a:cubicBezTo>
                    <a:pt x="2926983" y="25811"/>
                    <a:pt x="2932771" y="10121"/>
                    <a:pt x="2933094" y="112529"/>
                  </a:cubicBezTo>
                  <a:cubicBezTo>
                    <a:pt x="2933321" y="185455"/>
                    <a:pt x="2934384" y="258760"/>
                    <a:pt x="2935807" y="322884"/>
                  </a:cubicBezTo>
                  <a:cubicBezTo>
                    <a:pt x="2921954" y="322865"/>
                    <a:pt x="2705659" y="322751"/>
                    <a:pt x="2696360" y="322732"/>
                  </a:cubicBezTo>
                  <a:cubicBezTo>
                    <a:pt x="2614798" y="322732"/>
                    <a:pt x="2636204" y="372627"/>
                    <a:pt x="2633187" y="36529"/>
                  </a:cubicBezTo>
                  <a:cubicBezTo>
                    <a:pt x="2612199" y="37326"/>
                    <a:pt x="2618025" y="23553"/>
                    <a:pt x="2617835" y="112472"/>
                  </a:cubicBezTo>
                  <a:cubicBezTo>
                    <a:pt x="2617683" y="183634"/>
                    <a:pt x="2618613" y="253695"/>
                    <a:pt x="2620264" y="322979"/>
                  </a:cubicBezTo>
                  <a:cubicBezTo>
                    <a:pt x="2327056" y="325217"/>
                    <a:pt x="2613603" y="322846"/>
                    <a:pt x="2320395" y="324743"/>
                  </a:cubicBezTo>
                  <a:cubicBezTo>
                    <a:pt x="2319769" y="264793"/>
                    <a:pt x="2318725" y="207557"/>
                    <a:pt x="2316144" y="49069"/>
                  </a:cubicBezTo>
                  <a:cubicBezTo>
                    <a:pt x="2294397" y="49961"/>
                    <a:pt x="2300147" y="21087"/>
                    <a:pt x="2303752" y="242085"/>
                  </a:cubicBezTo>
                  <a:cubicBezTo>
                    <a:pt x="2305422" y="348059"/>
                    <a:pt x="2364743" y="325236"/>
                    <a:pt x="2013486" y="325236"/>
                  </a:cubicBezTo>
                  <a:cubicBezTo>
                    <a:pt x="2000676" y="325236"/>
                    <a:pt x="2007356" y="356653"/>
                    <a:pt x="1999196" y="62501"/>
                  </a:cubicBezTo>
                  <a:cubicBezTo>
                    <a:pt x="1973578" y="63602"/>
                    <a:pt x="1987450" y="24919"/>
                    <a:pt x="1989499" y="325179"/>
                  </a:cubicBezTo>
                  <a:cubicBezTo>
                    <a:pt x="1892737" y="324686"/>
                    <a:pt x="1829526" y="319089"/>
                    <a:pt x="1686898" y="322941"/>
                  </a:cubicBezTo>
                  <a:cubicBezTo>
                    <a:pt x="1685702" y="266975"/>
                    <a:pt x="1685664" y="246714"/>
                    <a:pt x="1682514" y="76673"/>
                  </a:cubicBezTo>
                  <a:cubicBezTo>
                    <a:pt x="1662076" y="77621"/>
                    <a:pt x="1665340" y="38977"/>
                    <a:pt x="1671337" y="323377"/>
                  </a:cubicBezTo>
                  <a:cubicBezTo>
                    <a:pt x="1597214" y="325521"/>
                    <a:pt x="1519789" y="325236"/>
                    <a:pt x="1444623" y="324307"/>
                  </a:cubicBezTo>
                  <a:cubicBezTo>
                    <a:pt x="1349075" y="323225"/>
                    <a:pt x="1369323" y="368491"/>
                    <a:pt x="1368128" y="91376"/>
                  </a:cubicBezTo>
                  <a:cubicBezTo>
                    <a:pt x="1349474" y="92267"/>
                    <a:pt x="1349474" y="56051"/>
                    <a:pt x="1355357" y="323662"/>
                  </a:cubicBezTo>
                  <a:cubicBezTo>
                    <a:pt x="1338752" y="323624"/>
                    <a:pt x="1348392" y="323643"/>
                    <a:pt x="1103195" y="323586"/>
                  </a:cubicBezTo>
                  <a:cubicBezTo>
                    <a:pt x="1037688" y="323586"/>
                    <a:pt x="1053989" y="362192"/>
                    <a:pt x="1050364" y="106553"/>
                  </a:cubicBezTo>
                  <a:cubicBezTo>
                    <a:pt x="1027763" y="107558"/>
                    <a:pt x="1033797" y="74434"/>
                    <a:pt x="1038124" y="323415"/>
                  </a:cubicBezTo>
                  <a:cubicBezTo>
                    <a:pt x="957284" y="322941"/>
                    <a:pt x="945803" y="321840"/>
                    <a:pt x="738009" y="322903"/>
                  </a:cubicBezTo>
                  <a:cubicBezTo>
                    <a:pt x="736490" y="270219"/>
                    <a:pt x="735238" y="193556"/>
                    <a:pt x="735314" y="112719"/>
                  </a:cubicBezTo>
                  <a:cubicBezTo>
                    <a:pt x="715635" y="112756"/>
                    <a:pt x="718387" y="93273"/>
                    <a:pt x="720721" y="242104"/>
                  </a:cubicBezTo>
                  <a:cubicBezTo>
                    <a:pt x="722296" y="343752"/>
                    <a:pt x="738047" y="323092"/>
                    <a:pt x="648078" y="323092"/>
                  </a:cubicBezTo>
                  <a:cubicBezTo>
                    <a:pt x="535338" y="323092"/>
                    <a:pt x="534522" y="324800"/>
                    <a:pt x="422845" y="324819"/>
                  </a:cubicBezTo>
                  <a:cubicBezTo>
                    <a:pt x="421042" y="232409"/>
                    <a:pt x="421250" y="210858"/>
                    <a:pt x="418802" y="112662"/>
                  </a:cubicBezTo>
                  <a:cubicBezTo>
                    <a:pt x="397302" y="112756"/>
                    <a:pt x="402672" y="85362"/>
                    <a:pt x="407284" y="324800"/>
                  </a:cubicBezTo>
                  <a:cubicBezTo>
                    <a:pt x="405917" y="324800"/>
                    <a:pt x="106751" y="322656"/>
                    <a:pt x="105384" y="322637"/>
                  </a:cubicBezTo>
                  <a:cubicBezTo>
                    <a:pt x="103866" y="270599"/>
                    <a:pt x="102974" y="203648"/>
                    <a:pt x="101855" y="121161"/>
                  </a:cubicBezTo>
                  <a:cubicBezTo>
                    <a:pt x="81170" y="122356"/>
                    <a:pt x="85933" y="104732"/>
                    <a:pt x="88097" y="242085"/>
                  </a:cubicBezTo>
                  <a:cubicBezTo>
                    <a:pt x="89539" y="334475"/>
                    <a:pt x="93733" y="322485"/>
                    <a:pt x="79424" y="322258"/>
                  </a:cubicBezTo>
                  <a:cubicBezTo>
                    <a:pt x="-13751" y="320873"/>
                    <a:pt x="595" y="315997"/>
                    <a:pt x="1051" y="339142"/>
                  </a:cubicBezTo>
                  <a:cubicBezTo>
                    <a:pt x="41262" y="339294"/>
                    <a:pt x="63427" y="339692"/>
                    <a:pt x="90374" y="340072"/>
                  </a:cubicBezTo>
                  <a:cubicBezTo>
                    <a:pt x="96959" y="542250"/>
                    <a:pt x="95289" y="551641"/>
                    <a:pt x="96655" y="686660"/>
                  </a:cubicBezTo>
                  <a:cubicBezTo>
                    <a:pt x="68949" y="686926"/>
                    <a:pt x="46671" y="687211"/>
                    <a:pt x="6649" y="687343"/>
                  </a:cubicBezTo>
                  <a:cubicBezTo>
                    <a:pt x="6933" y="710394"/>
                    <a:pt x="-6578" y="705366"/>
                    <a:pt x="79386" y="704456"/>
                  </a:cubicBezTo>
                  <a:cubicBezTo>
                    <a:pt x="104796" y="704209"/>
                    <a:pt x="95251" y="656401"/>
                    <a:pt x="101001" y="1018793"/>
                  </a:cubicBezTo>
                  <a:cubicBezTo>
                    <a:pt x="101608" y="1057380"/>
                    <a:pt x="118535" y="1047743"/>
                    <a:pt x="10065" y="1047686"/>
                  </a:cubicBezTo>
                  <a:cubicBezTo>
                    <a:pt x="10216" y="1071173"/>
                    <a:pt x="-6407" y="1065292"/>
                    <a:pt x="101779" y="1065349"/>
                  </a:cubicBezTo>
                  <a:cubicBezTo>
                    <a:pt x="103316" y="1151498"/>
                    <a:pt x="107016" y="1273806"/>
                    <a:pt x="107225" y="1410837"/>
                  </a:cubicBezTo>
                  <a:cubicBezTo>
                    <a:pt x="75553" y="1410969"/>
                    <a:pt x="51035" y="1411178"/>
                    <a:pt x="11886" y="1411273"/>
                  </a:cubicBezTo>
                  <a:cubicBezTo>
                    <a:pt x="11962" y="1434266"/>
                    <a:pt x="-752" y="1429068"/>
                    <a:pt x="79348" y="1428632"/>
                  </a:cubicBezTo>
                  <a:cubicBezTo>
                    <a:pt x="118497" y="1428423"/>
                    <a:pt x="106162" y="1374962"/>
                    <a:pt x="112557" y="1773152"/>
                  </a:cubicBezTo>
                  <a:cubicBezTo>
                    <a:pt x="78248" y="1773323"/>
                    <a:pt x="53236" y="1773589"/>
                    <a:pt x="12987" y="1773722"/>
                  </a:cubicBezTo>
                  <a:cubicBezTo>
                    <a:pt x="13044" y="1797113"/>
                    <a:pt x="1032" y="1791536"/>
                    <a:pt x="79348" y="1791024"/>
                  </a:cubicBezTo>
                  <a:cubicBezTo>
                    <a:pt x="126657" y="1790701"/>
                    <a:pt x="112785" y="1750178"/>
                    <a:pt x="117548" y="2053967"/>
                  </a:cubicBezTo>
                  <a:cubicBezTo>
                    <a:pt x="119066" y="2150797"/>
                    <a:pt x="129712" y="2134235"/>
                    <a:pt x="79178" y="2135184"/>
                  </a:cubicBezTo>
                  <a:cubicBezTo>
                    <a:pt x="2284" y="2136626"/>
                    <a:pt x="14145" y="2130023"/>
                    <a:pt x="14258" y="2153738"/>
                  </a:cubicBezTo>
                  <a:cubicBezTo>
                    <a:pt x="60922" y="2153396"/>
                    <a:pt x="80411" y="2152675"/>
                    <a:pt x="119636" y="2152163"/>
                  </a:cubicBezTo>
                  <a:cubicBezTo>
                    <a:pt x="124133" y="2310195"/>
                    <a:pt x="122539" y="2237819"/>
                    <a:pt x="126126" y="2497537"/>
                  </a:cubicBezTo>
                  <a:cubicBezTo>
                    <a:pt x="88457" y="2498088"/>
                    <a:pt x="63218" y="2499207"/>
                    <a:pt x="16649" y="2499700"/>
                  </a:cubicBezTo>
                  <a:cubicBezTo>
                    <a:pt x="16839" y="2521365"/>
                    <a:pt x="4106" y="2518065"/>
                    <a:pt x="79462" y="2516148"/>
                  </a:cubicBezTo>
                  <a:cubicBezTo>
                    <a:pt x="143394" y="2514593"/>
                    <a:pt x="126164" y="2461966"/>
                    <a:pt x="131781" y="2860214"/>
                  </a:cubicBezTo>
                  <a:cubicBezTo>
                    <a:pt x="85117" y="2859986"/>
                    <a:pt x="71264" y="2859607"/>
                    <a:pt x="21242" y="2859417"/>
                  </a:cubicBezTo>
                  <a:cubicBezTo>
                    <a:pt x="21602" y="2882733"/>
                    <a:pt x="10767" y="2876814"/>
                    <a:pt x="79215" y="2877478"/>
                  </a:cubicBezTo>
                  <a:cubicBezTo>
                    <a:pt x="145482" y="2878085"/>
                    <a:pt x="132065" y="2861314"/>
                    <a:pt x="132787" y="2959795"/>
                  </a:cubicBezTo>
                  <a:cubicBezTo>
                    <a:pt x="135102" y="3276427"/>
                    <a:pt x="161422" y="3223516"/>
                    <a:pt x="79291" y="3223725"/>
                  </a:cubicBezTo>
                  <a:cubicBezTo>
                    <a:pt x="19553" y="3223820"/>
                    <a:pt x="28605" y="3217957"/>
                    <a:pt x="29193" y="3241425"/>
                  </a:cubicBezTo>
                  <a:cubicBezTo>
                    <a:pt x="59480" y="3241387"/>
                    <a:pt x="87072" y="3241311"/>
                    <a:pt x="137227" y="3241254"/>
                  </a:cubicBezTo>
                  <a:cubicBezTo>
                    <a:pt x="146222" y="3655438"/>
                    <a:pt x="154477" y="3587122"/>
                    <a:pt x="79367" y="3586420"/>
                  </a:cubicBezTo>
                  <a:cubicBezTo>
                    <a:pt x="30294" y="3585965"/>
                    <a:pt x="38359" y="3581582"/>
                    <a:pt x="39004" y="3603703"/>
                  </a:cubicBezTo>
                  <a:cubicBezTo>
                    <a:pt x="77337" y="3603949"/>
                    <a:pt x="97870" y="3604310"/>
                    <a:pt x="141079" y="3604481"/>
                  </a:cubicBezTo>
                  <a:cubicBezTo>
                    <a:pt x="141098" y="3605202"/>
                    <a:pt x="145216" y="3774142"/>
                    <a:pt x="148689" y="3949912"/>
                  </a:cubicBezTo>
                  <a:cubicBezTo>
                    <a:pt x="102728" y="3949552"/>
                    <a:pt x="82973" y="3948717"/>
                    <a:pt x="47202" y="3948110"/>
                  </a:cubicBezTo>
                  <a:cubicBezTo>
                    <a:pt x="47600" y="3970401"/>
                    <a:pt x="41072" y="3965563"/>
                    <a:pt x="79140" y="3966417"/>
                  </a:cubicBezTo>
                  <a:cubicBezTo>
                    <a:pt x="168387" y="3968466"/>
                    <a:pt x="148632" y="3904077"/>
                    <a:pt x="155084" y="4312721"/>
                  </a:cubicBezTo>
                  <a:cubicBezTo>
                    <a:pt x="111096" y="4312626"/>
                    <a:pt x="94112" y="4312399"/>
                    <a:pt x="52382" y="4312171"/>
                  </a:cubicBezTo>
                  <a:cubicBezTo>
                    <a:pt x="52629" y="4334405"/>
                    <a:pt x="47221" y="4329776"/>
                    <a:pt x="79234" y="4329985"/>
                  </a:cubicBezTo>
                  <a:cubicBezTo>
                    <a:pt x="184764" y="4330706"/>
                    <a:pt x="151061" y="4277320"/>
                    <a:pt x="156944" y="4642748"/>
                  </a:cubicBezTo>
                  <a:cubicBezTo>
                    <a:pt x="157551" y="4682322"/>
                    <a:pt x="176452" y="4672419"/>
                    <a:pt x="55324" y="4672457"/>
                  </a:cubicBezTo>
                  <a:cubicBezTo>
                    <a:pt x="55457" y="4695943"/>
                    <a:pt x="36898" y="4690062"/>
                    <a:pt x="157684" y="4690043"/>
                  </a:cubicBezTo>
                  <a:cubicBezTo>
                    <a:pt x="157722" y="4691884"/>
                    <a:pt x="161783" y="4945759"/>
                    <a:pt x="163965" y="5038093"/>
                  </a:cubicBezTo>
                  <a:cubicBezTo>
                    <a:pt x="113108" y="5037827"/>
                    <a:pt x="86882" y="5036859"/>
                    <a:pt x="56747" y="5036214"/>
                  </a:cubicBezTo>
                  <a:cubicBezTo>
                    <a:pt x="56804" y="5057405"/>
                    <a:pt x="35190" y="5055072"/>
                    <a:pt x="164383" y="5055717"/>
                  </a:cubicBezTo>
                  <a:cubicBezTo>
                    <a:pt x="164421" y="5057405"/>
                    <a:pt x="171157" y="5398056"/>
                    <a:pt x="171176" y="5399441"/>
                  </a:cubicBezTo>
                  <a:cubicBezTo>
                    <a:pt x="115309" y="5399536"/>
                    <a:pt x="90469" y="5399953"/>
                    <a:pt x="57544" y="5400256"/>
                  </a:cubicBezTo>
                  <a:cubicBezTo>
                    <a:pt x="57582" y="5422415"/>
                    <a:pt x="53142" y="5417938"/>
                    <a:pt x="79386" y="5417654"/>
                  </a:cubicBezTo>
                  <a:cubicBezTo>
                    <a:pt x="181557" y="5416553"/>
                    <a:pt x="171461" y="5416269"/>
                    <a:pt x="171518" y="5419608"/>
                  </a:cubicBezTo>
                  <a:cubicBezTo>
                    <a:pt x="173378" y="5538065"/>
                    <a:pt x="176926" y="5658495"/>
                    <a:pt x="177344" y="5760600"/>
                  </a:cubicBezTo>
                  <a:cubicBezTo>
                    <a:pt x="35133" y="5760732"/>
                    <a:pt x="58455" y="5757071"/>
                    <a:pt x="58531" y="5779020"/>
                  </a:cubicBezTo>
                  <a:cubicBezTo>
                    <a:pt x="92499" y="5778717"/>
                    <a:pt x="117093" y="5778280"/>
                    <a:pt x="177401" y="5778205"/>
                  </a:cubicBezTo>
                  <a:cubicBezTo>
                    <a:pt x="177685" y="5994802"/>
                    <a:pt x="180399" y="6021608"/>
                    <a:pt x="182771" y="6121985"/>
                  </a:cubicBezTo>
                  <a:cubicBezTo>
                    <a:pt x="122027" y="6122043"/>
                    <a:pt x="96997" y="6122593"/>
                    <a:pt x="60505" y="6123086"/>
                  </a:cubicBezTo>
                  <a:cubicBezTo>
                    <a:pt x="60675" y="6144258"/>
                    <a:pt x="55874" y="6140786"/>
                    <a:pt x="79405" y="6140445"/>
                  </a:cubicBezTo>
                  <a:cubicBezTo>
                    <a:pt x="214993" y="6138434"/>
                    <a:pt x="180133" y="6076094"/>
                    <a:pt x="186054" y="6455692"/>
                  </a:cubicBezTo>
                  <a:cubicBezTo>
                    <a:pt x="186699" y="6497164"/>
                    <a:pt x="206985" y="6486806"/>
                    <a:pt x="79272" y="6487166"/>
                  </a:cubicBezTo>
                  <a:cubicBezTo>
                    <a:pt x="61226" y="6487204"/>
                    <a:pt x="64319" y="6482670"/>
                    <a:pt x="64641" y="6504847"/>
                  </a:cubicBezTo>
                  <a:cubicBezTo>
                    <a:pt x="96446" y="6504790"/>
                    <a:pt x="118839" y="6504658"/>
                    <a:pt x="186794" y="6504658"/>
                  </a:cubicBezTo>
                  <a:cubicBezTo>
                    <a:pt x="187762" y="6574587"/>
                    <a:pt x="188787" y="6707026"/>
                    <a:pt x="191975" y="6847243"/>
                  </a:cubicBezTo>
                  <a:cubicBezTo>
                    <a:pt x="132407" y="6847262"/>
                    <a:pt x="108857" y="6847831"/>
                    <a:pt x="71112" y="6848590"/>
                  </a:cubicBezTo>
                  <a:cubicBezTo>
                    <a:pt x="71701" y="6873443"/>
                    <a:pt x="52477" y="6864868"/>
                    <a:pt x="192335" y="6864849"/>
                  </a:cubicBezTo>
                  <a:cubicBezTo>
                    <a:pt x="192373" y="6866272"/>
                    <a:pt x="199091" y="7210754"/>
                    <a:pt x="199129" y="7212329"/>
                  </a:cubicBezTo>
                  <a:cubicBezTo>
                    <a:pt x="148670" y="7212386"/>
                    <a:pt x="120433" y="7211930"/>
                    <a:pt x="81436" y="7211039"/>
                  </a:cubicBezTo>
                  <a:cubicBezTo>
                    <a:pt x="82157" y="7232951"/>
                    <a:pt x="62725" y="7229953"/>
                    <a:pt x="193113" y="7229953"/>
                  </a:cubicBezTo>
                  <a:cubicBezTo>
                    <a:pt x="200571" y="7229953"/>
                    <a:pt x="199414" y="7229176"/>
                    <a:pt x="199451" y="7232401"/>
                  </a:cubicBezTo>
                  <a:cubicBezTo>
                    <a:pt x="205372" y="7616534"/>
                    <a:pt x="208902" y="7575214"/>
                    <a:pt x="193113" y="7575214"/>
                  </a:cubicBezTo>
                  <a:cubicBezTo>
                    <a:pt x="76407" y="7575214"/>
                    <a:pt x="93353" y="7570205"/>
                    <a:pt x="94112" y="7592952"/>
                  </a:cubicBezTo>
                  <a:cubicBezTo>
                    <a:pt x="123507" y="7592876"/>
                    <a:pt x="149979" y="7592838"/>
                    <a:pt x="205031" y="7592838"/>
                  </a:cubicBezTo>
                  <a:cubicBezTo>
                    <a:pt x="210591" y="7834268"/>
                    <a:pt x="209035" y="7836412"/>
                    <a:pt x="209965" y="7935045"/>
                  </a:cubicBezTo>
                  <a:cubicBezTo>
                    <a:pt x="164895" y="7934911"/>
                    <a:pt x="132217" y="7935234"/>
                    <a:pt x="105498" y="7935708"/>
                  </a:cubicBezTo>
                  <a:cubicBezTo>
                    <a:pt x="106276" y="7958891"/>
                    <a:pt x="90867" y="7952631"/>
                    <a:pt x="193132" y="7952631"/>
                  </a:cubicBezTo>
                  <a:cubicBezTo>
                    <a:pt x="216511" y="7952631"/>
                    <a:pt x="209718" y="7912886"/>
                    <a:pt x="215278" y="8268581"/>
                  </a:cubicBezTo>
                  <a:cubicBezTo>
                    <a:pt x="215885" y="8306220"/>
                    <a:pt x="221654" y="8299788"/>
                    <a:pt x="193132" y="8299788"/>
                  </a:cubicBezTo>
                  <a:cubicBezTo>
                    <a:pt x="102538" y="8299788"/>
                    <a:pt x="117358" y="8292921"/>
                    <a:pt x="118156" y="8316920"/>
                  </a:cubicBezTo>
                  <a:cubicBezTo>
                    <a:pt x="150226" y="8317394"/>
                    <a:pt x="183701" y="8317470"/>
                    <a:pt x="216094" y="8317375"/>
                  </a:cubicBezTo>
                  <a:cubicBezTo>
                    <a:pt x="222641" y="8716495"/>
                    <a:pt x="231958" y="8663224"/>
                    <a:pt x="193132" y="8663224"/>
                  </a:cubicBezTo>
                  <a:cubicBezTo>
                    <a:pt x="117719" y="8663224"/>
                    <a:pt x="129466" y="8657494"/>
                    <a:pt x="130225" y="8680867"/>
                  </a:cubicBezTo>
                  <a:cubicBezTo>
                    <a:pt x="162162" y="8680810"/>
                    <a:pt x="190153" y="8680829"/>
                    <a:pt x="220781" y="8680829"/>
                  </a:cubicBezTo>
                  <a:cubicBezTo>
                    <a:pt x="221028" y="8742714"/>
                    <a:pt x="222318" y="8818087"/>
                    <a:pt x="223799" y="8902396"/>
                  </a:cubicBezTo>
                  <a:cubicBezTo>
                    <a:pt x="247880" y="8902206"/>
                    <a:pt x="237348" y="8930910"/>
                    <a:pt x="236323" y="8680829"/>
                  </a:cubicBezTo>
                  <a:lnTo>
                    <a:pt x="536723" y="8680848"/>
                  </a:lnTo>
                  <a:cubicBezTo>
                    <a:pt x="538014" y="8772632"/>
                    <a:pt x="538830" y="8835180"/>
                    <a:pt x="541088" y="8899873"/>
                  </a:cubicBezTo>
                  <a:cubicBezTo>
                    <a:pt x="563860" y="8899683"/>
                    <a:pt x="555719" y="8929544"/>
                    <a:pt x="552284" y="8680848"/>
                  </a:cubicBezTo>
                  <a:cubicBezTo>
                    <a:pt x="808146" y="8680867"/>
                    <a:pt x="738673" y="8678590"/>
                    <a:pt x="853937" y="8678173"/>
                  </a:cubicBezTo>
                  <a:cubicBezTo>
                    <a:pt x="855948" y="8761666"/>
                    <a:pt x="856157" y="8807235"/>
                    <a:pt x="858055" y="8897368"/>
                  </a:cubicBezTo>
                  <a:cubicBezTo>
                    <a:pt x="878872" y="8897197"/>
                    <a:pt x="873616" y="8914632"/>
                    <a:pt x="871604" y="8786803"/>
                  </a:cubicBezTo>
                  <a:cubicBezTo>
                    <a:pt x="869688" y="8665329"/>
                    <a:pt x="867069" y="8678135"/>
                    <a:pt x="875665" y="8678135"/>
                  </a:cubicBezTo>
                  <a:cubicBezTo>
                    <a:pt x="986261" y="8678135"/>
                    <a:pt x="988481" y="8680013"/>
                    <a:pt x="1103157" y="8680013"/>
                  </a:cubicBezTo>
                  <a:cubicBezTo>
                    <a:pt x="1188172" y="8680032"/>
                    <a:pt x="1168930" y="8658481"/>
                    <a:pt x="1170942" y="8787144"/>
                  </a:cubicBezTo>
                  <a:cubicBezTo>
                    <a:pt x="1172877" y="8911274"/>
                    <a:pt x="1169139" y="8894959"/>
                    <a:pt x="1189064" y="8894788"/>
                  </a:cubicBezTo>
                  <a:cubicBezTo>
                    <a:pt x="1186768" y="8827592"/>
                    <a:pt x="1185554" y="8741936"/>
                    <a:pt x="1185535" y="8680032"/>
                  </a:cubicBezTo>
                  <a:cubicBezTo>
                    <a:pt x="1312223" y="8680070"/>
                    <a:pt x="1372018" y="8680241"/>
                    <a:pt x="1444604" y="8679653"/>
                  </a:cubicBezTo>
                  <a:cubicBezTo>
                    <a:pt x="1496049" y="8679235"/>
                    <a:pt x="1485005" y="8657892"/>
                    <a:pt x="1487017" y="8787126"/>
                  </a:cubicBezTo>
                  <a:cubicBezTo>
                    <a:pt x="1488914" y="8908429"/>
                    <a:pt x="1483677" y="8892474"/>
                    <a:pt x="1504323" y="8892322"/>
                  </a:cubicBezTo>
                  <a:cubicBezTo>
                    <a:pt x="1502995" y="8817366"/>
                    <a:pt x="1501818" y="8741613"/>
                    <a:pt x="1500964" y="8679292"/>
                  </a:cubicBezTo>
                  <a:cubicBezTo>
                    <a:pt x="1591673" y="8678950"/>
                    <a:pt x="1664467" y="8679520"/>
                    <a:pt x="1802940" y="8679463"/>
                  </a:cubicBezTo>
                  <a:cubicBezTo>
                    <a:pt x="1803224" y="8745464"/>
                    <a:pt x="1804648" y="8831215"/>
                    <a:pt x="1806071" y="8889989"/>
                  </a:cubicBezTo>
                  <a:cubicBezTo>
                    <a:pt x="1830285" y="8889818"/>
                    <a:pt x="1819449" y="8917269"/>
                    <a:pt x="1818501" y="8679425"/>
                  </a:cubicBezTo>
                  <a:cubicBezTo>
                    <a:pt x="1819905" y="8679425"/>
                    <a:pt x="2116719" y="8678116"/>
                    <a:pt x="2118237" y="8678097"/>
                  </a:cubicBezTo>
                  <a:cubicBezTo>
                    <a:pt x="2120191" y="8781966"/>
                    <a:pt x="2120324" y="8814463"/>
                    <a:pt x="2121994" y="8887522"/>
                  </a:cubicBezTo>
                  <a:cubicBezTo>
                    <a:pt x="2143646" y="8887371"/>
                    <a:pt x="2138200" y="8917611"/>
                    <a:pt x="2133817" y="8678002"/>
                  </a:cubicBezTo>
                  <a:cubicBezTo>
                    <a:pt x="2345805" y="8676560"/>
                    <a:pt x="2328460" y="8679330"/>
                    <a:pt x="2436228" y="8679842"/>
                  </a:cubicBezTo>
                  <a:cubicBezTo>
                    <a:pt x="2438354" y="8744687"/>
                    <a:pt x="2439530" y="8824158"/>
                    <a:pt x="2439834" y="8885075"/>
                  </a:cubicBezTo>
                  <a:cubicBezTo>
                    <a:pt x="2460044" y="8884923"/>
                    <a:pt x="2456097" y="8901258"/>
                    <a:pt x="2454313" y="8786803"/>
                  </a:cubicBezTo>
                  <a:cubicBezTo>
                    <a:pt x="2452377" y="8663659"/>
                    <a:pt x="2445394" y="8679937"/>
                    <a:pt x="2468735" y="8679937"/>
                  </a:cubicBezTo>
                  <a:cubicBezTo>
                    <a:pt x="2673284" y="8680108"/>
                    <a:pt x="2708107" y="8680203"/>
                    <a:pt x="2752303" y="8680013"/>
                  </a:cubicBezTo>
                  <a:cubicBezTo>
                    <a:pt x="2753670" y="8765972"/>
                    <a:pt x="2754694" y="8823721"/>
                    <a:pt x="2755244" y="8882665"/>
                  </a:cubicBezTo>
                  <a:cubicBezTo>
                    <a:pt x="2775455" y="8882514"/>
                    <a:pt x="2771299" y="8898659"/>
                    <a:pt x="2769553" y="8786803"/>
                  </a:cubicBezTo>
                  <a:cubicBezTo>
                    <a:pt x="2767560" y="8661402"/>
                    <a:pt x="2753708" y="8680127"/>
                    <a:pt x="2810277" y="8679596"/>
                  </a:cubicBezTo>
                  <a:cubicBezTo>
                    <a:pt x="2918956" y="8678571"/>
                    <a:pt x="2981123" y="8679026"/>
                    <a:pt x="3037788" y="8679861"/>
                  </a:cubicBezTo>
                  <a:cubicBezTo>
                    <a:pt x="3077411" y="8680449"/>
                    <a:pt x="3066974" y="8660188"/>
                    <a:pt x="3068967" y="8787144"/>
                  </a:cubicBezTo>
                  <a:cubicBezTo>
                    <a:pt x="3070674" y="8896230"/>
                    <a:pt x="3066462" y="8880275"/>
                    <a:pt x="3086387" y="8880123"/>
                  </a:cubicBezTo>
                  <a:cubicBezTo>
                    <a:pt x="3084983" y="8826245"/>
                    <a:pt x="3083578" y="8745047"/>
                    <a:pt x="3083616" y="8680430"/>
                  </a:cubicBezTo>
                  <a:cubicBezTo>
                    <a:pt x="3259169" y="8682005"/>
                    <a:pt x="3245962" y="8677680"/>
                    <a:pt x="3383409" y="8677680"/>
                  </a:cubicBezTo>
                  <a:cubicBezTo>
                    <a:pt x="3383675" y="8741329"/>
                    <a:pt x="3385003" y="8823380"/>
                    <a:pt x="3386275" y="8877828"/>
                  </a:cubicBezTo>
                  <a:cubicBezTo>
                    <a:pt x="3410072" y="8877638"/>
                    <a:pt x="3399900" y="8905393"/>
                    <a:pt x="3398970" y="8677699"/>
                  </a:cubicBezTo>
                  <a:cubicBezTo>
                    <a:pt x="3428498" y="8677736"/>
                    <a:pt x="3305112" y="8677205"/>
                    <a:pt x="3701306" y="8679121"/>
                  </a:cubicBezTo>
                  <a:cubicBezTo>
                    <a:pt x="3702445" y="8735144"/>
                    <a:pt x="3703868" y="8818258"/>
                    <a:pt x="3704285" y="8875399"/>
                  </a:cubicBezTo>
                  <a:cubicBezTo>
                    <a:pt x="3724609" y="8875248"/>
                    <a:pt x="3720378" y="8890615"/>
                    <a:pt x="3718765" y="8786822"/>
                  </a:cubicBezTo>
                  <a:cubicBezTo>
                    <a:pt x="3716905" y="8667264"/>
                    <a:pt x="3715102" y="8679197"/>
                    <a:pt x="3720719" y="8679216"/>
                  </a:cubicBezTo>
                  <a:cubicBezTo>
                    <a:pt x="4078182" y="8681133"/>
                    <a:pt x="4016831" y="8645997"/>
                    <a:pt x="4019089" y="8787126"/>
                  </a:cubicBezTo>
                  <a:cubicBezTo>
                    <a:pt x="4020645" y="8887313"/>
                    <a:pt x="4015768" y="8873009"/>
                    <a:pt x="4036130" y="8872857"/>
                  </a:cubicBezTo>
                  <a:cubicBezTo>
                    <a:pt x="4034517" y="8789649"/>
                    <a:pt x="4034384" y="8759143"/>
                    <a:pt x="4032638" y="8678192"/>
                  </a:cubicBezTo>
                  <a:cubicBezTo>
                    <a:pt x="4175912" y="8677831"/>
                    <a:pt x="4168872" y="8680393"/>
                    <a:pt x="4333228" y="8680013"/>
                  </a:cubicBezTo>
                  <a:cubicBezTo>
                    <a:pt x="4335088" y="8764057"/>
                    <a:pt x="4335126" y="8794050"/>
                    <a:pt x="4336701" y="8870543"/>
                  </a:cubicBezTo>
                  <a:cubicBezTo>
                    <a:pt x="4357215" y="8870391"/>
                    <a:pt x="4352338" y="8884430"/>
                    <a:pt x="4350763" y="8786822"/>
                  </a:cubicBezTo>
                  <a:cubicBezTo>
                    <a:pt x="4348770" y="8658518"/>
                    <a:pt x="4334253" y="8680146"/>
                    <a:pt x="4403651" y="8679690"/>
                  </a:cubicBezTo>
                  <a:cubicBezTo>
                    <a:pt x="4470980" y="8679235"/>
                    <a:pt x="4526012" y="8679045"/>
                    <a:pt x="4631276" y="8679615"/>
                  </a:cubicBezTo>
                  <a:cubicBezTo>
                    <a:pt x="4656685" y="8679748"/>
                    <a:pt x="4649588" y="8660586"/>
                    <a:pt x="4651599" y="8787144"/>
                  </a:cubicBezTo>
                  <a:cubicBezTo>
                    <a:pt x="4653175" y="8884316"/>
                    <a:pt x="4647729" y="8868171"/>
                    <a:pt x="4668451" y="8868019"/>
                  </a:cubicBezTo>
                  <a:cubicBezTo>
                    <a:pt x="4667369" y="8801582"/>
                    <a:pt x="4666363" y="8743852"/>
                    <a:pt x="4665699" y="8679785"/>
                  </a:cubicBezTo>
                  <a:cubicBezTo>
                    <a:pt x="4884860" y="8680639"/>
                    <a:pt x="4825122" y="8678059"/>
                    <a:pt x="4965663" y="8677945"/>
                  </a:cubicBezTo>
                  <a:cubicBezTo>
                    <a:pt x="4968471" y="8894883"/>
                    <a:pt x="4962589" y="8865743"/>
                    <a:pt x="4984222" y="8865572"/>
                  </a:cubicBezTo>
                  <a:cubicBezTo>
                    <a:pt x="4983026" y="8810024"/>
                    <a:pt x="4981964" y="8734157"/>
                    <a:pt x="4981243" y="8677945"/>
                  </a:cubicBezTo>
                  <a:cubicBezTo>
                    <a:pt x="5080756" y="8677983"/>
                    <a:pt x="5061457" y="8678799"/>
                    <a:pt x="5282155" y="8678723"/>
                  </a:cubicBezTo>
                  <a:cubicBezTo>
                    <a:pt x="5285381" y="8891620"/>
                    <a:pt x="5278550" y="8863182"/>
                    <a:pt x="5300638" y="8862992"/>
                  </a:cubicBezTo>
                  <a:cubicBezTo>
                    <a:pt x="5299557" y="8806059"/>
                    <a:pt x="5298874" y="8757302"/>
                    <a:pt x="5297697" y="8678704"/>
                  </a:cubicBezTo>
                  <a:cubicBezTo>
                    <a:pt x="5446854" y="8678647"/>
                    <a:pt x="5481031" y="8678723"/>
                    <a:pt x="5542344" y="8678400"/>
                  </a:cubicBezTo>
                  <a:cubicBezTo>
                    <a:pt x="5612899" y="8678021"/>
                    <a:pt x="5596371" y="8656374"/>
                    <a:pt x="5598401" y="8787183"/>
                  </a:cubicBezTo>
                  <a:cubicBezTo>
                    <a:pt x="5599749" y="8873920"/>
                    <a:pt x="5594834" y="8860507"/>
                    <a:pt x="5615291" y="8860336"/>
                  </a:cubicBezTo>
                  <a:cubicBezTo>
                    <a:pt x="5610717" y="8649488"/>
                    <a:pt x="5600356" y="8678154"/>
                    <a:pt x="5656299" y="8678154"/>
                  </a:cubicBezTo>
                  <a:close/>
                  <a:moveTo>
                    <a:pt x="5577242" y="7232476"/>
                  </a:moveTo>
                  <a:cubicBezTo>
                    <a:pt x="5583296" y="7628713"/>
                    <a:pt x="5594700" y="7574588"/>
                    <a:pt x="5542363" y="7574227"/>
                  </a:cubicBezTo>
                  <a:cubicBezTo>
                    <a:pt x="5226004" y="7572083"/>
                    <a:pt x="5279992" y="7595229"/>
                    <a:pt x="5278379" y="7491247"/>
                  </a:cubicBezTo>
                  <a:cubicBezTo>
                    <a:pt x="5273464" y="7176644"/>
                    <a:pt x="5259573" y="7228417"/>
                    <a:pt x="5314283" y="7229460"/>
                  </a:cubicBezTo>
                  <a:cubicBezTo>
                    <a:pt x="5508585" y="7233121"/>
                    <a:pt x="5577147" y="7227127"/>
                    <a:pt x="5577242" y="7232476"/>
                  </a:cubicBezTo>
                  <a:close/>
                  <a:moveTo>
                    <a:pt x="5576901" y="7212576"/>
                  </a:moveTo>
                  <a:cubicBezTo>
                    <a:pt x="5317870" y="7213202"/>
                    <a:pt x="5413322" y="7212974"/>
                    <a:pt x="5274621" y="7211191"/>
                  </a:cubicBezTo>
                  <a:cubicBezTo>
                    <a:pt x="5273218" y="7111705"/>
                    <a:pt x="5274242" y="6986399"/>
                    <a:pt x="5269745" y="6864925"/>
                  </a:cubicBezTo>
                  <a:cubicBezTo>
                    <a:pt x="5532989" y="6865057"/>
                    <a:pt x="5456076" y="6864849"/>
                    <a:pt x="5570259" y="6866499"/>
                  </a:cubicBezTo>
                  <a:cubicBezTo>
                    <a:pt x="5570999" y="7032764"/>
                    <a:pt x="5574984" y="7102522"/>
                    <a:pt x="5576901" y="7212576"/>
                  </a:cubicBezTo>
                  <a:close/>
                  <a:moveTo>
                    <a:pt x="5570202" y="6848837"/>
                  </a:moveTo>
                  <a:cubicBezTo>
                    <a:pt x="5256575" y="6844132"/>
                    <a:pt x="5269251" y="6851853"/>
                    <a:pt x="5268948" y="6843468"/>
                  </a:cubicBezTo>
                  <a:cubicBezTo>
                    <a:pt x="5265456" y="6754777"/>
                    <a:pt x="5264507" y="6676463"/>
                    <a:pt x="5264109" y="6584964"/>
                  </a:cubicBezTo>
                  <a:cubicBezTo>
                    <a:pt x="5263691" y="6487071"/>
                    <a:pt x="5249990" y="6503538"/>
                    <a:pt x="5314397" y="6503367"/>
                  </a:cubicBezTo>
                  <a:cubicBezTo>
                    <a:pt x="5405712" y="6503121"/>
                    <a:pt x="5469910" y="6502969"/>
                    <a:pt x="5542211" y="6504126"/>
                  </a:cubicBezTo>
                  <a:cubicBezTo>
                    <a:pt x="5573162" y="6504639"/>
                    <a:pt x="5568608" y="6456091"/>
                    <a:pt x="5570202" y="6848837"/>
                  </a:cubicBezTo>
                  <a:close/>
                  <a:moveTo>
                    <a:pt x="2429985" y="7232173"/>
                  </a:moveTo>
                  <a:cubicBezTo>
                    <a:pt x="2429890" y="7226861"/>
                    <a:pt x="2395087" y="7225666"/>
                    <a:pt x="2730195" y="7227601"/>
                  </a:cubicBezTo>
                  <a:cubicBezTo>
                    <a:pt x="2732492" y="7360457"/>
                    <a:pt x="2730442" y="7419307"/>
                    <a:pt x="2734389" y="7574132"/>
                  </a:cubicBezTo>
                  <a:cubicBezTo>
                    <a:pt x="2565421" y="7574284"/>
                    <a:pt x="2526652" y="7576561"/>
                    <a:pt x="2432604" y="7575707"/>
                  </a:cubicBezTo>
                  <a:cubicBezTo>
                    <a:pt x="2428372" y="7338489"/>
                    <a:pt x="2432243" y="7377038"/>
                    <a:pt x="2429985" y="7232173"/>
                  </a:cubicBezTo>
                  <a:close/>
                  <a:moveTo>
                    <a:pt x="525679" y="6867372"/>
                  </a:moveTo>
                  <a:cubicBezTo>
                    <a:pt x="833309" y="6867372"/>
                    <a:pt x="694154" y="6866499"/>
                    <a:pt x="825529" y="6865550"/>
                  </a:cubicBezTo>
                  <a:cubicBezTo>
                    <a:pt x="825795" y="6939653"/>
                    <a:pt x="826933" y="6973972"/>
                    <a:pt x="828413" y="7103015"/>
                  </a:cubicBezTo>
                  <a:cubicBezTo>
                    <a:pt x="830064" y="7246857"/>
                    <a:pt x="890903" y="7208288"/>
                    <a:pt x="534332" y="7210223"/>
                  </a:cubicBezTo>
                  <a:cubicBezTo>
                    <a:pt x="521011" y="7210299"/>
                    <a:pt x="535642" y="7198461"/>
                    <a:pt x="525679" y="6867372"/>
                  </a:cubicBezTo>
                  <a:close/>
                  <a:moveTo>
                    <a:pt x="509283" y="5778433"/>
                  </a:moveTo>
                  <a:cubicBezTo>
                    <a:pt x="639368" y="5780368"/>
                    <a:pt x="602952" y="5780007"/>
                    <a:pt x="807691" y="5779362"/>
                  </a:cubicBezTo>
                  <a:cubicBezTo>
                    <a:pt x="815111" y="6137201"/>
                    <a:pt x="805471" y="5718217"/>
                    <a:pt x="815111" y="6122517"/>
                  </a:cubicBezTo>
                  <a:cubicBezTo>
                    <a:pt x="707134" y="6123939"/>
                    <a:pt x="773286" y="6125856"/>
                    <a:pt x="512851" y="6124603"/>
                  </a:cubicBezTo>
                  <a:cubicBezTo>
                    <a:pt x="512168" y="5993511"/>
                    <a:pt x="514995" y="6091992"/>
                    <a:pt x="509283" y="5778433"/>
                  </a:cubicBezTo>
                  <a:close/>
                  <a:moveTo>
                    <a:pt x="487972" y="4383598"/>
                  </a:moveTo>
                  <a:cubicBezTo>
                    <a:pt x="486834" y="4310141"/>
                    <a:pt x="438291" y="4330991"/>
                    <a:pt x="761919" y="4328809"/>
                  </a:cubicBezTo>
                  <a:cubicBezTo>
                    <a:pt x="797785" y="4328581"/>
                    <a:pt x="784027" y="4281532"/>
                    <a:pt x="789682" y="4642880"/>
                  </a:cubicBezTo>
                  <a:cubicBezTo>
                    <a:pt x="790289" y="4680481"/>
                    <a:pt x="831734" y="4675891"/>
                    <a:pt x="534408" y="4672704"/>
                  </a:cubicBezTo>
                  <a:cubicBezTo>
                    <a:pt x="471349" y="4672001"/>
                    <a:pt x="493210" y="4718406"/>
                    <a:pt x="487972" y="4383598"/>
                  </a:cubicBezTo>
                  <a:close/>
                  <a:moveTo>
                    <a:pt x="458502" y="2571469"/>
                  </a:moveTo>
                  <a:cubicBezTo>
                    <a:pt x="457420" y="2502261"/>
                    <a:pt x="401989" y="2514100"/>
                    <a:pt x="758143" y="2516945"/>
                  </a:cubicBezTo>
                  <a:cubicBezTo>
                    <a:pt x="764367" y="2887001"/>
                    <a:pt x="763741" y="2861864"/>
                    <a:pt x="762033" y="2861826"/>
                  </a:cubicBezTo>
                  <a:cubicBezTo>
                    <a:pt x="418632" y="2854902"/>
                    <a:pt x="461253" y="2882847"/>
                    <a:pt x="460418" y="2830315"/>
                  </a:cubicBezTo>
                  <a:cubicBezTo>
                    <a:pt x="458426" y="2698748"/>
                    <a:pt x="460551" y="2699488"/>
                    <a:pt x="458502" y="2571469"/>
                  </a:cubicBezTo>
                  <a:close/>
                  <a:moveTo>
                    <a:pt x="747687" y="1790985"/>
                  </a:moveTo>
                  <a:cubicBezTo>
                    <a:pt x="748085" y="1815743"/>
                    <a:pt x="752469" y="2134975"/>
                    <a:pt x="752469" y="2136322"/>
                  </a:cubicBezTo>
                  <a:cubicBezTo>
                    <a:pt x="393108" y="2129815"/>
                    <a:pt x="452903" y="2165083"/>
                    <a:pt x="451177" y="2053758"/>
                  </a:cubicBezTo>
                  <a:cubicBezTo>
                    <a:pt x="449146" y="1923994"/>
                    <a:pt x="447135" y="1924336"/>
                    <a:pt x="445104" y="1795102"/>
                  </a:cubicBezTo>
                  <a:cubicBezTo>
                    <a:pt x="444933" y="1784611"/>
                    <a:pt x="429353" y="1793262"/>
                    <a:pt x="747687" y="1790985"/>
                  </a:cubicBezTo>
                  <a:close/>
                  <a:moveTo>
                    <a:pt x="444744" y="1772469"/>
                  </a:moveTo>
                  <a:cubicBezTo>
                    <a:pt x="442068" y="1604762"/>
                    <a:pt x="439753" y="1518329"/>
                    <a:pt x="439886" y="1429599"/>
                  </a:cubicBezTo>
                  <a:cubicBezTo>
                    <a:pt x="553024" y="1429694"/>
                    <a:pt x="547085" y="1430662"/>
                    <a:pt x="740551" y="1430301"/>
                  </a:cubicBezTo>
                  <a:cubicBezTo>
                    <a:pt x="740836" y="1600930"/>
                    <a:pt x="745163" y="1648340"/>
                    <a:pt x="747402" y="1773342"/>
                  </a:cubicBezTo>
                  <a:cubicBezTo>
                    <a:pt x="585095" y="1774556"/>
                    <a:pt x="546724" y="1772659"/>
                    <a:pt x="444744" y="1772469"/>
                  </a:cubicBezTo>
                  <a:close/>
                  <a:moveTo>
                    <a:pt x="752659" y="2153946"/>
                  </a:moveTo>
                  <a:cubicBezTo>
                    <a:pt x="754518" y="2332278"/>
                    <a:pt x="755657" y="2373104"/>
                    <a:pt x="757839" y="2499340"/>
                  </a:cubicBezTo>
                  <a:cubicBezTo>
                    <a:pt x="682900" y="2498752"/>
                    <a:pt x="608588" y="2498827"/>
                    <a:pt x="534313" y="2499226"/>
                  </a:cubicBezTo>
                  <a:cubicBezTo>
                    <a:pt x="436887" y="2499757"/>
                    <a:pt x="457249" y="2559859"/>
                    <a:pt x="452922" y="2183219"/>
                  </a:cubicBezTo>
                  <a:cubicBezTo>
                    <a:pt x="452467" y="2143190"/>
                    <a:pt x="404399" y="2147876"/>
                    <a:pt x="752659" y="2153946"/>
                  </a:cubicBezTo>
                  <a:close/>
                  <a:moveTo>
                    <a:pt x="3279417" y="2054081"/>
                  </a:moveTo>
                  <a:cubicBezTo>
                    <a:pt x="3281106" y="2161990"/>
                    <a:pt x="3331451" y="2131617"/>
                    <a:pt x="3037807" y="2135146"/>
                  </a:cubicBezTo>
                  <a:cubicBezTo>
                    <a:pt x="2967366" y="2136000"/>
                    <a:pt x="2982604" y="2151841"/>
                    <a:pt x="2981067" y="2053739"/>
                  </a:cubicBezTo>
                  <a:cubicBezTo>
                    <a:pt x="2979036" y="1924203"/>
                    <a:pt x="2976740" y="1924108"/>
                    <a:pt x="2974729" y="1795083"/>
                  </a:cubicBezTo>
                  <a:cubicBezTo>
                    <a:pt x="2974577" y="1785446"/>
                    <a:pt x="2956112" y="1794666"/>
                    <a:pt x="3265565" y="1791327"/>
                  </a:cubicBezTo>
                  <a:cubicBezTo>
                    <a:pt x="3287350" y="1791099"/>
                    <a:pt x="3274844" y="1761902"/>
                    <a:pt x="3279417" y="2054081"/>
                  </a:cubicBezTo>
                  <a:close/>
                  <a:moveTo>
                    <a:pt x="3596954" y="2135298"/>
                  </a:moveTo>
                  <a:cubicBezTo>
                    <a:pt x="3504234" y="2135260"/>
                    <a:pt x="3619080" y="2135165"/>
                    <a:pt x="3296553" y="2134653"/>
                  </a:cubicBezTo>
                  <a:cubicBezTo>
                    <a:pt x="3291999" y="1954197"/>
                    <a:pt x="3295889" y="1939721"/>
                    <a:pt x="3293536" y="1791043"/>
                  </a:cubicBezTo>
                  <a:cubicBezTo>
                    <a:pt x="3473017" y="1789354"/>
                    <a:pt x="3594316" y="1793642"/>
                    <a:pt x="3594335" y="1795311"/>
                  </a:cubicBezTo>
                  <a:cubicBezTo>
                    <a:pt x="3596574" y="1937957"/>
                    <a:pt x="3592039" y="1959945"/>
                    <a:pt x="3596954" y="2135298"/>
                  </a:cubicBezTo>
                  <a:close/>
                  <a:moveTo>
                    <a:pt x="4856472" y="1773646"/>
                  </a:moveTo>
                  <a:cubicBezTo>
                    <a:pt x="4494283" y="1773778"/>
                    <a:pt x="4557058" y="1793964"/>
                    <a:pt x="4555976" y="1665736"/>
                  </a:cubicBezTo>
                  <a:cubicBezTo>
                    <a:pt x="4555407" y="1588276"/>
                    <a:pt x="4554041" y="1501103"/>
                    <a:pt x="4552465" y="1429011"/>
                  </a:cubicBezTo>
                  <a:cubicBezTo>
                    <a:pt x="4634520" y="1428594"/>
                    <a:pt x="4726159" y="1424515"/>
                    <a:pt x="4852638" y="1428271"/>
                  </a:cubicBezTo>
                  <a:cubicBezTo>
                    <a:pt x="4858009" y="1568508"/>
                    <a:pt x="4855238" y="1677954"/>
                    <a:pt x="4856472" y="1773646"/>
                  </a:cubicBezTo>
                  <a:close/>
                  <a:moveTo>
                    <a:pt x="4865428" y="2312927"/>
                  </a:moveTo>
                  <a:cubicBezTo>
                    <a:pt x="4868692" y="2524496"/>
                    <a:pt x="4872184" y="2498562"/>
                    <a:pt x="4858881" y="2498865"/>
                  </a:cubicBezTo>
                  <a:cubicBezTo>
                    <a:pt x="4779540" y="2500573"/>
                    <a:pt x="4711566" y="2500592"/>
                    <a:pt x="4631427" y="2498865"/>
                  </a:cubicBezTo>
                  <a:cubicBezTo>
                    <a:pt x="4544021" y="2496987"/>
                    <a:pt x="4574042" y="2553484"/>
                    <a:pt x="4563206" y="2183049"/>
                  </a:cubicBezTo>
                  <a:cubicBezTo>
                    <a:pt x="4562238" y="2149925"/>
                    <a:pt x="4513791" y="2149412"/>
                    <a:pt x="4858938" y="2153605"/>
                  </a:cubicBezTo>
                  <a:cubicBezTo>
                    <a:pt x="4868465" y="2153719"/>
                    <a:pt x="4862639" y="2134653"/>
                    <a:pt x="4865428" y="2312927"/>
                  </a:cubicBezTo>
                  <a:close/>
                  <a:moveTo>
                    <a:pt x="5200518" y="6123428"/>
                  </a:moveTo>
                  <a:cubicBezTo>
                    <a:pt x="4890439" y="6123428"/>
                    <a:pt x="4940082" y="6137580"/>
                    <a:pt x="4939494" y="6067025"/>
                  </a:cubicBezTo>
                  <a:cubicBezTo>
                    <a:pt x="4936723" y="5734627"/>
                    <a:pt x="4923117" y="5780463"/>
                    <a:pt x="4972855" y="5780463"/>
                  </a:cubicBezTo>
                  <a:cubicBezTo>
                    <a:pt x="5274850" y="5780463"/>
                    <a:pt x="5237086" y="5762269"/>
                    <a:pt x="5237390" y="5808142"/>
                  </a:cubicBezTo>
                  <a:cubicBezTo>
                    <a:pt x="5239268" y="6170951"/>
                    <a:pt x="5261566" y="6123428"/>
                    <a:pt x="5200518" y="6123428"/>
                  </a:cubicBezTo>
                  <a:close/>
                  <a:moveTo>
                    <a:pt x="5241925" y="6140976"/>
                  </a:moveTo>
                  <a:cubicBezTo>
                    <a:pt x="5244771" y="6323708"/>
                    <a:pt x="5246498" y="6395629"/>
                    <a:pt x="5247712" y="6485876"/>
                  </a:cubicBezTo>
                  <a:cubicBezTo>
                    <a:pt x="5057852" y="6486085"/>
                    <a:pt x="5069940" y="6487375"/>
                    <a:pt x="4946800" y="6487090"/>
                  </a:cubicBezTo>
                  <a:cubicBezTo>
                    <a:pt x="4942663" y="6256170"/>
                    <a:pt x="4942151" y="6291021"/>
                    <a:pt x="4940234" y="6140805"/>
                  </a:cubicBezTo>
                  <a:cubicBezTo>
                    <a:pt x="5033732" y="6140597"/>
                    <a:pt x="5154291" y="6141279"/>
                    <a:pt x="5241925" y="6140976"/>
                  </a:cubicBezTo>
                  <a:close/>
                  <a:moveTo>
                    <a:pt x="5200518" y="5760353"/>
                  </a:moveTo>
                  <a:cubicBezTo>
                    <a:pt x="4882318" y="5760353"/>
                    <a:pt x="4937122" y="5790366"/>
                    <a:pt x="4935376" y="5678415"/>
                  </a:cubicBezTo>
                  <a:cubicBezTo>
                    <a:pt x="4930461" y="5364438"/>
                    <a:pt x="4914843" y="5417008"/>
                    <a:pt x="4972855" y="5417008"/>
                  </a:cubicBezTo>
                  <a:cubicBezTo>
                    <a:pt x="5252438" y="5417008"/>
                    <a:pt x="5231070" y="5412531"/>
                    <a:pt x="5231165" y="5419721"/>
                  </a:cubicBezTo>
                  <a:cubicBezTo>
                    <a:pt x="5237276" y="5813548"/>
                    <a:pt x="5251660" y="5760353"/>
                    <a:pt x="5200518" y="5760353"/>
                  </a:cubicBezTo>
                  <a:close/>
                  <a:moveTo>
                    <a:pt x="4928678" y="5289862"/>
                  </a:moveTo>
                  <a:cubicBezTo>
                    <a:pt x="4926780" y="5199008"/>
                    <a:pt x="4925509" y="5114339"/>
                    <a:pt x="4924920" y="5053517"/>
                  </a:cubicBezTo>
                  <a:cubicBezTo>
                    <a:pt x="4988852" y="5053478"/>
                    <a:pt x="4938830" y="5053478"/>
                    <a:pt x="5200518" y="5053573"/>
                  </a:cubicBezTo>
                  <a:cubicBezTo>
                    <a:pt x="5234505" y="5053573"/>
                    <a:pt x="5224182" y="5000207"/>
                    <a:pt x="5230843" y="5398246"/>
                  </a:cubicBezTo>
                  <a:cubicBezTo>
                    <a:pt x="4870913" y="5397145"/>
                    <a:pt x="4931714" y="5434728"/>
                    <a:pt x="4928678" y="5289862"/>
                  </a:cubicBezTo>
                  <a:close/>
                  <a:moveTo>
                    <a:pt x="5200518" y="5035949"/>
                  </a:moveTo>
                  <a:cubicBezTo>
                    <a:pt x="4936837" y="5035854"/>
                    <a:pt x="4988188" y="5035873"/>
                    <a:pt x="4924749" y="5035892"/>
                  </a:cubicBezTo>
                  <a:cubicBezTo>
                    <a:pt x="4923307" y="4862588"/>
                    <a:pt x="4919967" y="4758909"/>
                    <a:pt x="4918696" y="4692358"/>
                  </a:cubicBezTo>
                  <a:cubicBezTo>
                    <a:pt x="5141425" y="4691675"/>
                    <a:pt x="5093964" y="4689304"/>
                    <a:pt x="5218906" y="4689683"/>
                  </a:cubicBezTo>
                  <a:cubicBezTo>
                    <a:pt x="5226800" y="5077174"/>
                    <a:pt x="5236516" y="5035949"/>
                    <a:pt x="5200518" y="5035949"/>
                  </a:cubicBezTo>
                  <a:close/>
                  <a:moveTo>
                    <a:pt x="3988233" y="5779476"/>
                  </a:moveTo>
                  <a:cubicBezTo>
                    <a:pt x="4330382" y="5781980"/>
                    <a:pt x="4286413" y="5761605"/>
                    <a:pt x="4287722" y="5807895"/>
                  </a:cubicBezTo>
                  <a:cubicBezTo>
                    <a:pt x="4291347" y="5936787"/>
                    <a:pt x="4293491" y="6123674"/>
                    <a:pt x="4289753" y="6123674"/>
                  </a:cubicBezTo>
                  <a:cubicBezTo>
                    <a:pt x="4176652" y="6123674"/>
                    <a:pt x="4173710" y="6125287"/>
                    <a:pt x="4062071" y="6125287"/>
                  </a:cubicBezTo>
                  <a:cubicBezTo>
                    <a:pt x="3963886" y="6125306"/>
                    <a:pt x="3996810" y="6187570"/>
                    <a:pt x="3988233" y="5779476"/>
                  </a:cubicBezTo>
                  <a:close/>
                  <a:moveTo>
                    <a:pt x="2722890" y="5777864"/>
                  </a:moveTo>
                  <a:cubicBezTo>
                    <a:pt x="3070959" y="5779324"/>
                    <a:pt x="3021980" y="5771090"/>
                    <a:pt x="3023176" y="5808407"/>
                  </a:cubicBezTo>
                  <a:cubicBezTo>
                    <a:pt x="3025168" y="5871753"/>
                    <a:pt x="3026838" y="5939500"/>
                    <a:pt x="3027635" y="6067139"/>
                  </a:cubicBezTo>
                  <a:cubicBezTo>
                    <a:pt x="3028148" y="6148299"/>
                    <a:pt x="3074754" y="6124528"/>
                    <a:pt x="2727216" y="6122555"/>
                  </a:cubicBezTo>
                  <a:cubicBezTo>
                    <a:pt x="2726647" y="6021494"/>
                    <a:pt x="2728810" y="6035134"/>
                    <a:pt x="2722890" y="5777864"/>
                  </a:cubicBezTo>
                  <a:close/>
                  <a:moveTo>
                    <a:pt x="820196" y="5419361"/>
                  </a:moveTo>
                  <a:cubicBezTo>
                    <a:pt x="820158" y="5417293"/>
                    <a:pt x="796362" y="5415149"/>
                    <a:pt x="1103195" y="5415149"/>
                  </a:cubicBezTo>
                  <a:cubicBezTo>
                    <a:pt x="1123633" y="5415149"/>
                    <a:pt x="1118225" y="5374721"/>
                    <a:pt x="1122988" y="5678738"/>
                  </a:cubicBezTo>
                  <a:cubicBezTo>
                    <a:pt x="1124658" y="5786913"/>
                    <a:pt x="1176312" y="5761643"/>
                    <a:pt x="875703" y="5761643"/>
                  </a:cubicBezTo>
                  <a:cubicBezTo>
                    <a:pt x="798430" y="5761643"/>
                    <a:pt x="826364" y="5813738"/>
                    <a:pt x="820196" y="5419361"/>
                  </a:cubicBezTo>
                  <a:close/>
                  <a:moveTo>
                    <a:pt x="1081163" y="2878559"/>
                  </a:moveTo>
                  <a:cubicBezTo>
                    <a:pt x="1081960" y="2972695"/>
                    <a:pt x="1083782" y="3219418"/>
                    <a:pt x="1083839" y="3223706"/>
                  </a:cubicBezTo>
                  <a:cubicBezTo>
                    <a:pt x="837959" y="3223914"/>
                    <a:pt x="824997" y="3223858"/>
                    <a:pt x="783420" y="3224427"/>
                  </a:cubicBezTo>
                  <a:cubicBezTo>
                    <a:pt x="778315" y="2962545"/>
                    <a:pt x="780649" y="3003998"/>
                    <a:pt x="779188" y="2879792"/>
                  </a:cubicBezTo>
                  <a:cubicBezTo>
                    <a:pt x="909083" y="2882202"/>
                    <a:pt x="997267" y="2878787"/>
                    <a:pt x="1081163" y="2878559"/>
                  </a:cubicBezTo>
                  <a:close/>
                  <a:moveTo>
                    <a:pt x="778979" y="2862168"/>
                  </a:moveTo>
                  <a:cubicBezTo>
                    <a:pt x="773457" y="2445764"/>
                    <a:pt x="744195" y="2517458"/>
                    <a:pt x="875722" y="2517458"/>
                  </a:cubicBezTo>
                  <a:cubicBezTo>
                    <a:pt x="982769" y="2517458"/>
                    <a:pt x="986451" y="2516319"/>
                    <a:pt x="1073800" y="2516091"/>
                  </a:cubicBezTo>
                  <a:cubicBezTo>
                    <a:pt x="1080385" y="2835665"/>
                    <a:pt x="1079892" y="2765983"/>
                    <a:pt x="1080973" y="2860973"/>
                  </a:cubicBezTo>
                  <a:cubicBezTo>
                    <a:pt x="988747" y="2861181"/>
                    <a:pt x="907831" y="2864577"/>
                    <a:pt x="778979" y="2862168"/>
                  </a:cubicBezTo>
                  <a:close/>
                  <a:moveTo>
                    <a:pt x="1084086" y="3241311"/>
                  </a:moveTo>
                  <a:cubicBezTo>
                    <a:pt x="1087805" y="3504691"/>
                    <a:pt x="1088260" y="3441251"/>
                    <a:pt x="1090784" y="3584693"/>
                  </a:cubicBezTo>
                  <a:cubicBezTo>
                    <a:pt x="1089437" y="3584693"/>
                    <a:pt x="810537" y="3586154"/>
                    <a:pt x="790745" y="3586439"/>
                  </a:cubicBezTo>
                  <a:cubicBezTo>
                    <a:pt x="789113" y="3489419"/>
                    <a:pt x="791200" y="3628100"/>
                    <a:pt x="783780" y="3242032"/>
                  </a:cubicBezTo>
                  <a:cubicBezTo>
                    <a:pt x="832133" y="3241406"/>
                    <a:pt x="841071" y="3241520"/>
                    <a:pt x="1084086" y="3241311"/>
                  </a:cubicBezTo>
                  <a:close/>
                  <a:moveTo>
                    <a:pt x="1709935" y="2830618"/>
                  </a:moveTo>
                  <a:cubicBezTo>
                    <a:pt x="1710467" y="2864919"/>
                    <a:pt x="1753468" y="2869585"/>
                    <a:pt x="1444756" y="2861143"/>
                  </a:cubicBezTo>
                  <a:cubicBezTo>
                    <a:pt x="1400559" y="2859872"/>
                    <a:pt x="1411319" y="2909710"/>
                    <a:pt x="1406024" y="2571507"/>
                  </a:cubicBezTo>
                  <a:cubicBezTo>
                    <a:pt x="1404886" y="2498220"/>
                    <a:pt x="1357786" y="2518008"/>
                    <a:pt x="1672153" y="2516756"/>
                  </a:cubicBezTo>
                  <a:cubicBezTo>
                    <a:pt x="1725060" y="2516604"/>
                    <a:pt x="1704318" y="2471205"/>
                    <a:pt x="1709935" y="2830618"/>
                  </a:cubicBezTo>
                  <a:close/>
                  <a:moveTo>
                    <a:pt x="2350321" y="3224389"/>
                  </a:moveTo>
                  <a:cubicBezTo>
                    <a:pt x="2050908" y="3218754"/>
                    <a:pt x="2050205" y="3233742"/>
                    <a:pt x="2049655" y="3218621"/>
                  </a:cubicBezTo>
                  <a:cubicBezTo>
                    <a:pt x="2046410" y="3131258"/>
                    <a:pt x="2045328" y="3047689"/>
                    <a:pt x="2044854" y="2959814"/>
                  </a:cubicBezTo>
                  <a:cubicBezTo>
                    <a:pt x="2044323" y="2855224"/>
                    <a:pt x="1984698" y="2877630"/>
                    <a:pt x="2345691" y="2877326"/>
                  </a:cubicBezTo>
                  <a:cubicBezTo>
                    <a:pt x="2346545" y="2973397"/>
                    <a:pt x="2343300" y="3056302"/>
                    <a:pt x="2350321" y="3224389"/>
                  </a:cubicBezTo>
                  <a:close/>
                  <a:moveTo>
                    <a:pt x="2665352" y="3225527"/>
                  </a:moveTo>
                  <a:cubicBezTo>
                    <a:pt x="2459095" y="3225603"/>
                    <a:pt x="2430573" y="3225887"/>
                    <a:pt x="2365901" y="3224692"/>
                  </a:cubicBezTo>
                  <a:cubicBezTo>
                    <a:pt x="2358842" y="3056150"/>
                    <a:pt x="2362049" y="2968427"/>
                    <a:pt x="2361232" y="2877326"/>
                  </a:cubicBezTo>
                  <a:cubicBezTo>
                    <a:pt x="2724749" y="2877023"/>
                    <a:pt x="2662923" y="2859891"/>
                    <a:pt x="2662392" y="2959795"/>
                  </a:cubicBezTo>
                  <a:cubicBezTo>
                    <a:pt x="2662050" y="3025436"/>
                    <a:pt x="2662240" y="3045906"/>
                    <a:pt x="2665352" y="3225527"/>
                  </a:cubicBezTo>
                  <a:close/>
                  <a:moveTo>
                    <a:pt x="4858976" y="4675056"/>
                  </a:moveTo>
                  <a:cubicBezTo>
                    <a:pt x="4560758" y="4677067"/>
                    <a:pt x="4601406" y="4683688"/>
                    <a:pt x="4600761" y="4642539"/>
                  </a:cubicBezTo>
                  <a:cubicBezTo>
                    <a:pt x="4595087" y="4280413"/>
                    <a:pt x="4584859" y="4329871"/>
                    <a:pt x="4631465" y="4328581"/>
                  </a:cubicBezTo>
                  <a:cubicBezTo>
                    <a:pt x="4701584" y="4326760"/>
                    <a:pt x="4768496" y="4326324"/>
                    <a:pt x="4858844" y="4328391"/>
                  </a:cubicBezTo>
                  <a:cubicBezTo>
                    <a:pt x="4907442" y="4329511"/>
                    <a:pt x="4897802" y="4318071"/>
                    <a:pt x="4898827" y="4383883"/>
                  </a:cubicBezTo>
                  <a:cubicBezTo>
                    <a:pt x="4904160" y="4725216"/>
                    <a:pt x="4916950" y="4674676"/>
                    <a:pt x="4858976" y="4675056"/>
                  </a:cubicBezTo>
                  <a:close/>
                  <a:moveTo>
                    <a:pt x="4903154" y="4692434"/>
                  </a:moveTo>
                  <a:cubicBezTo>
                    <a:pt x="4905108" y="4797990"/>
                    <a:pt x="4907082" y="4822065"/>
                    <a:pt x="4909207" y="5035930"/>
                  </a:cubicBezTo>
                  <a:cubicBezTo>
                    <a:pt x="4573985" y="5036101"/>
                    <a:pt x="4608143" y="5039307"/>
                    <a:pt x="4608048" y="5031036"/>
                  </a:cubicBezTo>
                  <a:cubicBezTo>
                    <a:pt x="4603987" y="4642008"/>
                    <a:pt x="4586585" y="4692301"/>
                    <a:pt x="4631218" y="4692661"/>
                  </a:cubicBezTo>
                  <a:cubicBezTo>
                    <a:pt x="4755136" y="4693629"/>
                    <a:pt x="4857458" y="4692623"/>
                    <a:pt x="4903154" y="4692434"/>
                  </a:cubicBezTo>
                  <a:close/>
                  <a:moveTo>
                    <a:pt x="3970680" y="4691561"/>
                  </a:moveTo>
                  <a:cubicBezTo>
                    <a:pt x="4328408" y="4691258"/>
                    <a:pt x="4270302" y="4670408"/>
                    <a:pt x="4272959" y="4772398"/>
                  </a:cubicBezTo>
                  <a:cubicBezTo>
                    <a:pt x="4275274" y="4864219"/>
                    <a:pt x="4276811" y="4945095"/>
                    <a:pt x="4276166" y="5031320"/>
                  </a:cubicBezTo>
                  <a:cubicBezTo>
                    <a:pt x="4276090" y="5040198"/>
                    <a:pt x="4308730" y="5037504"/>
                    <a:pt x="3974039" y="5037694"/>
                  </a:cubicBezTo>
                  <a:cubicBezTo>
                    <a:pt x="3968478" y="4675151"/>
                    <a:pt x="3972312" y="4848094"/>
                    <a:pt x="3970680" y="4691561"/>
                  </a:cubicBezTo>
                  <a:close/>
                  <a:moveTo>
                    <a:pt x="3021828" y="4691447"/>
                  </a:moveTo>
                  <a:cubicBezTo>
                    <a:pt x="3181820" y="4693705"/>
                    <a:pt x="3246512" y="4691827"/>
                    <a:pt x="3322836" y="4691409"/>
                  </a:cubicBezTo>
                  <a:cubicBezTo>
                    <a:pt x="3327561" y="5016579"/>
                    <a:pt x="3327713" y="5035702"/>
                    <a:pt x="3327732" y="5038017"/>
                  </a:cubicBezTo>
                  <a:cubicBezTo>
                    <a:pt x="2991162" y="5037960"/>
                    <a:pt x="3025757" y="5041489"/>
                    <a:pt x="3025491" y="5030902"/>
                  </a:cubicBezTo>
                  <a:cubicBezTo>
                    <a:pt x="3020272" y="4813642"/>
                    <a:pt x="3022796" y="4791559"/>
                    <a:pt x="3021828" y="4691447"/>
                  </a:cubicBezTo>
                  <a:close/>
                  <a:moveTo>
                    <a:pt x="1446672" y="5054863"/>
                  </a:moveTo>
                  <a:cubicBezTo>
                    <a:pt x="1638849" y="5056931"/>
                    <a:pt x="1648546" y="5053744"/>
                    <a:pt x="1744966" y="5053061"/>
                  </a:cubicBezTo>
                  <a:cubicBezTo>
                    <a:pt x="1751001" y="5377624"/>
                    <a:pt x="1750868" y="5276924"/>
                    <a:pt x="1753069" y="5400105"/>
                  </a:cubicBezTo>
                  <a:cubicBezTo>
                    <a:pt x="1613648" y="5399745"/>
                    <a:pt x="1738267" y="5398872"/>
                    <a:pt x="1449538" y="5399081"/>
                  </a:cubicBezTo>
                  <a:cubicBezTo>
                    <a:pt x="1447754" y="5259944"/>
                    <a:pt x="1452138" y="5282312"/>
                    <a:pt x="1446672" y="5054863"/>
                  </a:cubicBezTo>
                  <a:close/>
                  <a:moveTo>
                    <a:pt x="1726179" y="3866172"/>
                  </a:moveTo>
                  <a:cubicBezTo>
                    <a:pt x="1727754" y="3966626"/>
                    <a:pt x="1742651" y="3949589"/>
                    <a:pt x="1672039" y="3950139"/>
                  </a:cubicBezTo>
                  <a:cubicBezTo>
                    <a:pt x="1571064" y="3950955"/>
                    <a:pt x="1505917" y="3950690"/>
                    <a:pt x="1444623" y="3950026"/>
                  </a:cubicBezTo>
                  <a:cubicBezTo>
                    <a:pt x="1421623" y="3949779"/>
                    <a:pt x="1430201" y="3991137"/>
                    <a:pt x="1423995" y="3606871"/>
                  </a:cubicBezTo>
                  <a:cubicBezTo>
                    <a:pt x="1423976" y="3605524"/>
                    <a:pt x="1399402" y="3597632"/>
                    <a:pt x="1671944" y="3604234"/>
                  </a:cubicBezTo>
                  <a:cubicBezTo>
                    <a:pt x="1747148" y="3606036"/>
                    <a:pt x="1721283" y="3552423"/>
                    <a:pt x="1726179" y="3866172"/>
                  </a:cubicBezTo>
                  <a:close/>
                  <a:moveTo>
                    <a:pt x="1444490" y="3967631"/>
                  </a:moveTo>
                  <a:cubicBezTo>
                    <a:pt x="1772236" y="3971160"/>
                    <a:pt x="1727963" y="3953649"/>
                    <a:pt x="1729329" y="3995386"/>
                  </a:cubicBezTo>
                  <a:cubicBezTo>
                    <a:pt x="1732024" y="4076015"/>
                    <a:pt x="1731891" y="4086885"/>
                    <a:pt x="1735497" y="4312664"/>
                  </a:cubicBezTo>
                  <a:cubicBezTo>
                    <a:pt x="1476124" y="4312247"/>
                    <a:pt x="1494361" y="4312038"/>
                    <a:pt x="1434262" y="4311127"/>
                  </a:cubicBezTo>
                  <a:cubicBezTo>
                    <a:pt x="1429859" y="3924528"/>
                    <a:pt x="1422268" y="3967404"/>
                    <a:pt x="1444490" y="3967631"/>
                  </a:cubicBezTo>
                  <a:close/>
                  <a:moveTo>
                    <a:pt x="1444452" y="4328961"/>
                  </a:moveTo>
                  <a:cubicBezTo>
                    <a:pt x="1786980" y="4334481"/>
                    <a:pt x="1735383" y="4306745"/>
                    <a:pt x="1736616" y="4383902"/>
                  </a:cubicBezTo>
                  <a:cubicBezTo>
                    <a:pt x="1742063" y="4731837"/>
                    <a:pt x="1756789" y="4672798"/>
                    <a:pt x="1672115" y="4672685"/>
                  </a:cubicBezTo>
                  <a:cubicBezTo>
                    <a:pt x="1391678" y="4671907"/>
                    <a:pt x="1438550" y="4688677"/>
                    <a:pt x="1437810" y="4642558"/>
                  </a:cubicBezTo>
                  <a:cubicBezTo>
                    <a:pt x="1432288" y="4289861"/>
                    <a:pt x="1431852" y="4328752"/>
                    <a:pt x="1444452" y="4328961"/>
                  </a:cubicBezTo>
                  <a:close/>
                  <a:moveTo>
                    <a:pt x="1444737" y="4691637"/>
                  </a:moveTo>
                  <a:cubicBezTo>
                    <a:pt x="1513508" y="4689873"/>
                    <a:pt x="1534553" y="4690119"/>
                    <a:pt x="1672115" y="4690290"/>
                  </a:cubicBezTo>
                  <a:cubicBezTo>
                    <a:pt x="1761798" y="4690536"/>
                    <a:pt x="1736920" y="4624990"/>
                    <a:pt x="1744549" y="5031301"/>
                  </a:cubicBezTo>
                  <a:cubicBezTo>
                    <a:pt x="1744568" y="5032705"/>
                    <a:pt x="1779162" y="5040825"/>
                    <a:pt x="1446236" y="5037220"/>
                  </a:cubicBezTo>
                  <a:cubicBezTo>
                    <a:pt x="1446217" y="5035892"/>
                    <a:pt x="1437013" y="4691827"/>
                    <a:pt x="1444737" y="4691637"/>
                  </a:cubicBezTo>
                  <a:close/>
                  <a:moveTo>
                    <a:pt x="2013486" y="3948489"/>
                  </a:moveTo>
                  <a:cubicBezTo>
                    <a:pt x="1688719" y="3948489"/>
                    <a:pt x="1743505" y="3975220"/>
                    <a:pt x="1741721" y="3865850"/>
                  </a:cubicBezTo>
                  <a:cubicBezTo>
                    <a:pt x="1739748" y="3739709"/>
                    <a:pt x="1742423" y="3735668"/>
                    <a:pt x="1740412" y="3606852"/>
                  </a:cubicBezTo>
                  <a:cubicBezTo>
                    <a:pt x="1740393" y="3605505"/>
                    <a:pt x="2041571" y="3601692"/>
                    <a:pt x="2041647" y="3607118"/>
                  </a:cubicBezTo>
                  <a:cubicBezTo>
                    <a:pt x="2047852" y="4003127"/>
                    <a:pt x="2055424" y="3948489"/>
                    <a:pt x="2013486" y="3948489"/>
                  </a:cubicBezTo>
                  <a:close/>
                  <a:moveTo>
                    <a:pt x="2045689" y="3966152"/>
                  </a:moveTo>
                  <a:cubicBezTo>
                    <a:pt x="2051970" y="4364342"/>
                    <a:pt x="2063793" y="4310577"/>
                    <a:pt x="2013486" y="4310577"/>
                  </a:cubicBezTo>
                  <a:cubicBezTo>
                    <a:pt x="1899455" y="4310577"/>
                    <a:pt x="1899759" y="4312721"/>
                    <a:pt x="1785937" y="4312721"/>
                  </a:cubicBezTo>
                  <a:cubicBezTo>
                    <a:pt x="1732954" y="4312721"/>
                    <a:pt x="1756238" y="4365158"/>
                    <a:pt x="1744017" y="3967366"/>
                  </a:cubicBezTo>
                  <a:cubicBezTo>
                    <a:pt x="1989537" y="3966645"/>
                    <a:pt x="1915889" y="3965848"/>
                    <a:pt x="2045689" y="3966152"/>
                  </a:cubicBezTo>
                  <a:close/>
                  <a:moveTo>
                    <a:pt x="1785937" y="4330327"/>
                  </a:moveTo>
                  <a:cubicBezTo>
                    <a:pt x="1899948" y="4330327"/>
                    <a:pt x="1899664" y="4328183"/>
                    <a:pt x="2013486" y="4328183"/>
                  </a:cubicBezTo>
                  <a:cubicBezTo>
                    <a:pt x="2062256" y="4328183"/>
                    <a:pt x="2049370" y="4273261"/>
                    <a:pt x="2056202" y="4675473"/>
                  </a:cubicBezTo>
                  <a:cubicBezTo>
                    <a:pt x="1927540" y="4676744"/>
                    <a:pt x="1925320" y="4672893"/>
                    <a:pt x="1755916" y="4672798"/>
                  </a:cubicBezTo>
                  <a:cubicBezTo>
                    <a:pt x="1750583" y="4275632"/>
                    <a:pt x="1740715" y="4330327"/>
                    <a:pt x="1785937" y="4330327"/>
                  </a:cubicBezTo>
                  <a:close/>
                  <a:moveTo>
                    <a:pt x="1785937" y="4690423"/>
                  </a:moveTo>
                  <a:cubicBezTo>
                    <a:pt x="1898962" y="4690423"/>
                    <a:pt x="1897899" y="4693288"/>
                    <a:pt x="2013486" y="4693288"/>
                  </a:cubicBezTo>
                  <a:cubicBezTo>
                    <a:pt x="2069694" y="4693288"/>
                    <a:pt x="2057929" y="4638612"/>
                    <a:pt x="2062426" y="5031206"/>
                  </a:cubicBezTo>
                  <a:cubicBezTo>
                    <a:pt x="2062502" y="5037713"/>
                    <a:pt x="1760223" y="5037486"/>
                    <a:pt x="1760109" y="5030941"/>
                  </a:cubicBezTo>
                  <a:cubicBezTo>
                    <a:pt x="1752652" y="4635994"/>
                    <a:pt x="1747737" y="4690423"/>
                    <a:pt x="1785937" y="4690423"/>
                  </a:cubicBezTo>
                  <a:close/>
                  <a:moveTo>
                    <a:pt x="2057113" y="3602944"/>
                  </a:moveTo>
                  <a:cubicBezTo>
                    <a:pt x="2117345" y="3603456"/>
                    <a:pt x="2223291" y="3607971"/>
                    <a:pt x="2355369" y="3604026"/>
                  </a:cubicBezTo>
                  <a:cubicBezTo>
                    <a:pt x="2357513" y="3737660"/>
                    <a:pt x="2361157" y="3825137"/>
                    <a:pt x="2361745" y="3949400"/>
                  </a:cubicBezTo>
                  <a:cubicBezTo>
                    <a:pt x="2111139" y="3949950"/>
                    <a:pt x="2174711" y="3948925"/>
                    <a:pt x="2060946" y="3948565"/>
                  </a:cubicBezTo>
                  <a:cubicBezTo>
                    <a:pt x="2057606" y="3736351"/>
                    <a:pt x="2059087" y="3724665"/>
                    <a:pt x="2057113" y="3602944"/>
                  </a:cubicBezTo>
                  <a:close/>
                  <a:moveTo>
                    <a:pt x="2061231" y="3966189"/>
                  </a:moveTo>
                  <a:cubicBezTo>
                    <a:pt x="2171466" y="3966588"/>
                    <a:pt x="2122355" y="3967536"/>
                    <a:pt x="2361821" y="3967024"/>
                  </a:cubicBezTo>
                  <a:cubicBezTo>
                    <a:pt x="2362295" y="4205115"/>
                    <a:pt x="2365521" y="4215834"/>
                    <a:pt x="2368159" y="4311697"/>
                  </a:cubicBezTo>
                  <a:cubicBezTo>
                    <a:pt x="2112620" y="4312285"/>
                    <a:pt x="2170973" y="4311204"/>
                    <a:pt x="2065956" y="4310691"/>
                  </a:cubicBezTo>
                  <a:cubicBezTo>
                    <a:pt x="2064191" y="4166736"/>
                    <a:pt x="2066658" y="4309875"/>
                    <a:pt x="2061231" y="3966189"/>
                  </a:cubicBezTo>
                  <a:close/>
                  <a:moveTo>
                    <a:pt x="2369677" y="4383902"/>
                  </a:moveTo>
                  <a:cubicBezTo>
                    <a:pt x="2374782" y="4718007"/>
                    <a:pt x="2382107" y="4673633"/>
                    <a:pt x="2355027" y="4673235"/>
                  </a:cubicBezTo>
                  <a:cubicBezTo>
                    <a:pt x="2030280" y="4667999"/>
                    <a:pt x="2072010" y="4693818"/>
                    <a:pt x="2071213" y="4642520"/>
                  </a:cubicBezTo>
                  <a:cubicBezTo>
                    <a:pt x="2067379" y="4407180"/>
                    <a:pt x="2066810" y="4375535"/>
                    <a:pt x="2066184" y="4328316"/>
                  </a:cubicBezTo>
                  <a:cubicBezTo>
                    <a:pt x="2422015" y="4330099"/>
                    <a:pt x="2368501" y="4309610"/>
                    <a:pt x="2369677" y="4383902"/>
                  </a:cubicBezTo>
                  <a:close/>
                  <a:moveTo>
                    <a:pt x="2370911" y="3603589"/>
                  </a:moveTo>
                  <a:cubicBezTo>
                    <a:pt x="2493291" y="3600326"/>
                    <a:pt x="2671425" y="3604765"/>
                    <a:pt x="2671463" y="3607213"/>
                  </a:cubicBezTo>
                  <a:cubicBezTo>
                    <a:pt x="2672506" y="3674428"/>
                    <a:pt x="2674119" y="3761222"/>
                    <a:pt x="2677175" y="3950139"/>
                  </a:cubicBezTo>
                  <a:cubicBezTo>
                    <a:pt x="2559045" y="3950026"/>
                    <a:pt x="2580925" y="3948982"/>
                    <a:pt x="2377325" y="3949362"/>
                  </a:cubicBezTo>
                  <a:cubicBezTo>
                    <a:pt x="2376566" y="3803661"/>
                    <a:pt x="2372524" y="3723128"/>
                    <a:pt x="2370911" y="3603589"/>
                  </a:cubicBezTo>
                  <a:close/>
                  <a:moveTo>
                    <a:pt x="2127535" y="4691637"/>
                  </a:moveTo>
                  <a:cubicBezTo>
                    <a:pt x="2204941" y="4689304"/>
                    <a:pt x="2277451" y="4689683"/>
                    <a:pt x="2354818" y="4690840"/>
                  </a:cubicBezTo>
                  <a:cubicBezTo>
                    <a:pt x="2380665" y="4691258"/>
                    <a:pt x="2375389" y="4676517"/>
                    <a:pt x="2374478" y="4772057"/>
                  </a:cubicBezTo>
                  <a:cubicBezTo>
                    <a:pt x="2371252" y="5076016"/>
                    <a:pt x="2393948" y="5036101"/>
                    <a:pt x="2354989" y="5035721"/>
                  </a:cubicBezTo>
                  <a:cubicBezTo>
                    <a:pt x="2054285" y="5032914"/>
                    <a:pt x="2078044" y="5038605"/>
                    <a:pt x="2077949" y="5030978"/>
                  </a:cubicBezTo>
                  <a:cubicBezTo>
                    <a:pt x="2073395" y="4633224"/>
                    <a:pt x="2051856" y="4693818"/>
                    <a:pt x="2127535" y="4691637"/>
                  </a:cubicBezTo>
                  <a:close/>
                  <a:moveTo>
                    <a:pt x="2377401" y="3995405"/>
                  </a:moveTo>
                  <a:cubicBezTo>
                    <a:pt x="2377401" y="3954522"/>
                    <a:pt x="2331534" y="3967461"/>
                    <a:pt x="2677459" y="3967745"/>
                  </a:cubicBezTo>
                  <a:cubicBezTo>
                    <a:pt x="2680913" y="4181951"/>
                    <a:pt x="2680913" y="4184911"/>
                    <a:pt x="2682431" y="4254517"/>
                  </a:cubicBezTo>
                  <a:cubicBezTo>
                    <a:pt x="2683987" y="4325280"/>
                    <a:pt x="2740405" y="4310881"/>
                    <a:pt x="2383701" y="4311659"/>
                  </a:cubicBezTo>
                  <a:cubicBezTo>
                    <a:pt x="2381917" y="4246568"/>
                    <a:pt x="2377401" y="4172276"/>
                    <a:pt x="2377401" y="3995405"/>
                  </a:cubicBezTo>
                  <a:close/>
                  <a:moveTo>
                    <a:pt x="2468716" y="4329188"/>
                  </a:moveTo>
                  <a:cubicBezTo>
                    <a:pt x="2583734" y="4329188"/>
                    <a:pt x="2579730" y="4327481"/>
                    <a:pt x="2683930" y="4327329"/>
                  </a:cubicBezTo>
                  <a:cubicBezTo>
                    <a:pt x="2684708" y="4369199"/>
                    <a:pt x="2684860" y="4382498"/>
                    <a:pt x="2688902" y="4642824"/>
                  </a:cubicBezTo>
                  <a:cubicBezTo>
                    <a:pt x="2689585" y="4686363"/>
                    <a:pt x="2722890" y="4673899"/>
                    <a:pt x="2468716" y="4674107"/>
                  </a:cubicBezTo>
                  <a:cubicBezTo>
                    <a:pt x="2374099" y="4674107"/>
                    <a:pt x="2390229" y="4681316"/>
                    <a:pt x="2389622" y="4642482"/>
                  </a:cubicBezTo>
                  <a:cubicBezTo>
                    <a:pt x="2383777" y="4265350"/>
                    <a:pt x="2360853" y="4329188"/>
                    <a:pt x="2468716" y="4329188"/>
                  </a:cubicBezTo>
                  <a:close/>
                  <a:moveTo>
                    <a:pt x="2686948" y="3604898"/>
                  </a:moveTo>
                  <a:cubicBezTo>
                    <a:pt x="3012340" y="3605429"/>
                    <a:pt x="2987632" y="3602546"/>
                    <a:pt x="2987708" y="3607213"/>
                  </a:cubicBezTo>
                  <a:cubicBezTo>
                    <a:pt x="2993914" y="4003753"/>
                    <a:pt x="3023366" y="3947996"/>
                    <a:pt x="2924023" y="3947996"/>
                  </a:cubicBezTo>
                  <a:cubicBezTo>
                    <a:pt x="2810201" y="3947996"/>
                    <a:pt x="2810030" y="3950139"/>
                    <a:pt x="2696341" y="3950139"/>
                  </a:cubicBezTo>
                  <a:cubicBezTo>
                    <a:pt x="2691426" y="3950139"/>
                    <a:pt x="2692944" y="3988613"/>
                    <a:pt x="2686948" y="3604898"/>
                  </a:cubicBezTo>
                  <a:close/>
                  <a:moveTo>
                    <a:pt x="2390001" y="4772284"/>
                  </a:moveTo>
                  <a:cubicBezTo>
                    <a:pt x="2391121" y="4666500"/>
                    <a:pt x="2326468" y="4691845"/>
                    <a:pt x="2689756" y="4691542"/>
                  </a:cubicBezTo>
                  <a:cubicBezTo>
                    <a:pt x="2691464" y="4781144"/>
                    <a:pt x="2695715" y="4888844"/>
                    <a:pt x="2695127" y="5031054"/>
                  </a:cubicBezTo>
                  <a:cubicBezTo>
                    <a:pt x="2695127" y="5032401"/>
                    <a:pt x="2730727" y="5038302"/>
                    <a:pt x="2393398" y="5036044"/>
                  </a:cubicBezTo>
                  <a:cubicBezTo>
                    <a:pt x="2390817" y="4947770"/>
                    <a:pt x="2389147" y="4860976"/>
                    <a:pt x="2390001" y="4772284"/>
                  </a:cubicBezTo>
                  <a:close/>
                  <a:moveTo>
                    <a:pt x="2693001" y="3967745"/>
                  </a:moveTo>
                  <a:cubicBezTo>
                    <a:pt x="2771090" y="3967745"/>
                    <a:pt x="2801187" y="3965810"/>
                    <a:pt x="2995109" y="3965563"/>
                  </a:cubicBezTo>
                  <a:cubicBezTo>
                    <a:pt x="2994540" y="4191209"/>
                    <a:pt x="2998108" y="4213634"/>
                    <a:pt x="3000651" y="4311811"/>
                  </a:cubicBezTo>
                  <a:cubicBezTo>
                    <a:pt x="2641992" y="4310786"/>
                    <a:pt x="2699567" y="4325356"/>
                    <a:pt x="2697992" y="4254081"/>
                  </a:cubicBezTo>
                  <a:cubicBezTo>
                    <a:pt x="2696151" y="4169677"/>
                    <a:pt x="2696341" y="4175064"/>
                    <a:pt x="2693001" y="3967745"/>
                  </a:cubicBezTo>
                  <a:close/>
                  <a:moveTo>
                    <a:pt x="3001087" y="4329435"/>
                  </a:moveTo>
                  <a:cubicBezTo>
                    <a:pt x="3002264" y="4380904"/>
                    <a:pt x="3006078" y="4672134"/>
                    <a:pt x="3006097" y="4673595"/>
                  </a:cubicBezTo>
                  <a:cubicBezTo>
                    <a:pt x="2660893" y="4669687"/>
                    <a:pt x="2705241" y="4691713"/>
                    <a:pt x="2704463" y="4642520"/>
                  </a:cubicBezTo>
                  <a:cubicBezTo>
                    <a:pt x="2700820" y="4407673"/>
                    <a:pt x="2700307" y="4372405"/>
                    <a:pt x="2699491" y="4327310"/>
                  </a:cubicBezTo>
                  <a:cubicBezTo>
                    <a:pt x="2806425" y="4327348"/>
                    <a:pt x="2743062" y="4328733"/>
                    <a:pt x="3001087" y="4329435"/>
                  </a:cubicBezTo>
                  <a:close/>
                  <a:moveTo>
                    <a:pt x="3006268" y="4691239"/>
                  </a:moveTo>
                  <a:cubicBezTo>
                    <a:pt x="3007198" y="4789093"/>
                    <a:pt x="3004674" y="4819220"/>
                    <a:pt x="3010101" y="5038131"/>
                  </a:cubicBezTo>
                  <a:cubicBezTo>
                    <a:pt x="2874228" y="5038339"/>
                    <a:pt x="2710630" y="5036006"/>
                    <a:pt x="2710650" y="5031149"/>
                  </a:cubicBezTo>
                  <a:cubicBezTo>
                    <a:pt x="2711238" y="4889869"/>
                    <a:pt x="2707120" y="4785735"/>
                    <a:pt x="2705298" y="4691504"/>
                  </a:cubicBezTo>
                  <a:cubicBezTo>
                    <a:pt x="2815533" y="4691485"/>
                    <a:pt x="2911081" y="4690081"/>
                    <a:pt x="3006268" y="4691239"/>
                  </a:cubicBezTo>
                  <a:close/>
                  <a:moveTo>
                    <a:pt x="2710593" y="5052074"/>
                  </a:moveTo>
                  <a:cubicBezTo>
                    <a:pt x="2828741" y="5052473"/>
                    <a:pt x="2773690" y="5056172"/>
                    <a:pt x="3010537" y="5055774"/>
                  </a:cubicBezTo>
                  <a:cubicBezTo>
                    <a:pt x="3010727" y="5064292"/>
                    <a:pt x="3017046" y="5397696"/>
                    <a:pt x="3017084" y="5399953"/>
                  </a:cubicBezTo>
                  <a:cubicBezTo>
                    <a:pt x="2805001" y="5400959"/>
                    <a:pt x="2836503" y="5398227"/>
                    <a:pt x="2717102" y="5397923"/>
                  </a:cubicBezTo>
                  <a:cubicBezTo>
                    <a:pt x="2715166" y="5287756"/>
                    <a:pt x="2710232" y="5194929"/>
                    <a:pt x="2710593" y="5052074"/>
                  </a:cubicBezTo>
                  <a:close/>
                  <a:moveTo>
                    <a:pt x="3016629" y="4329492"/>
                  </a:moveTo>
                  <a:cubicBezTo>
                    <a:pt x="3259568" y="4330327"/>
                    <a:pt x="3220476" y="4329207"/>
                    <a:pt x="3315492" y="4328486"/>
                  </a:cubicBezTo>
                  <a:cubicBezTo>
                    <a:pt x="3317105" y="4486158"/>
                    <a:pt x="3320084" y="4506438"/>
                    <a:pt x="3322570" y="4673785"/>
                  </a:cubicBezTo>
                  <a:cubicBezTo>
                    <a:pt x="3233285" y="4674240"/>
                    <a:pt x="3189240" y="4676099"/>
                    <a:pt x="3021620" y="4673804"/>
                  </a:cubicBezTo>
                  <a:cubicBezTo>
                    <a:pt x="3021601" y="4672305"/>
                    <a:pt x="3017919" y="4386937"/>
                    <a:pt x="3016629" y="4329492"/>
                  </a:cubicBezTo>
                  <a:close/>
                  <a:moveTo>
                    <a:pt x="3326384" y="3995102"/>
                  </a:moveTo>
                  <a:cubicBezTo>
                    <a:pt x="3324961" y="3952378"/>
                    <a:pt x="3282359" y="3966569"/>
                    <a:pt x="3606992" y="3966569"/>
                  </a:cubicBezTo>
                  <a:cubicBezTo>
                    <a:pt x="3639537" y="3966569"/>
                    <a:pt x="3620712" y="3924737"/>
                    <a:pt x="3630694" y="4254593"/>
                  </a:cubicBezTo>
                  <a:cubicBezTo>
                    <a:pt x="3632706" y="4321201"/>
                    <a:pt x="3683999" y="4310653"/>
                    <a:pt x="3379329" y="4310653"/>
                  </a:cubicBezTo>
                  <a:cubicBezTo>
                    <a:pt x="3308888" y="4310653"/>
                    <a:pt x="3338700" y="4364058"/>
                    <a:pt x="3326384" y="3995102"/>
                  </a:cubicBezTo>
                  <a:close/>
                  <a:moveTo>
                    <a:pt x="3379348" y="4328259"/>
                  </a:moveTo>
                  <a:cubicBezTo>
                    <a:pt x="3677927" y="4328259"/>
                    <a:pt x="3632535" y="4310255"/>
                    <a:pt x="3633692" y="4383902"/>
                  </a:cubicBezTo>
                  <a:cubicBezTo>
                    <a:pt x="3638930" y="4717779"/>
                    <a:pt x="3646008" y="4672381"/>
                    <a:pt x="3607011" y="4672381"/>
                  </a:cubicBezTo>
                  <a:cubicBezTo>
                    <a:pt x="3296098" y="4672381"/>
                    <a:pt x="3338340" y="4685490"/>
                    <a:pt x="3337657" y="4642520"/>
                  </a:cubicBezTo>
                  <a:cubicBezTo>
                    <a:pt x="3331869" y="4276182"/>
                    <a:pt x="3312133" y="4328259"/>
                    <a:pt x="3379348" y="4328259"/>
                  </a:cubicBezTo>
                  <a:close/>
                  <a:moveTo>
                    <a:pt x="3379348" y="4691258"/>
                  </a:moveTo>
                  <a:cubicBezTo>
                    <a:pt x="3492354" y="4691258"/>
                    <a:pt x="3498370" y="4689986"/>
                    <a:pt x="3607011" y="4689986"/>
                  </a:cubicBezTo>
                  <a:cubicBezTo>
                    <a:pt x="3649348" y="4689986"/>
                    <a:pt x="3636615" y="4641192"/>
                    <a:pt x="3642422" y="5035095"/>
                  </a:cubicBezTo>
                  <a:cubicBezTo>
                    <a:pt x="3517574" y="5034317"/>
                    <a:pt x="3496909" y="5038036"/>
                    <a:pt x="3343312" y="5038017"/>
                  </a:cubicBezTo>
                  <a:cubicBezTo>
                    <a:pt x="3337884" y="4642899"/>
                    <a:pt x="3321887" y="4691258"/>
                    <a:pt x="3379348" y="4691258"/>
                  </a:cubicBezTo>
                  <a:close/>
                  <a:moveTo>
                    <a:pt x="3636178" y="3606852"/>
                  </a:moveTo>
                  <a:cubicBezTo>
                    <a:pt x="3636121" y="3602735"/>
                    <a:pt x="3938400" y="3602147"/>
                    <a:pt x="3938476" y="3607156"/>
                  </a:cubicBezTo>
                  <a:cubicBezTo>
                    <a:pt x="3940734" y="3751509"/>
                    <a:pt x="3938229" y="3700172"/>
                    <a:pt x="3942328" y="3948186"/>
                  </a:cubicBezTo>
                  <a:cubicBezTo>
                    <a:pt x="3802926" y="3945966"/>
                    <a:pt x="3723926" y="3948546"/>
                    <a:pt x="3642896" y="3948869"/>
                  </a:cubicBezTo>
                  <a:cubicBezTo>
                    <a:pt x="3642763" y="3820527"/>
                    <a:pt x="3638095" y="3729312"/>
                    <a:pt x="3636178" y="3606852"/>
                  </a:cubicBezTo>
                  <a:close/>
                  <a:moveTo>
                    <a:pt x="3642687" y="3995481"/>
                  </a:moveTo>
                  <a:cubicBezTo>
                    <a:pt x="3642934" y="3962737"/>
                    <a:pt x="3597618" y="3960270"/>
                    <a:pt x="3942594" y="3965867"/>
                  </a:cubicBezTo>
                  <a:cubicBezTo>
                    <a:pt x="3948021" y="4285232"/>
                    <a:pt x="3945801" y="4179694"/>
                    <a:pt x="3947357" y="4311564"/>
                  </a:cubicBezTo>
                  <a:cubicBezTo>
                    <a:pt x="3599364" y="4305436"/>
                    <a:pt x="3648627" y="4333628"/>
                    <a:pt x="3646217" y="4254024"/>
                  </a:cubicBezTo>
                  <a:cubicBezTo>
                    <a:pt x="3642858" y="4142642"/>
                    <a:pt x="3642251" y="4065505"/>
                    <a:pt x="3642687" y="3995481"/>
                  </a:cubicBezTo>
                  <a:close/>
                  <a:moveTo>
                    <a:pt x="3947585" y="4329169"/>
                  </a:moveTo>
                  <a:cubicBezTo>
                    <a:pt x="3949900" y="4506078"/>
                    <a:pt x="3953145" y="4528995"/>
                    <a:pt x="3954929" y="4673975"/>
                  </a:cubicBezTo>
                  <a:cubicBezTo>
                    <a:pt x="3835319" y="4674070"/>
                    <a:pt x="3797366" y="4674373"/>
                    <a:pt x="3720833" y="4673235"/>
                  </a:cubicBezTo>
                  <a:cubicBezTo>
                    <a:pt x="3632649" y="4671926"/>
                    <a:pt x="3654548" y="4725823"/>
                    <a:pt x="3649196" y="4383598"/>
                  </a:cubicBezTo>
                  <a:cubicBezTo>
                    <a:pt x="3648096" y="4312531"/>
                    <a:pt x="3591261" y="4323402"/>
                    <a:pt x="3947585" y="4329169"/>
                  </a:cubicBezTo>
                  <a:close/>
                  <a:moveTo>
                    <a:pt x="3955138" y="4691580"/>
                  </a:moveTo>
                  <a:cubicBezTo>
                    <a:pt x="3957149" y="4890229"/>
                    <a:pt x="3952595" y="4653656"/>
                    <a:pt x="3958515" y="5037694"/>
                  </a:cubicBezTo>
                  <a:cubicBezTo>
                    <a:pt x="3633294" y="5037865"/>
                    <a:pt x="3809890" y="5036746"/>
                    <a:pt x="3657982" y="5035228"/>
                  </a:cubicBezTo>
                  <a:cubicBezTo>
                    <a:pt x="3657052" y="4960670"/>
                    <a:pt x="3657527" y="4996621"/>
                    <a:pt x="3652821" y="4690100"/>
                  </a:cubicBezTo>
                  <a:cubicBezTo>
                    <a:pt x="3780439" y="4690783"/>
                    <a:pt x="3662518" y="4691827"/>
                    <a:pt x="3955138" y="4691580"/>
                  </a:cubicBezTo>
                  <a:close/>
                  <a:moveTo>
                    <a:pt x="3958174" y="3966114"/>
                  </a:moveTo>
                  <a:cubicBezTo>
                    <a:pt x="4300740" y="3971539"/>
                    <a:pt x="4258271" y="3947446"/>
                    <a:pt x="4259182" y="3995595"/>
                  </a:cubicBezTo>
                  <a:cubicBezTo>
                    <a:pt x="4260965" y="4090035"/>
                    <a:pt x="4262218" y="4163113"/>
                    <a:pt x="4263072" y="4254441"/>
                  </a:cubicBezTo>
                  <a:cubicBezTo>
                    <a:pt x="4263660" y="4318185"/>
                    <a:pt x="4324936" y="4317464"/>
                    <a:pt x="3962937" y="4311811"/>
                  </a:cubicBezTo>
                  <a:cubicBezTo>
                    <a:pt x="3961723" y="4207790"/>
                    <a:pt x="3963032" y="4245240"/>
                    <a:pt x="3958174" y="3966114"/>
                  </a:cubicBezTo>
                  <a:close/>
                  <a:moveTo>
                    <a:pt x="3958800" y="5055300"/>
                  </a:moveTo>
                  <a:cubicBezTo>
                    <a:pt x="3960660" y="5175882"/>
                    <a:pt x="3961191" y="5216481"/>
                    <a:pt x="3962880" y="5290318"/>
                  </a:cubicBezTo>
                  <a:cubicBezTo>
                    <a:pt x="3966087" y="5436094"/>
                    <a:pt x="4018463" y="5392858"/>
                    <a:pt x="3720605" y="5399251"/>
                  </a:cubicBezTo>
                  <a:cubicBezTo>
                    <a:pt x="3649614" y="5400693"/>
                    <a:pt x="3663562" y="5466011"/>
                    <a:pt x="3658210" y="5052833"/>
                  </a:cubicBezTo>
                  <a:cubicBezTo>
                    <a:pt x="3775334" y="5054028"/>
                    <a:pt x="3663315" y="5055451"/>
                    <a:pt x="3958800" y="5055300"/>
                  </a:cubicBezTo>
                  <a:close/>
                  <a:moveTo>
                    <a:pt x="3963924" y="4383636"/>
                  </a:moveTo>
                  <a:cubicBezTo>
                    <a:pt x="3962842" y="4314353"/>
                    <a:pt x="3904793" y="4329188"/>
                    <a:pt x="4263907" y="4327709"/>
                  </a:cubicBezTo>
                  <a:cubicBezTo>
                    <a:pt x="4266317" y="4505679"/>
                    <a:pt x="4267171" y="4465365"/>
                    <a:pt x="4270852" y="4675322"/>
                  </a:cubicBezTo>
                  <a:cubicBezTo>
                    <a:pt x="3922498" y="4674734"/>
                    <a:pt x="3970718" y="4685509"/>
                    <a:pt x="3970053" y="4642520"/>
                  </a:cubicBezTo>
                  <a:cubicBezTo>
                    <a:pt x="3968023" y="4513040"/>
                    <a:pt x="3965916" y="4509872"/>
                    <a:pt x="3963924" y="4383636"/>
                  </a:cubicBezTo>
                  <a:close/>
                  <a:moveTo>
                    <a:pt x="4289753" y="3948034"/>
                  </a:moveTo>
                  <a:cubicBezTo>
                    <a:pt x="4268670" y="3948034"/>
                    <a:pt x="4273983" y="3960555"/>
                    <a:pt x="4272503" y="3865831"/>
                  </a:cubicBezTo>
                  <a:cubicBezTo>
                    <a:pt x="4267721" y="3564944"/>
                    <a:pt x="4259789" y="3604538"/>
                    <a:pt x="4289753" y="3604538"/>
                  </a:cubicBezTo>
                  <a:cubicBezTo>
                    <a:pt x="4403802" y="3604538"/>
                    <a:pt x="4403138" y="3603931"/>
                    <a:pt x="4517435" y="3603931"/>
                  </a:cubicBezTo>
                  <a:cubicBezTo>
                    <a:pt x="4593265" y="3603931"/>
                    <a:pt x="4570171" y="3552290"/>
                    <a:pt x="4575086" y="3866115"/>
                  </a:cubicBezTo>
                  <a:cubicBezTo>
                    <a:pt x="4576813" y="3976491"/>
                    <a:pt x="4633648" y="3948034"/>
                    <a:pt x="4289753" y="3948034"/>
                  </a:cubicBezTo>
                  <a:close/>
                  <a:moveTo>
                    <a:pt x="4576092" y="3967119"/>
                  </a:moveTo>
                  <a:cubicBezTo>
                    <a:pt x="4576509" y="4150421"/>
                    <a:pt x="4578520" y="4192841"/>
                    <a:pt x="4580874" y="4312095"/>
                  </a:cubicBezTo>
                  <a:cubicBezTo>
                    <a:pt x="4458797" y="4313935"/>
                    <a:pt x="4405321" y="4309951"/>
                    <a:pt x="4279240" y="4310046"/>
                  </a:cubicBezTo>
                  <a:cubicBezTo>
                    <a:pt x="4278253" y="4228298"/>
                    <a:pt x="4278651" y="4202649"/>
                    <a:pt x="4274211" y="3965658"/>
                  </a:cubicBezTo>
                  <a:cubicBezTo>
                    <a:pt x="4407522" y="3965525"/>
                    <a:pt x="4369606" y="3967214"/>
                    <a:pt x="4576092" y="3967119"/>
                  </a:cubicBezTo>
                  <a:close/>
                  <a:moveTo>
                    <a:pt x="4276033" y="5055148"/>
                  </a:moveTo>
                  <a:cubicBezTo>
                    <a:pt x="4275312" y="5206293"/>
                    <a:pt x="4280929" y="5283526"/>
                    <a:pt x="4283016" y="5396937"/>
                  </a:cubicBezTo>
                  <a:cubicBezTo>
                    <a:pt x="4148491" y="5397051"/>
                    <a:pt x="4161186" y="5400617"/>
                    <a:pt x="3980547" y="5399023"/>
                  </a:cubicBezTo>
                  <a:cubicBezTo>
                    <a:pt x="3978403" y="5268216"/>
                    <a:pt x="3978574" y="5331011"/>
                    <a:pt x="3974323" y="5055300"/>
                  </a:cubicBezTo>
                  <a:lnTo>
                    <a:pt x="4276033" y="5055148"/>
                  </a:lnTo>
                  <a:close/>
                  <a:moveTo>
                    <a:pt x="4280265" y="4383636"/>
                  </a:moveTo>
                  <a:cubicBezTo>
                    <a:pt x="4279031" y="4304981"/>
                    <a:pt x="4232064" y="4330137"/>
                    <a:pt x="4517435" y="4330137"/>
                  </a:cubicBezTo>
                  <a:cubicBezTo>
                    <a:pt x="4600742" y="4330137"/>
                    <a:pt x="4579412" y="4271838"/>
                    <a:pt x="4585219" y="4642861"/>
                  </a:cubicBezTo>
                  <a:cubicBezTo>
                    <a:pt x="4585883" y="4685206"/>
                    <a:pt x="4632964" y="4675340"/>
                    <a:pt x="4289753" y="4675340"/>
                  </a:cubicBezTo>
                  <a:cubicBezTo>
                    <a:pt x="4286907" y="4675340"/>
                    <a:pt x="4285350" y="4709091"/>
                    <a:pt x="4280265" y="4383636"/>
                  </a:cubicBezTo>
                  <a:close/>
                  <a:moveTo>
                    <a:pt x="4289753" y="4692946"/>
                  </a:moveTo>
                  <a:cubicBezTo>
                    <a:pt x="4644217" y="4692946"/>
                    <a:pt x="4585067" y="4667486"/>
                    <a:pt x="4588028" y="4772436"/>
                  </a:cubicBezTo>
                  <a:cubicBezTo>
                    <a:pt x="4590571" y="4866003"/>
                    <a:pt x="4591500" y="4937051"/>
                    <a:pt x="4592487" y="5031206"/>
                  </a:cubicBezTo>
                  <a:cubicBezTo>
                    <a:pt x="4592582" y="5039705"/>
                    <a:pt x="4621312" y="5037523"/>
                    <a:pt x="4291707" y="5037523"/>
                  </a:cubicBezTo>
                  <a:cubicBezTo>
                    <a:pt x="4293700" y="4780556"/>
                    <a:pt x="4281555" y="4692946"/>
                    <a:pt x="4289753" y="4692946"/>
                  </a:cubicBezTo>
                  <a:close/>
                  <a:moveTo>
                    <a:pt x="4291594" y="5055148"/>
                  </a:moveTo>
                  <a:cubicBezTo>
                    <a:pt x="4302126" y="5055148"/>
                    <a:pt x="4551460" y="5054901"/>
                    <a:pt x="4592734" y="5054598"/>
                  </a:cubicBezTo>
                  <a:cubicBezTo>
                    <a:pt x="4594727" y="5237785"/>
                    <a:pt x="4596928" y="5280300"/>
                    <a:pt x="4598901" y="5398682"/>
                  </a:cubicBezTo>
                  <a:cubicBezTo>
                    <a:pt x="4422988" y="5400048"/>
                    <a:pt x="4424981" y="5397069"/>
                    <a:pt x="4298558" y="5396956"/>
                  </a:cubicBezTo>
                  <a:cubicBezTo>
                    <a:pt x="4296357" y="5276582"/>
                    <a:pt x="4290873" y="5203789"/>
                    <a:pt x="4291594" y="5055148"/>
                  </a:cubicBezTo>
                  <a:close/>
                  <a:moveTo>
                    <a:pt x="4859185" y="4310767"/>
                  </a:moveTo>
                  <a:cubicBezTo>
                    <a:pt x="4553130" y="4303786"/>
                    <a:pt x="4597099" y="4337061"/>
                    <a:pt x="4595201" y="4254062"/>
                  </a:cubicBezTo>
                  <a:cubicBezTo>
                    <a:pt x="4593208" y="4167514"/>
                    <a:pt x="4591690" y="4081270"/>
                    <a:pt x="4591690" y="3995405"/>
                  </a:cubicBezTo>
                  <a:cubicBezTo>
                    <a:pt x="4591690" y="3952947"/>
                    <a:pt x="4547209" y="3970060"/>
                    <a:pt x="4892090" y="3965507"/>
                  </a:cubicBezTo>
                  <a:cubicBezTo>
                    <a:pt x="4897081" y="4365879"/>
                    <a:pt x="4913268" y="4312000"/>
                    <a:pt x="4859185" y="4310767"/>
                  </a:cubicBezTo>
                  <a:close/>
                  <a:moveTo>
                    <a:pt x="4858920" y="3948413"/>
                  </a:moveTo>
                  <a:cubicBezTo>
                    <a:pt x="4790129" y="3949627"/>
                    <a:pt x="4782557" y="3949400"/>
                    <a:pt x="4591576" y="3949495"/>
                  </a:cubicBezTo>
                  <a:cubicBezTo>
                    <a:pt x="4591425" y="3921910"/>
                    <a:pt x="4587762" y="3640906"/>
                    <a:pt x="4587212" y="3603855"/>
                  </a:cubicBezTo>
                  <a:cubicBezTo>
                    <a:pt x="4589147" y="3603855"/>
                    <a:pt x="4804362" y="3603418"/>
                    <a:pt x="4886435" y="3603039"/>
                  </a:cubicBezTo>
                  <a:cubicBezTo>
                    <a:pt x="4892679" y="4001495"/>
                    <a:pt x="4904767" y="3947616"/>
                    <a:pt x="4858920" y="3948413"/>
                  </a:cubicBezTo>
                  <a:close/>
                  <a:moveTo>
                    <a:pt x="4858976" y="3585566"/>
                  </a:moveTo>
                  <a:cubicBezTo>
                    <a:pt x="4754396" y="3586135"/>
                    <a:pt x="4733351" y="3585661"/>
                    <a:pt x="4631257" y="3586059"/>
                  </a:cubicBezTo>
                  <a:cubicBezTo>
                    <a:pt x="4570531" y="3586306"/>
                    <a:pt x="4587591" y="3641361"/>
                    <a:pt x="4580570" y="3241311"/>
                  </a:cubicBezTo>
                  <a:cubicBezTo>
                    <a:pt x="4672759" y="3241672"/>
                    <a:pt x="4655964" y="3242279"/>
                    <a:pt x="4879566" y="3241805"/>
                  </a:cubicBezTo>
                  <a:cubicBezTo>
                    <a:pt x="4881615" y="3632729"/>
                    <a:pt x="4902945" y="3585320"/>
                    <a:pt x="4858976" y="3585566"/>
                  </a:cubicBezTo>
                  <a:close/>
                  <a:moveTo>
                    <a:pt x="4859014" y="3224218"/>
                  </a:moveTo>
                  <a:cubicBezTo>
                    <a:pt x="4547437" y="3225072"/>
                    <a:pt x="4580266" y="3224844"/>
                    <a:pt x="4580152" y="3218508"/>
                  </a:cubicBezTo>
                  <a:cubicBezTo>
                    <a:pt x="4572998" y="2815821"/>
                    <a:pt x="4555597" y="2876510"/>
                    <a:pt x="4631142" y="2877838"/>
                  </a:cubicBezTo>
                  <a:cubicBezTo>
                    <a:pt x="4917121" y="2882828"/>
                    <a:pt x="4876454" y="2850804"/>
                    <a:pt x="4876890" y="2960402"/>
                  </a:cubicBezTo>
                  <a:cubicBezTo>
                    <a:pt x="4877858" y="3264494"/>
                    <a:pt x="4891066" y="3224123"/>
                    <a:pt x="4859014" y="3224218"/>
                  </a:cubicBezTo>
                  <a:close/>
                  <a:moveTo>
                    <a:pt x="4859071" y="2861788"/>
                  </a:moveTo>
                  <a:cubicBezTo>
                    <a:pt x="4529675" y="2858241"/>
                    <a:pt x="4573871" y="2871691"/>
                    <a:pt x="4573226" y="2830277"/>
                  </a:cubicBezTo>
                  <a:cubicBezTo>
                    <a:pt x="4567438" y="2458361"/>
                    <a:pt x="4549050" y="2514744"/>
                    <a:pt x="4631142" y="2516528"/>
                  </a:cubicBezTo>
                  <a:cubicBezTo>
                    <a:pt x="4916551" y="2522656"/>
                    <a:pt x="4868161" y="2490954"/>
                    <a:pt x="4869395" y="2571810"/>
                  </a:cubicBezTo>
                  <a:cubicBezTo>
                    <a:pt x="4874480" y="2895994"/>
                    <a:pt x="4886359" y="2862054"/>
                    <a:pt x="4859071" y="2861788"/>
                  </a:cubicBezTo>
                  <a:close/>
                  <a:moveTo>
                    <a:pt x="4517453" y="3586306"/>
                  </a:moveTo>
                  <a:cubicBezTo>
                    <a:pt x="4403404" y="3586306"/>
                    <a:pt x="4404068" y="3586913"/>
                    <a:pt x="4289772" y="3586913"/>
                  </a:cubicBezTo>
                  <a:cubicBezTo>
                    <a:pt x="4259371" y="3586913"/>
                    <a:pt x="4268651" y="3623035"/>
                    <a:pt x="4264267" y="3348044"/>
                  </a:cubicBezTo>
                  <a:cubicBezTo>
                    <a:pt x="4262294" y="3222055"/>
                    <a:pt x="4254210" y="3241330"/>
                    <a:pt x="4289772" y="3241330"/>
                  </a:cubicBezTo>
                  <a:cubicBezTo>
                    <a:pt x="4521875" y="3241216"/>
                    <a:pt x="4527853" y="3241178"/>
                    <a:pt x="4565009" y="3241273"/>
                  </a:cubicBezTo>
                  <a:cubicBezTo>
                    <a:pt x="4572220" y="3645990"/>
                    <a:pt x="4589565" y="3586306"/>
                    <a:pt x="4517453" y="3586306"/>
                  </a:cubicBezTo>
                  <a:close/>
                  <a:moveTo>
                    <a:pt x="4517453" y="3223611"/>
                  </a:moveTo>
                  <a:cubicBezTo>
                    <a:pt x="4261535" y="3223744"/>
                    <a:pt x="4289146" y="3223744"/>
                    <a:pt x="4262692" y="3223706"/>
                  </a:cubicBezTo>
                  <a:cubicBezTo>
                    <a:pt x="4262047" y="3162883"/>
                    <a:pt x="4258138" y="2878730"/>
                    <a:pt x="4258119" y="2877364"/>
                  </a:cubicBezTo>
                  <a:cubicBezTo>
                    <a:pt x="4259504" y="2877364"/>
                    <a:pt x="4514285" y="2876719"/>
                    <a:pt x="4558462" y="2876946"/>
                  </a:cubicBezTo>
                  <a:cubicBezTo>
                    <a:pt x="4565426" y="3279159"/>
                    <a:pt x="4584991" y="3223611"/>
                    <a:pt x="4517453" y="3223611"/>
                  </a:cubicBezTo>
                  <a:close/>
                  <a:moveTo>
                    <a:pt x="4258327" y="3948072"/>
                  </a:moveTo>
                  <a:cubicBezTo>
                    <a:pt x="4176424" y="3948261"/>
                    <a:pt x="4081161" y="3950443"/>
                    <a:pt x="3957889" y="3948451"/>
                  </a:cubicBezTo>
                  <a:cubicBezTo>
                    <a:pt x="3953847" y="3711062"/>
                    <a:pt x="3956390" y="3758794"/>
                    <a:pt x="3954018" y="3606852"/>
                  </a:cubicBezTo>
                  <a:cubicBezTo>
                    <a:pt x="3953923" y="3601426"/>
                    <a:pt x="3931379" y="3603646"/>
                    <a:pt x="4252824" y="3604481"/>
                  </a:cubicBezTo>
                  <a:cubicBezTo>
                    <a:pt x="4257739" y="3915175"/>
                    <a:pt x="4257606" y="3908099"/>
                    <a:pt x="4258327" y="3948072"/>
                  </a:cubicBezTo>
                  <a:close/>
                  <a:moveTo>
                    <a:pt x="3953676" y="3586116"/>
                  </a:moveTo>
                  <a:cubicBezTo>
                    <a:pt x="3947927" y="3221410"/>
                    <a:pt x="3946883" y="3240154"/>
                    <a:pt x="3948230" y="3240154"/>
                  </a:cubicBezTo>
                  <a:cubicBezTo>
                    <a:pt x="4066682" y="3240647"/>
                    <a:pt x="4071768" y="3240040"/>
                    <a:pt x="4175855" y="3240875"/>
                  </a:cubicBezTo>
                  <a:cubicBezTo>
                    <a:pt x="4270416" y="3241634"/>
                    <a:pt x="4246031" y="3178345"/>
                    <a:pt x="4252521" y="3586856"/>
                  </a:cubicBezTo>
                  <a:cubicBezTo>
                    <a:pt x="4182231" y="3586648"/>
                    <a:pt x="4105622" y="3585111"/>
                    <a:pt x="3953676" y="3586116"/>
                  </a:cubicBezTo>
                  <a:close/>
                  <a:moveTo>
                    <a:pt x="3947186" y="3218470"/>
                  </a:moveTo>
                  <a:cubicBezTo>
                    <a:pt x="3938666" y="2848319"/>
                    <a:pt x="3944340" y="2878711"/>
                    <a:pt x="3948230" y="2878711"/>
                  </a:cubicBezTo>
                  <a:cubicBezTo>
                    <a:pt x="4302334" y="2880172"/>
                    <a:pt x="4242273" y="2849571"/>
                    <a:pt x="4243659" y="2959965"/>
                  </a:cubicBezTo>
                  <a:cubicBezTo>
                    <a:pt x="4245025" y="3079239"/>
                    <a:pt x="4245993" y="3103958"/>
                    <a:pt x="4247075" y="3218849"/>
                  </a:cubicBezTo>
                  <a:cubicBezTo>
                    <a:pt x="4247131" y="3225944"/>
                    <a:pt x="3947319" y="3224844"/>
                    <a:pt x="3947186" y="3218470"/>
                  </a:cubicBezTo>
                  <a:close/>
                  <a:moveTo>
                    <a:pt x="4175817" y="2860498"/>
                  </a:moveTo>
                  <a:cubicBezTo>
                    <a:pt x="3900105" y="2864577"/>
                    <a:pt x="3943049" y="2871521"/>
                    <a:pt x="3942385" y="2830258"/>
                  </a:cubicBezTo>
                  <a:cubicBezTo>
                    <a:pt x="3936996" y="2477674"/>
                    <a:pt x="3931948" y="2516091"/>
                    <a:pt x="3948230" y="2516186"/>
                  </a:cubicBezTo>
                  <a:cubicBezTo>
                    <a:pt x="4291271" y="2518482"/>
                    <a:pt x="4237928" y="2498979"/>
                    <a:pt x="4239066" y="2571792"/>
                  </a:cubicBezTo>
                  <a:cubicBezTo>
                    <a:pt x="4241002" y="2695466"/>
                    <a:pt x="4239844" y="2701347"/>
                    <a:pt x="4241875" y="2830599"/>
                  </a:cubicBezTo>
                  <a:cubicBezTo>
                    <a:pt x="4242444" y="2867745"/>
                    <a:pt x="4255595" y="2859303"/>
                    <a:pt x="4175817" y="2860498"/>
                  </a:cubicBezTo>
                  <a:close/>
                  <a:moveTo>
                    <a:pt x="3938134" y="3586211"/>
                  </a:moveTo>
                  <a:cubicBezTo>
                    <a:pt x="3877808" y="3586534"/>
                    <a:pt x="3882666" y="3586477"/>
                    <a:pt x="3635875" y="3586591"/>
                  </a:cubicBezTo>
                  <a:cubicBezTo>
                    <a:pt x="3633844" y="3444685"/>
                    <a:pt x="3636292" y="3491582"/>
                    <a:pt x="3631795" y="3242715"/>
                  </a:cubicBezTo>
                  <a:cubicBezTo>
                    <a:pt x="3754270" y="3242203"/>
                    <a:pt x="3699427" y="3239111"/>
                    <a:pt x="3932138" y="3240097"/>
                  </a:cubicBezTo>
                  <a:cubicBezTo>
                    <a:pt x="3933258" y="3289366"/>
                    <a:pt x="3937964" y="3575303"/>
                    <a:pt x="3938134" y="3586211"/>
                  </a:cubicBezTo>
                  <a:close/>
                  <a:moveTo>
                    <a:pt x="3631472" y="3225072"/>
                  </a:moveTo>
                  <a:cubicBezTo>
                    <a:pt x="3625399" y="2875676"/>
                    <a:pt x="3626690" y="2968047"/>
                    <a:pt x="3625115" y="2879508"/>
                  </a:cubicBezTo>
                  <a:cubicBezTo>
                    <a:pt x="3747970" y="2879375"/>
                    <a:pt x="3740474" y="2877857"/>
                    <a:pt x="3927508" y="2878635"/>
                  </a:cubicBezTo>
                  <a:cubicBezTo>
                    <a:pt x="3928438" y="2962621"/>
                    <a:pt x="3927128" y="3030368"/>
                    <a:pt x="3931664" y="3218944"/>
                  </a:cubicBezTo>
                  <a:cubicBezTo>
                    <a:pt x="3931720" y="3222492"/>
                    <a:pt x="3958136" y="3223668"/>
                    <a:pt x="3631472" y="3225072"/>
                  </a:cubicBezTo>
                  <a:close/>
                  <a:moveTo>
                    <a:pt x="3624792" y="2861902"/>
                  </a:moveTo>
                  <a:cubicBezTo>
                    <a:pt x="3622344" y="2716183"/>
                    <a:pt x="3623654" y="2718535"/>
                    <a:pt x="3620504" y="2516073"/>
                  </a:cubicBezTo>
                  <a:cubicBezTo>
                    <a:pt x="3975500" y="2516016"/>
                    <a:pt x="3921207" y="2497158"/>
                    <a:pt x="3922365" y="2571792"/>
                  </a:cubicBezTo>
                  <a:cubicBezTo>
                    <a:pt x="3924149" y="2686663"/>
                    <a:pt x="3924699" y="2696946"/>
                    <a:pt x="3926824" y="2830561"/>
                  </a:cubicBezTo>
                  <a:cubicBezTo>
                    <a:pt x="3927489" y="2871616"/>
                    <a:pt x="3975708" y="2861523"/>
                    <a:pt x="3624792" y="2861902"/>
                  </a:cubicBezTo>
                  <a:close/>
                  <a:moveTo>
                    <a:pt x="3620599" y="3604196"/>
                  </a:moveTo>
                  <a:cubicBezTo>
                    <a:pt x="3622515" y="3731418"/>
                    <a:pt x="3627240" y="3818706"/>
                    <a:pt x="3627335" y="3948925"/>
                  </a:cubicBezTo>
                  <a:cubicBezTo>
                    <a:pt x="3527575" y="3949115"/>
                    <a:pt x="3488085" y="3947749"/>
                    <a:pt x="3324923" y="3947749"/>
                  </a:cubicBezTo>
                  <a:cubicBezTo>
                    <a:pt x="3321052" y="3806090"/>
                    <a:pt x="3323026" y="3731456"/>
                    <a:pt x="3320938" y="3604120"/>
                  </a:cubicBezTo>
                  <a:cubicBezTo>
                    <a:pt x="3359821" y="3604367"/>
                    <a:pt x="3368038" y="3604310"/>
                    <a:pt x="3620599" y="3604196"/>
                  </a:cubicBezTo>
                  <a:close/>
                  <a:moveTo>
                    <a:pt x="3379348" y="3586686"/>
                  </a:moveTo>
                  <a:cubicBezTo>
                    <a:pt x="3304561" y="3586686"/>
                    <a:pt x="3322001" y="3608085"/>
                    <a:pt x="3318054" y="3477296"/>
                  </a:cubicBezTo>
                  <a:cubicBezTo>
                    <a:pt x="3315720" y="3400159"/>
                    <a:pt x="3314031" y="3313497"/>
                    <a:pt x="3314429" y="3242203"/>
                  </a:cubicBezTo>
                  <a:cubicBezTo>
                    <a:pt x="3324847" y="3242260"/>
                    <a:pt x="3577996" y="3242810"/>
                    <a:pt x="3616234" y="3242753"/>
                  </a:cubicBezTo>
                  <a:cubicBezTo>
                    <a:pt x="3620693" y="3490330"/>
                    <a:pt x="3618378" y="3450471"/>
                    <a:pt x="3620333" y="3586591"/>
                  </a:cubicBezTo>
                  <a:lnTo>
                    <a:pt x="3379348" y="3586686"/>
                  </a:lnTo>
                  <a:close/>
                  <a:moveTo>
                    <a:pt x="3315112" y="4254327"/>
                  </a:moveTo>
                  <a:cubicBezTo>
                    <a:pt x="3315188" y="4323990"/>
                    <a:pt x="3369424" y="4313290"/>
                    <a:pt x="3037921" y="4311962"/>
                  </a:cubicBezTo>
                  <a:cubicBezTo>
                    <a:pt x="3015775" y="4311867"/>
                    <a:pt x="3008184" y="4362236"/>
                    <a:pt x="3010537" y="3995747"/>
                  </a:cubicBezTo>
                  <a:cubicBezTo>
                    <a:pt x="3010784" y="3955357"/>
                    <a:pt x="2962868" y="3965374"/>
                    <a:pt x="3309894" y="3965374"/>
                  </a:cubicBezTo>
                  <a:cubicBezTo>
                    <a:pt x="3312513" y="4052282"/>
                    <a:pt x="3314961" y="4116955"/>
                    <a:pt x="3315112" y="4254327"/>
                  </a:cubicBezTo>
                  <a:close/>
                  <a:moveTo>
                    <a:pt x="3010670" y="3947920"/>
                  </a:moveTo>
                  <a:cubicBezTo>
                    <a:pt x="3010424" y="3786284"/>
                    <a:pt x="3004825" y="3731589"/>
                    <a:pt x="3003212" y="3604367"/>
                  </a:cubicBezTo>
                  <a:cubicBezTo>
                    <a:pt x="3145290" y="3602584"/>
                    <a:pt x="3085970" y="3602147"/>
                    <a:pt x="3305377" y="3604006"/>
                  </a:cubicBezTo>
                  <a:cubicBezTo>
                    <a:pt x="3307598" y="3740107"/>
                    <a:pt x="3305359" y="3800550"/>
                    <a:pt x="3309344" y="3947749"/>
                  </a:cubicBezTo>
                  <a:cubicBezTo>
                    <a:pt x="3039894" y="3947768"/>
                    <a:pt x="3120602" y="3947749"/>
                    <a:pt x="3010670" y="3947920"/>
                  </a:cubicBezTo>
                  <a:close/>
                  <a:moveTo>
                    <a:pt x="3265603" y="3585946"/>
                  </a:moveTo>
                  <a:cubicBezTo>
                    <a:pt x="3192656" y="3584959"/>
                    <a:pt x="3112518" y="3584864"/>
                    <a:pt x="3037788" y="3586173"/>
                  </a:cubicBezTo>
                  <a:cubicBezTo>
                    <a:pt x="2980365" y="3587179"/>
                    <a:pt x="3012055" y="3630604"/>
                    <a:pt x="2999208" y="3241330"/>
                  </a:cubicBezTo>
                  <a:cubicBezTo>
                    <a:pt x="3254691" y="3240742"/>
                    <a:pt x="3180644" y="3241065"/>
                    <a:pt x="3298888" y="3242070"/>
                  </a:cubicBezTo>
                  <a:cubicBezTo>
                    <a:pt x="3296762" y="3630282"/>
                    <a:pt x="3331281" y="3586742"/>
                    <a:pt x="3265603" y="3585946"/>
                  </a:cubicBezTo>
                  <a:close/>
                  <a:moveTo>
                    <a:pt x="3299039" y="3218621"/>
                  </a:moveTo>
                  <a:cubicBezTo>
                    <a:pt x="3298963" y="3228240"/>
                    <a:pt x="3329630" y="3222435"/>
                    <a:pt x="3037845" y="3223592"/>
                  </a:cubicBezTo>
                  <a:cubicBezTo>
                    <a:pt x="2984122" y="3223744"/>
                    <a:pt x="2997425" y="3276939"/>
                    <a:pt x="2993193" y="2957499"/>
                  </a:cubicBezTo>
                  <a:cubicBezTo>
                    <a:pt x="2991997" y="2863116"/>
                    <a:pt x="2980270" y="2878464"/>
                    <a:pt x="3037769" y="2879318"/>
                  </a:cubicBezTo>
                  <a:cubicBezTo>
                    <a:pt x="3108874" y="2880456"/>
                    <a:pt x="3135366" y="2880191"/>
                    <a:pt x="3295244" y="2880228"/>
                  </a:cubicBezTo>
                  <a:cubicBezTo>
                    <a:pt x="3299210" y="3131087"/>
                    <a:pt x="3299703" y="3138980"/>
                    <a:pt x="3299039" y="3218621"/>
                  </a:cubicBezTo>
                  <a:close/>
                  <a:moveTo>
                    <a:pt x="2991845" y="2861105"/>
                  </a:moveTo>
                  <a:cubicBezTo>
                    <a:pt x="2989606" y="2715481"/>
                    <a:pt x="2989018" y="2696320"/>
                    <a:pt x="2986247" y="2515504"/>
                  </a:cubicBezTo>
                  <a:cubicBezTo>
                    <a:pt x="3070352" y="2514953"/>
                    <a:pt x="3097147" y="2513265"/>
                    <a:pt x="3288393" y="2515257"/>
                  </a:cubicBezTo>
                  <a:cubicBezTo>
                    <a:pt x="3292454" y="2780591"/>
                    <a:pt x="3291145" y="2621952"/>
                    <a:pt x="3294959" y="2862623"/>
                  </a:cubicBezTo>
                  <a:cubicBezTo>
                    <a:pt x="2985621" y="2862566"/>
                    <a:pt x="3118457" y="2862282"/>
                    <a:pt x="2991845" y="2861105"/>
                  </a:cubicBezTo>
                  <a:close/>
                  <a:moveTo>
                    <a:pt x="2986911" y="3477581"/>
                  </a:moveTo>
                  <a:cubicBezTo>
                    <a:pt x="2986456" y="3617969"/>
                    <a:pt x="3050787" y="3587843"/>
                    <a:pt x="2686682" y="3587274"/>
                  </a:cubicBezTo>
                  <a:cubicBezTo>
                    <a:pt x="2682981" y="3351440"/>
                    <a:pt x="2682109" y="3294165"/>
                    <a:pt x="2681236" y="3243132"/>
                  </a:cubicBezTo>
                  <a:cubicBezTo>
                    <a:pt x="2821340" y="3243094"/>
                    <a:pt x="2756971" y="3241747"/>
                    <a:pt x="2983610" y="3241368"/>
                  </a:cubicBezTo>
                  <a:cubicBezTo>
                    <a:pt x="2985697" y="3303803"/>
                    <a:pt x="2987196" y="3386196"/>
                    <a:pt x="2986911" y="3477581"/>
                  </a:cubicBezTo>
                  <a:close/>
                  <a:moveTo>
                    <a:pt x="2924023" y="3223801"/>
                  </a:moveTo>
                  <a:cubicBezTo>
                    <a:pt x="2654023" y="3223801"/>
                    <a:pt x="2681027" y="3231067"/>
                    <a:pt x="2680799" y="3218564"/>
                  </a:cubicBezTo>
                  <a:cubicBezTo>
                    <a:pt x="2673987" y="2834052"/>
                    <a:pt x="2673816" y="2879773"/>
                    <a:pt x="2696341" y="2879773"/>
                  </a:cubicBezTo>
                  <a:cubicBezTo>
                    <a:pt x="3033575" y="2879773"/>
                    <a:pt x="2976285" y="2853631"/>
                    <a:pt x="2977632" y="2957803"/>
                  </a:cubicBezTo>
                  <a:cubicBezTo>
                    <a:pt x="2979283" y="3082426"/>
                    <a:pt x="2980118" y="3142356"/>
                    <a:pt x="2982832" y="3219096"/>
                  </a:cubicBezTo>
                  <a:cubicBezTo>
                    <a:pt x="2983059" y="3225299"/>
                    <a:pt x="2991902" y="3223801"/>
                    <a:pt x="2924023" y="3223801"/>
                  </a:cubicBezTo>
                  <a:close/>
                  <a:moveTo>
                    <a:pt x="2924023" y="2860840"/>
                  </a:moveTo>
                  <a:cubicBezTo>
                    <a:pt x="2638064" y="2860840"/>
                    <a:pt x="2677972" y="2874537"/>
                    <a:pt x="2677250" y="2830239"/>
                  </a:cubicBezTo>
                  <a:cubicBezTo>
                    <a:pt x="2671596" y="2469005"/>
                    <a:pt x="2657003" y="2515560"/>
                    <a:pt x="2696322" y="2515560"/>
                  </a:cubicBezTo>
                  <a:cubicBezTo>
                    <a:pt x="2899050" y="2515655"/>
                    <a:pt x="2932771" y="2515750"/>
                    <a:pt x="2970705" y="2515579"/>
                  </a:cubicBezTo>
                  <a:cubicBezTo>
                    <a:pt x="2976854" y="2918095"/>
                    <a:pt x="2998070" y="2860840"/>
                    <a:pt x="2924023" y="2860840"/>
                  </a:cubicBezTo>
                  <a:close/>
                  <a:moveTo>
                    <a:pt x="2671140" y="3587236"/>
                  </a:moveTo>
                  <a:cubicBezTo>
                    <a:pt x="2585024" y="3586894"/>
                    <a:pt x="2493708" y="3582796"/>
                    <a:pt x="2370645" y="3585946"/>
                  </a:cubicBezTo>
                  <a:cubicBezTo>
                    <a:pt x="2369165" y="3473995"/>
                    <a:pt x="2372068" y="3383009"/>
                    <a:pt x="2366603" y="3242355"/>
                  </a:cubicBezTo>
                  <a:cubicBezTo>
                    <a:pt x="2432338" y="3243550"/>
                    <a:pt x="2468280" y="3243208"/>
                    <a:pt x="2665656" y="3243132"/>
                  </a:cubicBezTo>
                  <a:cubicBezTo>
                    <a:pt x="2666851" y="3311107"/>
                    <a:pt x="2667421" y="3349467"/>
                    <a:pt x="2671140" y="3587236"/>
                  </a:cubicBezTo>
                  <a:close/>
                  <a:moveTo>
                    <a:pt x="2361062" y="2859701"/>
                  </a:moveTo>
                  <a:cubicBezTo>
                    <a:pt x="2359544" y="2731057"/>
                    <a:pt x="2356583" y="2689888"/>
                    <a:pt x="2354325" y="2516054"/>
                  </a:cubicBezTo>
                  <a:cubicBezTo>
                    <a:pt x="2375370" y="2516054"/>
                    <a:pt x="2569179" y="2515826"/>
                    <a:pt x="2654744" y="2515598"/>
                  </a:cubicBezTo>
                  <a:cubicBezTo>
                    <a:pt x="2657648" y="2719123"/>
                    <a:pt x="2660437" y="2712901"/>
                    <a:pt x="2662164" y="2862016"/>
                  </a:cubicBezTo>
                  <a:cubicBezTo>
                    <a:pt x="2520826" y="2861238"/>
                    <a:pt x="2656908" y="2859455"/>
                    <a:pt x="2361062" y="2859701"/>
                  </a:cubicBezTo>
                  <a:close/>
                  <a:moveTo>
                    <a:pt x="2354705" y="3586382"/>
                  </a:moveTo>
                  <a:cubicBezTo>
                    <a:pt x="2212987" y="3590461"/>
                    <a:pt x="2137194" y="3585984"/>
                    <a:pt x="2056828" y="3585320"/>
                  </a:cubicBezTo>
                  <a:cubicBezTo>
                    <a:pt x="2050395" y="3177719"/>
                    <a:pt x="2026048" y="3243588"/>
                    <a:pt x="2127421" y="3241956"/>
                  </a:cubicBezTo>
                  <a:cubicBezTo>
                    <a:pt x="2202303" y="3240742"/>
                    <a:pt x="2273731" y="3240628"/>
                    <a:pt x="2351023" y="3242089"/>
                  </a:cubicBezTo>
                  <a:cubicBezTo>
                    <a:pt x="2354553" y="3332564"/>
                    <a:pt x="2356052" y="3586325"/>
                    <a:pt x="2354705" y="3586382"/>
                  </a:cubicBezTo>
                  <a:close/>
                  <a:moveTo>
                    <a:pt x="2241129" y="2859796"/>
                  </a:moveTo>
                  <a:cubicBezTo>
                    <a:pt x="2135354" y="2859796"/>
                    <a:pt x="2132128" y="2861030"/>
                    <a:pt x="2043924" y="2861276"/>
                  </a:cubicBezTo>
                  <a:cubicBezTo>
                    <a:pt x="2040584" y="2620055"/>
                    <a:pt x="2039958" y="2577578"/>
                    <a:pt x="2038895" y="2517666"/>
                  </a:cubicBezTo>
                  <a:cubicBezTo>
                    <a:pt x="2387667" y="2516604"/>
                    <a:pt x="2338347" y="2493838"/>
                    <a:pt x="2339580" y="2571810"/>
                  </a:cubicBezTo>
                  <a:cubicBezTo>
                    <a:pt x="2345045" y="2920676"/>
                    <a:pt x="2374175" y="2859683"/>
                    <a:pt x="2241129" y="2859796"/>
                  </a:cubicBezTo>
                  <a:close/>
                  <a:moveTo>
                    <a:pt x="2041305" y="3585225"/>
                  </a:moveTo>
                  <a:cubicBezTo>
                    <a:pt x="1896457" y="3584504"/>
                    <a:pt x="1887481" y="3589114"/>
                    <a:pt x="1740089" y="3587805"/>
                  </a:cubicBezTo>
                  <a:cubicBezTo>
                    <a:pt x="1732935" y="3187262"/>
                    <a:pt x="1709176" y="3240495"/>
                    <a:pt x="1785937" y="3240495"/>
                  </a:cubicBezTo>
                  <a:cubicBezTo>
                    <a:pt x="1897937" y="3240495"/>
                    <a:pt x="1900252" y="3242867"/>
                    <a:pt x="2013486" y="3242867"/>
                  </a:cubicBezTo>
                  <a:cubicBezTo>
                    <a:pt x="2043772" y="3242867"/>
                    <a:pt x="2035157" y="3195913"/>
                    <a:pt x="2041305" y="3585225"/>
                  </a:cubicBezTo>
                  <a:close/>
                  <a:moveTo>
                    <a:pt x="2013486" y="3225261"/>
                  </a:moveTo>
                  <a:cubicBezTo>
                    <a:pt x="2011797" y="3225261"/>
                    <a:pt x="1732555" y="3224370"/>
                    <a:pt x="1732536" y="3218754"/>
                  </a:cubicBezTo>
                  <a:cubicBezTo>
                    <a:pt x="1731720" y="2827185"/>
                    <a:pt x="1698663" y="2879963"/>
                    <a:pt x="1785937" y="2879963"/>
                  </a:cubicBezTo>
                  <a:cubicBezTo>
                    <a:pt x="2077228" y="2879963"/>
                    <a:pt x="2028743" y="2852625"/>
                    <a:pt x="2029293" y="2959908"/>
                  </a:cubicBezTo>
                  <a:cubicBezTo>
                    <a:pt x="2030887" y="3265633"/>
                    <a:pt x="2046163" y="3225261"/>
                    <a:pt x="2013486" y="3225261"/>
                  </a:cubicBezTo>
                  <a:close/>
                  <a:moveTo>
                    <a:pt x="2013486" y="2861333"/>
                  </a:moveTo>
                  <a:cubicBezTo>
                    <a:pt x="1681774" y="2861333"/>
                    <a:pt x="1726198" y="2875979"/>
                    <a:pt x="1725477" y="2830315"/>
                  </a:cubicBezTo>
                  <a:cubicBezTo>
                    <a:pt x="1723447" y="2701082"/>
                    <a:pt x="1726027" y="2701006"/>
                    <a:pt x="1723997" y="2571469"/>
                  </a:cubicBezTo>
                  <a:cubicBezTo>
                    <a:pt x="1722915" y="2502470"/>
                    <a:pt x="1710410" y="2516566"/>
                    <a:pt x="1785937" y="2516566"/>
                  </a:cubicBezTo>
                  <a:cubicBezTo>
                    <a:pt x="2071326" y="2516566"/>
                    <a:pt x="2023145" y="2500174"/>
                    <a:pt x="2024264" y="2571772"/>
                  </a:cubicBezTo>
                  <a:cubicBezTo>
                    <a:pt x="2029559" y="2906011"/>
                    <a:pt x="2033145" y="2861333"/>
                    <a:pt x="2013486" y="2861333"/>
                  </a:cubicBezTo>
                  <a:close/>
                  <a:moveTo>
                    <a:pt x="1724528" y="3587634"/>
                  </a:moveTo>
                  <a:cubicBezTo>
                    <a:pt x="1611845" y="3586192"/>
                    <a:pt x="1689535" y="3584561"/>
                    <a:pt x="1423654" y="3585585"/>
                  </a:cubicBezTo>
                  <a:cubicBezTo>
                    <a:pt x="1416936" y="3189974"/>
                    <a:pt x="1403349" y="3240495"/>
                    <a:pt x="1444642" y="3240154"/>
                  </a:cubicBezTo>
                  <a:cubicBezTo>
                    <a:pt x="1513394" y="3239604"/>
                    <a:pt x="1569622" y="3239395"/>
                    <a:pt x="1672058" y="3240078"/>
                  </a:cubicBezTo>
                  <a:cubicBezTo>
                    <a:pt x="1728096" y="3240514"/>
                    <a:pt x="1717184" y="3182196"/>
                    <a:pt x="1724528" y="3587634"/>
                  </a:cubicBezTo>
                  <a:close/>
                  <a:moveTo>
                    <a:pt x="1413786" y="3967328"/>
                  </a:moveTo>
                  <a:cubicBezTo>
                    <a:pt x="1418796" y="4233895"/>
                    <a:pt x="1417543" y="4209137"/>
                    <a:pt x="1418682" y="4310900"/>
                  </a:cubicBezTo>
                  <a:cubicBezTo>
                    <a:pt x="1370140" y="4310236"/>
                    <a:pt x="1356419" y="4310388"/>
                    <a:pt x="1117598" y="4310331"/>
                  </a:cubicBezTo>
                  <a:cubicBezTo>
                    <a:pt x="1115492" y="4215341"/>
                    <a:pt x="1113480" y="4189597"/>
                    <a:pt x="1111886" y="3965867"/>
                  </a:cubicBezTo>
                  <a:cubicBezTo>
                    <a:pt x="1113993" y="3965886"/>
                    <a:pt x="1412211" y="3967328"/>
                    <a:pt x="1413786" y="3967328"/>
                  </a:cubicBezTo>
                  <a:close/>
                  <a:moveTo>
                    <a:pt x="1111754" y="3948261"/>
                  </a:moveTo>
                  <a:cubicBezTo>
                    <a:pt x="1111317" y="3900643"/>
                    <a:pt x="1110843" y="3875829"/>
                    <a:pt x="1106706" y="3606852"/>
                  </a:cubicBezTo>
                  <a:cubicBezTo>
                    <a:pt x="1106573" y="3597992"/>
                    <a:pt x="1090917" y="3604310"/>
                    <a:pt x="1408396" y="3603266"/>
                  </a:cubicBezTo>
                  <a:cubicBezTo>
                    <a:pt x="1410351" y="3721269"/>
                    <a:pt x="1410446" y="3782508"/>
                    <a:pt x="1413463" y="3949722"/>
                  </a:cubicBezTo>
                  <a:cubicBezTo>
                    <a:pt x="1411907" y="3949703"/>
                    <a:pt x="1113196" y="3948261"/>
                    <a:pt x="1111754" y="3948261"/>
                  </a:cubicBezTo>
                  <a:close/>
                  <a:moveTo>
                    <a:pt x="1330782" y="4327993"/>
                  </a:moveTo>
                  <a:cubicBezTo>
                    <a:pt x="1446198" y="4327993"/>
                    <a:pt x="1416367" y="4265293"/>
                    <a:pt x="1422268" y="4642861"/>
                  </a:cubicBezTo>
                  <a:cubicBezTo>
                    <a:pt x="1423027" y="4691125"/>
                    <a:pt x="1462897" y="4673425"/>
                    <a:pt x="1122627" y="4672191"/>
                  </a:cubicBezTo>
                  <a:cubicBezTo>
                    <a:pt x="1120388" y="4555612"/>
                    <a:pt x="1120767" y="4466352"/>
                    <a:pt x="1117978" y="4327955"/>
                  </a:cubicBezTo>
                  <a:lnTo>
                    <a:pt x="1330782" y="4327993"/>
                  </a:lnTo>
                  <a:close/>
                  <a:moveTo>
                    <a:pt x="1672153" y="3222454"/>
                  </a:moveTo>
                  <a:cubicBezTo>
                    <a:pt x="1602489" y="3221904"/>
                    <a:pt x="1523964" y="3221847"/>
                    <a:pt x="1444490" y="3222492"/>
                  </a:cubicBezTo>
                  <a:cubicBezTo>
                    <a:pt x="1404487" y="3222814"/>
                    <a:pt x="1417258" y="3275194"/>
                    <a:pt x="1411452" y="2877914"/>
                  </a:cubicBezTo>
                  <a:cubicBezTo>
                    <a:pt x="1529638" y="2880456"/>
                    <a:pt x="1459520" y="2880741"/>
                    <a:pt x="1710827" y="2880039"/>
                  </a:cubicBezTo>
                  <a:cubicBezTo>
                    <a:pt x="1718835" y="3276674"/>
                    <a:pt x="1734168" y="3222871"/>
                    <a:pt x="1672153" y="3222454"/>
                  </a:cubicBezTo>
                  <a:close/>
                  <a:moveTo>
                    <a:pt x="1408112" y="3585642"/>
                  </a:moveTo>
                  <a:cubicBezTo>
                    <a:pt x="1225481" y="3586306"/>
                    <a:pt x="1239504" y="3584713"/>
                    <a:pt x="1106345" y="3584693"/>
                  </a:cubicBezTo>
                  <a:cubicBezTo>
                    <a:pt x="1100045" y="3216345"/>
                    <a:pt x="1096458" y="3241311"/>
                    <a:pt x="1103195" y="3241292"/>
                  </a:cubicBezTo>
                  <a:cubicBezTo>
                    <a:pt x="1105434" y="3241292"/>
                    <a:pt x="1399629" y="3240458"/>
                    <a:pt x="1401280" y="3240438"/>
                  </a:cubicBezTo>
                  <a:cubicBezTo>
                    <a:pt x="1404241" y="3423209"/>
                    <a:pt x="1407296" y="3538574"/>
                    <a:pt x="1408112" y="3585642"/>
                  </a:cubicBezTo>
                  <a:close/>
                  <a:moveTo>
                    <a:pt x="1099324" y="3218659"/>
                  </a:moveTo>
                  <a:cubicBezTo>
                    <a:pt x="1098280" y="3142261"/>
                    <a:pt x="1092189" y="2878521"/>
                    <a:pt x="1103214" y="2878521"/>
                  </a:cubicBezTo>
                  <a:cubicBezTo>
                    <a:pt x="1454680" y="2878521"/>
                    <a:pt x="1395663" y="2850690"/>
                    <a:pt x="1397029" y="2959965"/>
                  </a:cubicBezTo>
                  <a:cubicBezTo>
                    <a:pt x="1398206" y="3054196"/>
                    <a:pt x="1398927" y="3093657"/>
                    <a:pt x="1401015" y="3222814"/>
                  </a:cubicBezTo>
                  <a:cubicBezTo>
                    <a:pt x="1061902" y="3224749"/>
                    <a:pt x="1099419" y="3225698"/>
                    <a:pt x="1099324" y="3218659"/>
                  </a:cubicBezTo>
                  <a:close/>
                  <a:moveTo>
                    <a:pt x="1330782" y="2859531"/>
                  </a:moveTo>
                  <a:cubicBezTo>
                    <a:pt x="1052717" y="2859531"/>
                    <a:pt x="1096800" y="2874879"/>
                    <a:pt x="1096098" y="2830239"/>
                  </a:cubicBezTo>
                  <a:cubicBezTo>
                    <a:pt x="1090595" y="2478111"/>
                    <a:pt x="1080784" y="2516016"/>
                    <a:pt x="1103195" y="2516016"/>
                  </a:cubicBezTo>
                  <a:cubicBezTo>
                    <a:pt x="1442668" y="2516016"/>
                    <a:pt x="1389344" y="2498979"/>
                    <a:pt x="1390482" y="2571810"/>
                  </a:cubicBezTo>
                  <a:cubicBezTo>
                    <a:pt x="1395853" y="2913960"/>
                    <a:pt x="1413634" y="2859531"/>
                    <a:pt x="1330782" y="2859531"/>
                  </a:cubicBezTo>
                  <a:close/>
                  <a:moveTo>
                    <a:pt x="1091088" y="3602318"/>
                  </a:moveTo>
                  <a:cubicBezTo>
                    <a:pt x="1091107" y="3603988"/>
                    <a:pt x="1095699" y="3893605"/>
                    <a:pt x="1096193" y="3948261"/>
                  </a:cubicBezTo>
                  <a:cubicBezTo>
                    <a:pt x="1001974" y="3948223"/>
                    <a:pt x="1114334" y="3948053"/>
                    <a:pt x="796305" y="3947218"/>
                  </a:cubicBezTo>
                  <a:cubicBezTo>
                    <a:pt x="795622" y="3894250"/>
                    <a:pt x="794844" y="3847467"/>
                    <a:pt x="791067" y="3606871"/>
                  </a:cubicBezTo>
                  <a:cubicBezTo>
                    <a:pt x="791029" y="3603361"/>
                    <a:pt x="764993" y="3602602"/>
                    <a:pt x="1091088" y="3602318"/>
                  </a:cubicBezTo>
                  <a:close/>
                  <a:moveTo>
                    <a:pt x="1096345" y="3965867"/>
                  </a:moveTo>
                  <a:cubicBezTo>
                    <a:pt x="1098052" y="4199329"/>
                    <a:pt x="1099969" y="4216650"/>
                    <a:pt x="1102037" y="4310331"/>
                  </a:cubicBezTo>
                  <a:cubicBezTo>
                    <a:pt x="1100405" y="4310331"/>
                    <a:pt x="803706" y="4310900"/>
                    <a:pt x="801466" y="4310919"/>
                  </a:cubicBezTo>
                  <a:cubicBezTo>
                    <a:pt x="796495" y="3988158"/>
                    <a:pt x="798202" y="4100583"/>
                    <a:pt x="796514" y="3964823"/>
                  </a:cubicBezTo>
                  <a:cubicBezTo>
                    <a:pt x="1082624" y="3965487"/>
                    <a:pt x="990474" y="3965829"/>
                    <a:pt x="1096345" y="3965867"/>
                  </a:cubicBezTo>
                  <a:close/>
                  <a:moveTo>
                    <a:pt x="1102417" y="4327955"/>
                  </a:moveTo>
                  <a:cubicBezTo>
                    <a:pt x="1105377" y="4474585"/>
                    <a:pt x="1104523" y="4537798"/>
                    <a:pt x="1107085" y="4672153"/>
                  </a:cubicBezTo>
                  <a:cubicBezTo>
                    <a:pt x="1105188" y="4672153"/>
                    <a:pt x="1072434" y="4672021"/>
                    <a:pt x="805717" y="4672798"/>
                  </a:cubicBezTo>
                  <a:cubicBezTo>
                    <a:pt x="803117" y="4512983"/>
                    <a:pt x="804939" y="4536451"/>
                    <a:pt x="801751" y="4328543"/>
                  </a:cubicBezTo>
                  <a:cubicBezTo>
                    <a:pt x="805489" y="4328543"/>
                    <a:pt x="1084124" y="4327955"/>
                    <a:pt x="1102417" y="4327955"/>
                  </a:cubicBezTo>
                  <a:close/>
                  <a:moveTo>
                    <a:pt x="1103195" y="4689759"/>
                  </a:moveTo>
                  <a:cubicBezTo>
                    <a:pt x="1109590" y="4689759"/>
                    <a:pt x="1106649" y="4680615"/>
                    <a:pt x="1109818" y="4772474"/>
                  </a:cubicBezTo>
                  <a:cubicBezTo>
                    <a:pt x="1119970" y="5067346"/>
                    <a:pt x="1117712" y="5037599"/>
                    <a:pt x="1103195" y="5037599"/>
                  </a:cubicBezTo>
                  <a:cubicBezTo>
                    <a:pt x="1101316" y="5037599"/>
                    <a:pt x="812511" y="5037657"/>
                    <a:pt x="812321" y="5030827"/>
                  </a:cubicBezTo>
                  <a:cubicBezTo>
                    <a:pt x="809949" y="4946935"/>
                    <a:pt x="810139" y="4943463"/>
                    <a:pt x="806021" y="4690442"/>
                  </a:cubicBezTo>
                  <a:cubicBezTo>
                    <a:pt x="808127" y="4690442"/>
                    <a:pt x="1101506" y="4689759"/>
                    <a:pt x="1103195" y="4689759"/>
                  </a:cubicBezTo>
                  <a:close/>
                  <a:moveTo>
                    <a:pt x="875722" y="5053080"/>
                  </a:moveTo>
                  <a:cubicBezTo>
                    <a:pt x="988994" y="5053080"/>
                    <a:pt x="989392" y="5055224"/>
                    <a:pt x="1103214" y="5055224"/>
                  </a:cubicBezTo>
                  <a:cubicBezTo>
                    <a:pt x="1121545" y="5055224"/>
                    <a:pt x="1112456" y="5017224"/>
                    <a:pt x="1117807" y="5397563"/>
                  </a:cubicBezTo>
                  <a:cubicBezTo>
                    <a:pt x="1110406" y="5397544"/>
                    <a:pt x="821278" y="5399176"/>
                    <a:pt x="819874" y="5399194"/>
                  </a:cubicBezTo>
                  <a:cubicBezTo>
                    <a:pt x="813099" y="4991499"/>
                    <a:pt x="791485" y="5053080"/>
                    <a:pt x="875722" y="5053080"/>
                  </a:cubicBezTo>
                  <a:close/>
                  <a:moveTo>
                    <a:pt x="1122988" y="4689796"/>
                  </a:moveTo>
                  <a:cubicBezTo>
                    <a:pt x="1224095" y="4690195"/>
                    <a:pt x="1218023" y="4693060"/>
                    <a:pt x="1330782" y="4693060"/>
                  </a:cubicBezTo>
                  <a:cubicBezTo>
                    <a:pt x="1452043" y="4693060"/>
                    <a:pt x="1420257" y="4621177"/>
                    <a:pt x="1430504" y="5031358"/>
                  </a:cubicBezTo>
                  <a:cubicBezTo>
                    <a:pt x="1430694" y="5039003"/>
                    <a:pt x="1468590" y="5036992"/>
                    <a:pt x="1129971" y="5037580"/>
                  </a:cubicBezTo>
                  <a:cubicBezTo>
                    <a:pt x="1129174" y="4840335"/>
                    <a:pt x="1124658" y="4767466"/>
                    <a:pt x="1122988" y="4689796"/>
                  </a:cubicBezTo>
                  <a:close/>
                  <a:moveTo>
                    <a:pt x="1431092" y="5054692"/>
                  </a:moveTo>
                  <a:cubicBezTo>
                    <a:pt x="1436121" y="5260665"/>
                    <a:pt x="1432383" y="5274571"/>
                    <a:pt x="1433996" y="5399081"/>
                  </a:cubicBezTo>
                  <a:cubicBezTo>
                    <a:pt x="1154944" y="5399270"/>
                    <a:pt x="1263035" y="5397961"/>
                    <a:pt x="1133330" y="5397582"/>
                  </a:cubicBezTo>
                  <a:cubicBezTo>
                    <a:pt x="1133311" y="5396083"/>
                    <a:pt x="1130085" y="5056666"/>
                    <a:pt x="1130066" y="5055186"/>
                  </a:cubicBezTo>
                  <a:cubicBezTo>
                    <a:pt x="1215404" y="5055053"/>
                    <a:pt x="1305088" y="5053403"/>
                    <a:pt x="1431092" y="5054692"/>
                  </a:cubicBezTo>
                  <a:close/>
                  <a:moveTo>
                    <a:pt x="1434262" y="5416686"/>
                  </a:moveTo>
                  <a:cubicBezTo>
                    <a:pt x="1434281" y="5418090"/>
                    <a:pt x="1438816" y="5707954"/>
                    <a:pt x="1440163" y="5761814"/>
                  </a:cubicBezTo>
                  <a:cubicBezTo>
                    <a:pt x="1277211" y="5760751"/>
                    <a:pt x="1210717" y="5762420"/>
                    <a:pt x="1140010" y="5762629"/>
                  </a:cubicBezTo>
                  <a:cubicBezTo>
                    <a:pt x="1139991" y="5761282"/>
                    <a:pt x="1133710" y="5421315"/>
                    <a:pt x="1133615" y="5415206"/>
                  </a:cubicBezTo>
                  <a:cubicBezTo>
                    <a:pt x="1276338" y="5415661"/>
                    <a:pt x="1145703" y="5416895"/>
                    <a:pt x="1434262" y="5416686"/>
                  </a:cubicBezTo>
                  <a:close/>
                  <a:moveTo>
                    <a:pt x="1440600" y="5779457"/>
                  </a:moveTo>
                  <a:cubicBezTo>
                    <a:pt x="1446577" y="5999203"/>
                    <a:pt x="1445002" y="6022348"/>
                    <a:pt x="1445989" y="6124110"/>
                  </a:cubicBezTo>
                  <a:cubicBezTo>
                    <a:pt x="1330042" y="6122801"/>
                    <a:pt x="1187793" y="6124205"/>
                    <a:pt x="1145020" y="6124319"/>
                  </a:cubicBezTo>
                  <a:cubicBezTo>
                    <a:pt x="1144052" y="6027432"/>
                    <a:pt x="1145418" y="6031625"/>
                    <a:pt x="1140332" y="5780235"/>
                  </a:cubicBezTo>
                  <a:cubicBezTo>
                    <a:pt x="1233792" y="5780007"/>
                    <a:pt x="1268501" y="5778338"/>
                    <a:pt x="1440600" y="5779457"/>
                  </a:cubicBezTo>
                  <a:close/>
                  <a:moveTo>
                    <a:pt x="1444490" y="6141773"/>
                  </a:moveTo>
                  <a:cubicBezTo>
                    <a:pt x="1448342" y="6141792"/>
                    <a:pt x="1444243" y="6121758"/>
                    <a:pt x="1451397" y="6485553"/>
                  </a:cubicBezTo>
                  <a:cubicBezTo>
                    <a:pt x="1278862" y="6484586"/>
                    <a:pt x="1230471" y="6485629"/>
                    <a:pt x="1152515" y="6485838"/>
                  </a:cubicBezTo>
                  <a:cubicBezTo>
                    <a:pt x="1149821" y="6306387"/>
                    <a:pt x="1147183" y="6315076"/>
                    <a:pt x="1145190" y="6141962"/>
                  </a:cubicBezTo>
                  <a:cubicBezTo>
                    <a:pt x="1239846" y="6141754"/>
                    <a:pt x="1303000" y="6140426"/>
                    <a:pt x="1444490" y="6141773"/>
                  </a:cubicBezTo>
                  <a:close/>
                  <a:moveTo>
                    <a:pt x="1449822" y="5419437"/>
                  </a:moveTo>
                  <a:cubicBezTo>
                    <a:pt x="1449747" y="5414485"/>
                    <a:pt x="1425817" y="5416990"/>
                    <a:pt x="1753354" y="5417710"/>
                  </a:cubicBezTo>
                  <a:cubicBezTo>
                    <a:pt x="1753809" y="5445845"/>
                    <a:pt x="1757453" y="5753295"/>
                    <a:pt x="1757510" y="5761795"/>
                  </a:cubicBezTo>
                  <a:cubicBezTo>
                    <a:pt x="1667238" y="5761851"/>
                    <a:pt x="1569793" y="5762649"/>
                    <a:pt x="1455667" y="5761909"/>
                  </a:cubicBezTo>
                  <a:cubicBezTo>
                    <a:pt x="1454491" y="5713455"/>
                    <a:pt x="1454225" y="5688964"/>
                    <a:pt x="1449822" y="5419437"/>
                  </a:cubicBezTo>
                  <a:close/>
                  <a:moveTo>
                    <a:pt x="1757624" y="5779419"/>
                  </a:moveTo>
                  <a:cubicBezTo>
                    <a:pt x="1758326" y="5974160"/>
                    <a:pt x="1760413" y="6016391"/>
                    <a:pt x="1762557" y="6124850"/>
                  </a:cubicBezTo>
                  <a:cubicBezTo>
                    <a:pt x="1527323" y="6124661"/>
                    <a:pt x="1513356" y="6124737"/>
                    <a:pt x="1461550" y="6124262"/>
                  </a:cubicBezTo>
                  <a:cubicBezTo>
                    <a:pt x="1460658" y="6028684"/>
                    <a:pt x="1462005" y="5996338"/>
                    <a:pt x="1456161" y="5779552"/>
                  </a:cubicBezTo>
                  <a:cubicBezTo>
                    <a:pt x="1566358" y="5780235"/>
                    <a:pt x="1687922" y="5779476"/>
                    <a:pt x="1757624" y="5779419"/>
                  </a:cubicBezTo>
                  <a:close/>
                  <a:moveTo>
                    <a:pt x="1558331" y="6142304"/>
                  </a:moveTo>
                  <a:cubicBezTo>
                    <a:pt x="1802200" y="6142512"/>
                    <a:pt x="1762671" y="6124433"/>
                    <a:pt x="1763791" y="6196752"/>
                  </a:cubicBezTo>
                  <a:cubicBezTo>
                    <a:pt x="1765575" y="6310808"/>
                    <a:pt x="1765404" y="6327844"/>
                    <a:pt x="1767397" y="6455787"/>
                  </a:cubicBezTo>
                  <a:cubicBezTo>
                    <a:pt x="1768023" y="6496083"/>
                    <a:pt x="1816489" y="6487432"/>
                    <a:pt x="1466920" y="6485629"/>
                  </a:cubicBezTo>
                  <a:cubicBezTo>
                    <a:pt x="1466465" y="6462655"/>
                    <a:pt x="1466769" y="6481475"/>
                    <a:pt x="1462423" y="6196449"/>
                  </a:cubicBezTo>
                  <a:cubicBezTo>
                    <a:pt x="1461379" y="6127316"/>
                    <a:pt x="1442384" y="6142304"/>
                    <a:pt x="1558331" y="6142304"/>
                  </a:cubicBezTo>
                  <a:close/>
                  <a:moveTo>
                    <a:pt x="1760508" y="5052966"/>
                  </a:moveTo>
                  <a:cubicBezTo>
                    <a:pt x="1761855" y="5052966"/>
                    <a:pt x="2000164" y="5052435"/>
                    <a:pt x="2062673" y="5052530"/>
                  </a:cubicBezTo>
                  <a:cubicBezTo>
                    <a:pt x="2067493" y="5460965"/>
                    <a:pt x="2083775" y="5398378"/>
                    <a:pt x="2013486" y="5398378"/>
                  </a:cubicBezTo>
                  <a:cubicBezTo>
                    <a:pt x="1900195" y="5398378"/>
                    <a:pt x="1897709" y="5400143"/>
                    <a:pt x="1785937" y="5400143"/>
                  </a:cubicBezTo>
                  <a:cubicBezTo>
                    <a:pt x="1763298" y="5400143"/>
                    <a:pt x="1767776" y="5446205"/>
                    <a:pt x="1760508" y="5052966"/>
                  </a:cubicBezTo>
                  <a:close/>
                  <a:moveTo>
                    <a:pt x="1785937" y="5417748"/>
                  </a:moveTo>
                  <a:cubicBezTo>
                    <a:pt x="2089810" y="5417748"/>
                    <a:pt x="2066924" y="5411943"/>
                    <a:pt x="2067057" y="5419740"/>
                  </a:cubicBezTo>
                  <a:cubicBezTo>
                    <a:pt x="2073357" y="5820663"/>
                    <a:pt x="2097002" y="5762914"/>
                    <a:pt x="2013486" y="5762971"/>
                  </a:cubicBezTo>
                  <a:cubicBezTo>
                    <a:pt x="1902415" y="5762971"/>
                    <a:pt x="1902491" y="5761795"/>
                    <a:pt x="1785937" y="5761795"/>
                  </a:cubicBezTo>
                  <a:cubicBezTo>
                    <a:pt x="1768497" y="5761795"/>
                    <a:pt x="1773621" y="5774430"/>
                    <a:pt x="1772122" y="5678435"/>
                  </a:cubicBezTo>
                  <a:cubicBezTo>
                    <a:pt x="1767415" y="5377662"/>
                    <a:pt x="1762349" y="5417748"/>
                    <a:pt x="1785937" y="5417748"/>
                  </a:cubicBezTo>
                  <a:close/>
                  <a:moveTo>
                    <a:pt x="1785937" y="5779419"/>
                  </a:moveTo>
                  <a:cubicBezTo>
                    <a:pt x="2119964" y="5779419"/>
                    <a:pt x="2074040" y="5771659"/>
                    <a:pt x="2074951" y="5808331"/>
                  </a:cubicBezTo>
                  <a:cubicBezTo>
                    <a:pt x="2083984" y="6184743"/>
                    <a:pt x="2093415" y="6122896"/>
                    <a:pt x="2013486" y="6122896"/>
                  </a:cubicBezTo>
                  <a:cubicBezTo>
                    <a:pt x="1730297" y="6122896"/>
                    <a:pt x="1778726" y="6148887"/>
                    <a:pt x="1776847" y="6066874"/>
                  </a:cubicBezTo>
                  <a:cubicBezTo>
                    <a:pt x="1769427" y="5744056"/>
                    <a:pt x="1771268" y="5779419"/>
                    <a:pt x="1785937" y="5779419"/>
                  </a:cubicBezTo>
                  <a:close/>
                  <a:moveTo>
                    <a:pt x="2078196" y="5052568"/>
                  </a:moveTo>
                  <a:cubicBezTo>
                    <a:pt x="2383967" y="5053175"/>
                    <a:pt x="2245855" y="5052606"/>
                    <a:pt x="2378330" y="5053592"/>
                  </a:cubicBezTo>
                  <a:cubicBezTo>
                    <a:pt x="2389242" y="5454742"/>
                    <a:pt x="2388369" y="5399384"/>
                    <a:pt x="2355065" y="5398587"/>
                  </a:cubicBezTo>
                  <a:cubicBezTo>
                    <a:pt x="2024796" y="5390581"/>
                    <a:pt x="2082067" y="5436473"/>
                    <a:pt x="2081137" y="5290033"/>
                  </a:cubicBezTo>
                  <a:cubicBezTo>
                    <a:pt x="2080530" y="5190528"/>
                    <a:pt x="2079524" y="5163589"/>
                    <a:pt x="2078196" y="5052568"/>
                  </a:cubicBezTo>
                  <a:close/>
                  <a:moveTo>
                    <a:pt x="2127384" y="5415415"/>
                  </a:moveTo>
                  <a:cubicBezTo>
                    <a:pt x="2410287" y="5412740"/>
                    <a:pt x="2382904" y="5418355"/>
                    <a:pt x="2382942" y="5419740"/>
                  </a:cubicBezTo>
                  <a:cubicBezTo>
                    <a:pt x="2389090" y="5812695"/>
                    <a:pt x="2409414" y="5761775"/>
                    <a:pt x="2354838" y="5762288"/>
                  </a:cubicBezTo>
                  <a:cubicBezTo>
                    <a:pt x="2279159" y="5762895"/>
                    <a:pt x="2289634" y="5762743"/>
                    <a:pt x="2089430" y="5762914"/>
                  </a:cubicBezTo>
                  <a:cubicBezTo>
                    <a:pt x="2080701" y="5360284"/>
                    <a:pt x="2065956" y="5416079"/>
                    <a:pt x="2127384" y="5415415"/>
                  </a:cubicBezTo>
                  <a:close/>
                  <a:moveTo>
                    <a:pt x="2391633" y="5779628"/>
                  </a:moveTo>
                  <a:cubicBezTo>
                    <a:pt x="2396605" y="6043975"/>
                    <a:pt x="2395296" y="6020412"/>
                    <a:pt x="2396529" y="6125021"/>
                  </a:cubicBezTo>
                  <a:cubicBezTo>
                    <a:pt x="2074401" y="6123029"/>
                    <a:pt x="2334229" y="6125192"/>
                    <a:pt x="2094800" y="6123181"/>
                  </a:cubicBezTo>
                  <a:cubicBezTo>
                    <a:pt x="2093928" y="6030544"/>
                    <a:pt x="2095028" y="6004249"/>
                    <a:pt x="2089829" y="5780538"/>
                  </a:cubicBezTo>
                  <a:cubicBezTo>
                    <a:pt x="2379564" y="5780292"/>
                    <a:pt x="2263920" y="5780463"/>
                    <a:pt x="2391633" y="5779628"/>
                  </a:cubicBezTo>
                  <a:close/>
                  <a:moveTo>
                    <a:pt x="2393910" y="5053687"/>
                  </a:moveTo>
                  <a:cubicBezTo>
                    <a:pt x="2572424" y="5054750"/>
                    <a:pt x="2563258" y="5052074"/>
                    <a:pt x="2695070" y="5052037"/>
                  </a:cubicBezTo>
                  <a:cubicBezTo>
                    <a:pt x="2694386" y="5320254"/>
                    <a:pt x="2708980" y="5397885"/>
                    <a:pt x="2696360" y="5397885"/>
                  </a:cubicBezTo>
                  <a:cubicBezTo>
                    <a:pt x="2584910" y="5397885"/>
                    <a:pt x="2517657" y="5401319"/>
                    <a:pt x="2398199" y="5399479"/>
                  </a:cubicBezTo>
                  <a:cubicBezTo>
                    <a:pt x="2396662" y="5291722"/>
                    <a:pt x="2398028" y="5204206"/>
                    <a:pt x="2393910" y="5053687"/>
                  </a:cubicBezTo>
                  <a:close/>
                  <a:moveTo>
                    <a:pt x="2468716" y="5417559"/>
                  </a:moveTo>
                  <a:cubicBezTo>
                    <a:pt x="2720157" y="5417559"/>
                    <a:pt x="2701768" y="5410767"/>
                    <a:pt x="2701901" y="5419703"/>
                  </a:cubicBezTo>
                  <a:cubicBezTo>
                    <a:pt x="2707860" y="5801217"/>
                    <a:pt x="2710612" y="5760182"/>
                    <a:pt x="2696322" y="5760182"/>
                  </a:cubicBezTo>
                  <a:cubicBezTo>
                    <a:pt x="2348082" y="5760182"/>
                    <a:pt x="2407175" y="5789094"/>
                    <a:pt x="2405448" y="5678396"/>
                  </a:cubicBezTo>
                  <a:cubicBezTo>
                    <a:pt x="2400552" y="5363851"/>
                    <a:pt x="2370512" y="5417559"/>
                    <a:pt x="2468716" y="5417559"/>
                  </a:cubicBezTo>
                  <a:close/>
                  <a:moveTo>
                    <a:pt x="2468716" y="5779419"/>
                  </a:moveTo>
                  <a:cubicBezTo>
                    <a:pt x="2747939" y="5779419"/>
                    <a:pt x="2706987" y="5764318"/>
                    <a:pt x="2708050" y="5809052"/>
                  </a:cubicBezTo>
                  <a:cubicBezTo>
                    <a:pt x="2717044" y="6165430"/>
                    <a:pt x="2713306" y="6122460"/>
                    <a:pt x="2696322" y="6122460"/>
                  </a:cubicBezTo>
                  <a:cubicBezTo>
                    <a:pt x="2364876" y="6122460"/>
                    <a:pt x="2412223" y="6150576"/>
                    <a:pt x="2411521" y="6066968"/>
                  </a:cubicBezTo>
                  <a:cubicBezTo>
                    <a:pt x="2408731" y="5727950"/>
                    <a:pt x="2388274" y="5779419"/>
                    <a:pt x="2468716" y="5779419"/>
                  </a:cubicBezTo>
                  <a:close/>
                  <a:moveTo>
                    <a:pt x="2468716" y="6142835"/>
                  </a:moveTo>
                  <a:cubicBezTo>
                    <a:pt x="2753309" y="6142835"/>
                    <a:pt x="2711276" y="6117736"/>
                    <a:pt x="2712509" y="6196752"/>
                  </a:cubicBezTo>
                  <a:cubicBezTo>
                    <a:pt x="2717690" y="6527575"/>
                    <a:pt x="2731486" y="6486578"/>
                    <a:pt x="2696341" y="6486578"/>
                  </a:cubicBezTo>
                  <a:cubicBezTo>
                    <a:pt x="2372391" y="6486578"/>
                    <a:pt x="2416360" y="6496386"/>
                    <a:pt x="2415696" y="6455484"/>
                  </a:cubicBezTo>
                  <a:cubicBezTo>
                    <a:pt x="2409851" y="6081899"/>
                    <a:pt x="2398901" y="6142835"/>
                    <a:pt x="2468716" y="6142835"/>
                  </a:cubicBezTo>
                  <a:close/>
                  <a:moveTo>
                    <a:pt x="2717443" y="5419399"/>
                  </a:moveTo>
                  <a:cubicBezTo>
                    <a:pt x="2717310" y="5410311"/>
                    <a:pt x="2711181" y="5418944"/>
                    <a:pt x="3017369" y="5417578"/>
                  </a:cubicBezTo>
                  <a:cubicBezTo>
                    <a:pt x="3019267" y="5544249"/>
                    <a:pt x="3018584" y="5639960"/>
                    <a:pt x="3021810" y="5762288"/>
                  </a:cubicBezTo>
                  <a:cubicBezTo>
                    <a:pt x="2852215" y="5764185"/>
                    <a:pt x="2820505" y="5760656"/>
                    <a:pt x="2722491" y="5760239"/>
                  </a:cubicBezTo>
                  <a:cubicBezTo>
                    <a:pt x="2720176" y="5652026"/>
                    <a:pt x="2719417" y="5545692"/>
                    <a:pt x="2717443" y="5419399"/>
                  </a:cubicBezTo>
                  <a:close/>
                  <a:moveTo>
                    <a:pt x="3037883" y="5055717"/>
                  </a:moveTo>
                  <a:cubicBezTo>
                    <a:pt x="3139901" y="5055584"/>
                    <a:pt x="3066386" y="5055584"/>
                    <a:pt x="3327978" y="5055622"/>
                  </a:cubicBezTo>
                  <a:cubicBezTo>
                    <a:pt x="3331319" y="5298096"/>
                    <a:pt x="3332419" y="5269847"/>
                    <a:pt x="3334620" y="5399441"/>
                  </a:cubicBezTo>
                  <a:cubicBezTo>
                    <a:pt x="3093864" y="5399592"/>
                    <a:pt x="3085248" y="5399555"/>
                    <a:pt x="3032645" y="5399858"/>
                  </a:cubicBezTo>
                  <a:cubicBezTo>
                    <a:pt x="3026421" y="5016105"/>
                    <a:pt x="3019627" y="5055755"/>
                    <a:pt x="3037883" y="5055717"/>
                  </a:cubicBezTo>
                  <a:close/>
                  <a:moveTo>
                    <a:pt x="3037902" y="5417483"/>
                  </a:moveTo>
                  <a:cubicBezTo>
                    <a:pt x="3103447" y="5417141"/>
                    <a:pt x="3102422" y="5417217"/>
                    <a:pt x="3334886" y="5417046"/>
                  </a:cubicBezTo>
                  <a:cubicBezTo>
                    <a:pt x="3334905" y="5418621"/>
                    <a:pt x="3339422" y="5715599"/>
                    <a:pt x="3339725" y="5759765"/>
                  </a:cubicBezTo>
                  <a:cubicBezTo>
                    <a:pt x="3338283" y="5759765"/>
                    <a:pt x="3038718" y="5762079"/>
                    <a:pt x="3037351" y="5762098"/>
                  </a:cubicBezTo>
                  <a:cubicBezTo>
                    <a:pt x="3037332" y="5760751"/>
                    <a:pt x="3029229" y="5417540"/>
                    <a:pt x="3037902" y="5417483"/>
                  </a:cubicBezTo>
                  <a:close/>
                  <a:moveTo>
                    <a:pt x="3037978" y="5779723"/>
                  </a:moveTo>
                  <a:cubicBezTo>
                    <a:pt x="3388135" y="5775473"/>
                    <a:pt x="3339839" y="5768036"/>
                    <a:pt x="3339934" y="5808104"/>
                  </a:cubicBezTo>
                  <a:cubicBezTo>
                    <a:pt x="3340712" y="6181177"/>
                    <a:pt x="3369860" y="6125343"/>
                    <a:pt x="3265603" y="6124092"/>
                  </a:cubicBezTo>
                  <a:cubicBezTo>
                    <a:pt x="3193491" y="6123124"/>
                    <a:pt x="3114909" y="6123029"/>
                    <a:pt x="3043652" y="6124262"/>
                  </a:cubicBezTo>
                  <a:cubicBezTo>
                    <a:pt x="3043158" y="6076549"/>
                    <a:pt x="3040710" y="5779684"/>
                    <a:pt x="3037978" y="5779723"/>
                  </a:cubicBezTo>
                  <a:close/>
                  <a:moveTo>
                    <a:pt x="3343786" y="6142361"/>
                  </a:moveTo>
                  <a:cubicBezTo>
                    <a:pt x="3345741" y="6282180"/>
                    <a:pt x="3346614" y="6297547"/>
                    <a:pt x="3349688" y="6485288"/>
                  </a:cubicBezTo>
                  <a:cubicBezTo>
                    <a:pt x="3136144" y="6485326"/>
                    <a:pt x="3109311" y="6484984"/>
                    <a:pt x="3048092" y="6486483"/>
                  </a:cubicBezTo>
                  <a:cubicBezTo>
                    <a:pt x="3047333" y="6445846"/>
                    <a:pt x="3043860" y="6143328"/>
                    <a:pt x="3043841" y="6141906"/>
                  </a:cubicBezTo>
                  <a:cubicBezTo>
                    <a:pt x="3175558" y="6139591"/>
                    <a:pt x="3261750" y="6142095"/>
                    <a:pt x="3343786" y="6142361"/>
                  </a:cubicBezTo>
                  <a:close/>
                  <a:moveTo>
                    <a:pt x="3343539" y="5055641"/>
                  </a:moveTo>
                  <a:cubicBezTo>
                    <a:pt x="3519016" y="5055660"/>
                    <a:pt x="3501710" y="5051828"/>
                    <a:pt x="3642649" y="5052738"/>
                  </a:cubicBezTo>
                  <a:cubicBezTo>
                    <a:pt x="3643636" y="5128567"/>
                    <a:pt x="3644927" y="5214565"/>
                    <a:pt x="3646824" y="5290337"/>
                  </a:cubicBezTo>
                  <a:cubicBezTo>
                    <a:pt x="3650259" y="5432755"/>
                    <a:pt x="3706544" y="5399422"/>
                    <a:pt x="3379348" y="5399422"/>
                  </a:cubicBezTo>
                  <a:cubicBezTo>
                    <a:pt x="3339991" y="5399441"/>
                    <a:pt x="3349024" y="5455729"/>
                    <a:pt x="3343539" y="5055641"/>
                  </a:cubicBezTo>
                  <a:close/>
                  <a:moveTo>
                    <a:pt x="3379348" y="5417027"/>
                  </a:moveTo>
                  <a:cubicBezTo>
                    <a:pt x="3381037" y="5417027"/>
                    <a:pt x="3649386" y="5417312"/>
                    <a:pt x="3649424" y="5419703"/>
                  </a:cubicBezTo>
                  <a:cubicBezTo>
                    <a:pt x="3655629" y="5815199"/>
                    <a:pt x="3671171" y="5761264"/>
                    <a:pt x="3607011" y="5761264"/>
                  </a:cubicBezTo>
                  <a:cubicBezTo>
                    <a:pt x="3498863" y="5761264"/>
                    <a:pt x="3491576" y="5759689"/>
                    <a:pt x="3379348" y="5759689"/>
                  </a:cubicBezTo>
                  <a:cubicBezTo>
                    <a:pt x="3348701" y="5759689"/>
                    <a:pt x="3355855" y="5776042"/>
                    <a:pt x="3354318" y="5678396"/>
                  </a:cubicBezTo>
                  <a:cubicBezTo>
                    <a:pt x="3349441" y="5366374"/>
                    <a:pt x="3338378" y="5417065"/>
                    <a:pt x="3379348" y="5417027"/>
                  </a:cubicBezTo>
                  <a:close/>
                  <a:moveTo>
                    <a:pt x="3379348" y="5777313"/>
                  </a:moveTo>
                  <a:cubicBezTo>
                    <a:pt x="3698782" y="5777313"/>
                    <a:pt x="3654472" y="5773083"/>
                    <a:pt x="3654756" y="5808217"/>
                  </a:cubicBezTo>
                  <a:cubicBezTo>
                    <a:pt x="3655458" y="5891521"/>
                    <a:pt x="3655781" y="5904839"/>
                    <a:pt x="3659349" y="6125173"/>
                  </a:cubicBezTo>
                  <a:cubicBezTo>
                    <a:pt x="3595891" y="6125951"/>
                    <a:pt x="3550005" y="6125097"/>
                    <a:pt x="3359100" y="6124793"/>
                  </a:cubicBezTo>
                  <a:cubicBezTo>
                    <a:pt x="3354015" y="5733565"/>
                    <a:pt x="3345285" y="5777313"/>
                    <a:pt x="3379348" y="5777313"/>
                  </a:cubicBezTo>
                  <a:close/>
                  <a:moveTo>
                    <a:pt x="3379348" y="6142418"/>
                  </a:moveTo>
                  <a:cubicBezTo>
                    <a:pt x="3470171" y="6142418"/>
                    <a:pt x="3589704" y="6143632"/>
                    <a:pt x="3659633" y="6142778"/>
                  </a:cubicBezTo>
                  <a:cubicBezTo>
                    <a:pt x="3666256" y="6550568"/>
                    <a:pt x="3681096" y="6487223"/>
                    <a:pt x="3606992" y="6487223"/>
                  </a:cubicBezTo>
                  <a:cubicBezTo>
                    <a:pt x="3324297" y="6487223"/>
                    <a:pt x="3365325" y="6492858"/>
                    <a:pt x="3364755" y="6455484"/>
                  </a:cubicBezTo>
                  <a:cubicBezTo>
                    <a:pt x="3359100" y="6094079"/>
                    <a:pt x="3350580" y="6142418"/>
                    <a:pt x="3379348" y="6142418"/>
                  </a:cubicBezTo>
                  <a:close/>
                  <a:moveTo>
                    <a:pt x="3664947" y="5419399"/>
                  </a:moveTo>
                  <a:cubicBezTo>
                    <a:pt x="3664890" y="5416269"/>
                    <a:pt x="3823041" y="5414978"/>
                    <a:pt x="3948192" y="5416345"/>
                  </a:cubicBezTo>
                  <a:cubicBezTo>
                    <a:pt x="3971192" y="5416591"/>
                    <a:pt x="3966163" y="5377130"/>
                    <a:pt x="3970888" y="5678757"/>
                  </a:cubicBezTo>
                  <a:cubicBezTo>
                    <a:pt x="3972558" y="5784902"/>
                    <a:pt x="4024858" y="5759821"/>
                    <a:pt x="3720700" y="5761036"/>
                  </a:cubicBezTo>
                  <a:cubicBezTo>
                    <a:pt x="3651568" y="5761301"/>
                    <a:pt x="3671190" y="5817817"/>
                    <a:pt x="3664947" y="5419399"/>
                  </a:cubicBezTo>
                  <a:close/>
                  <a:moveTo>
                    <a:pt x="3720776" y="5778679"/>
                  </a:moveTo>
                  <a:cubicBezTo>
                    <a:pt x="4011821" y="5777503"/>
                    <a:pt x="3972501" y="5770901"/>
                    <a:pt x="3973317" y="5808237"/>
                  </a:cubicBezTo>
                  <a:cubicBezTo>
                    <a:pt x="3981344" y="6174632"/>
                    <a:pt x="3983413" y="6124661"/>
                    <a:pt x="3948420" y="6123750"/>
                  </a:cubicBezTo>
                  <a:cubicBezTo>
                    <a:pt x="3873918" y="6121701"/>
                    <a:pt x="3798068" y="6121606"/>
                    <a:pt x="3720529" y="6123826"/>
                  </a:cubicBezTo>
                  <a:cubicBezTo>
                    <a:pt x="3659633" y="6125495"/>
                    <a:pt x="3675384" y="6156760"/>
                    <a:pt x="3671835" y="5937470"/>
                  </a:cubicBezTo>
                  <a:cubicBezTo>
                    <a:pt x="3668856" y="5746694"/>
                    <a:pt x="3658419" y="5778945"/>
                    <a:pt x="3720776" y="5778679"/>
                  </a:cubicBezTo>
                  <a:close/>
                  <a:moveTo>
                    <a:pt x="3720947" y="6141450"/>
                  </a:moveTo>
                  <a:cubicBezTo>
                    <a:pt x="3802433" y="6139212"/>
                    <a:pt x="3870673" y="6139344"/>
                    <a:pt x="3948059" y="6141374"/>
                  </a:cubicBezTo>
                  <a:cubicBezTo>
                    <a:pt x="3984248" y="6142361"/>
                    <a:pt x="3976278" y="6131054"/>
                    <a:pt x="3977302" y="6196733"/>
                  </a:cubicBezTo>
                  <a:cubicBezTo>
                    <a:pt x="3982578" y="6533172"/>
                    <a:pt x="3993129" y="6488076"/>
                    <a:pt x="3948287" y="6487906"/>
                  </a:cubicBezTo>
                  <a:cubicBezTo>
                    <a:pt x="3638038" y="6486654"/>
                    <a:pt x="3680906" y="6497942"/>
                    <a:pt x="3680242" y="6455465"/>
                  </a:cubicBezTo>
                  <a:cubicBezTo>
                    <a:pt x="3674397" y="6094724"/>
                    <a:pt x="3656901" y="6143291"/>
                    <a:pt x="3720947" y="6141450"/>
                  </a:cubicBezTo>
                  <a:close/>
                  <a:moveTo>
                    <a:pt x="3980889" y="5419399"/>
                  </a:moveTo>
                  <a:cubicBezTo>
                    <a:pt x="3980851" y="5416648"/>
                    <a:pt x="4281916" y="5414542"/>
                    <a:pt x="4283320" y="5414542"/>
                  </a:cubicBezTo>
                  <a:cubicBezTo>
                    <a:pt x="4285863" y="5570013"/>
                    <a:pt x="4281821" y="5565479"/>
                    <a:pt x="4286470" y="5760505"/>
                  </a:cubicBezTo>
                  <a:cubicBezTo>
                    <a:pt x="3927622" y="5760580"/>
                    <a:pt x="3988157" y="5789493"/>
                    <a:pt x="3986411" y="5678435"/>
                  </a:cubicBezTo>
                  <a:cubicBezTo>
                    <a:pt x="3984400" y="5548860"/>
                    <a:pt x="3982901" y="5548215"/>
                    <a:pt x="3980889" y="5419399"/>
                  </a:cubicBezTo>
                  <a:close/>
                  <a:moveTo>
                    <a:pt x="4062071" y="6142911"/>
                  </a:moveTo>
                  <a:cubicBezTo>
                    <a:pt x="4338523" y="6142911"/>
                    <a:pt x="4291537" y="6120031"/>
                    <a:pt x="4292732" y="6196790"/>
                  </a:cubicBezTo>
                  <a:cubicBezTo>
                    <a:pt x="4297761" y="6519873"/>
                    <a:pt x="4307724" y="6487261"/>
                    <a:pt x="4289753" y="6487261"/>
                  </a:cubicBezTo>
                  <a:cubicBezTo>
                    <a:pt x="3951874" y="6487261"/>
                    <a:pt x="3997380" y="6501547"/>
                    <a:pt x="3996640" y="6455484"/>
                  </a:cubicBezTo>
                  <a:cubicBezTo>
                    <a:pt x="3990833" y="6083455"/>
                    <a:pt x="3972938" y="6142911"/>
                    <a:pt x="4062071" y="6142911"/>
                  </a:cubicBezTo>
                  <a:close/>
                  <a:moveTo>
                    <a:pt x="4298862" y="5414542"/>
                  </a:moveTo>
                  <a:cubicBezTo>
                    <a:pt x="4300209" y="5414542"/>
                    <a:pt x="4599186" y="5415813"/>
                    <a:pt x="4599243" y="5419703"/>
                  </a:cubicBezTo>
                  <a:cubicBezTo>
                    <a:pt x="4602279" y="5621843"/>
                    <a:pt x="4603209" y="5687806"/>
                    <a:pt x="4604499" y="5762914"/>
                  </a:cubicBezTo>
                  <a:cubicBezTo>
                    <a:pt x="4389096" y="5764488"/>
                    <a:pt x="4439611" y="5760751"/>
                    <a:pt x="4302050" y="5760505"/>
                  </a:cubicBezTo>
                  <a:cubicBezTo>
                    <a:pt x="4297249" y="5561950"/>
                    <a:pt x="4301424" y="5573921"/>
                    <a:pt x="4298862" y="5414542"/>
                  </a:cubicBezTo>
                  <a:close/>
                  <a:moveTo>
                    <a:pt x="4604803" y="5780576"/>
                  </a:moveTo>
                  <a:cubicBezTo>
                    <a:pt x="4608902" y="6012919"/>
                    <a:pt x="4603759" y="5724516"/>
                    <a:pt x="4610686" y="6124262"/>
                  </a:cubicBezTo>
                  <a:cubicBezTo>
                    <a:pt x="4549923" y="6124490"/>
                    <a:pt x="4475193" y="6124509"/>
                    <a:pt x="4403651" y="6124034"/>
                  </a:cubicBezTo>
                  <a:cubicBezTo>
                    <a:pt x="4273509" y="6123181"/>
                    <a:pt x="4314005" y="6188120"/>
                    <a:pt x="4303321" y="5807326"/>
                  </a:cubicBezTo>
                  <a:cubicBezTo>
                    <a:pt x="4301974" y="5760580"/>
                    <a:pt x="4260434" y="5782910"/>
                    <a:pt x="4604803" y="5780576"/>
                  </a:cubicBezTo>
                  <a:close/>
                  <a:moveTo>
                    <a:pt x="4609718" y="5160439"/>
                  </a:moveTo>
                  <a:cubicBezTo>
                    <a:pt x="4607763" y="5035418"/>
                    <a:pt x="4600932" y="5054541"/>
                    <a:pt x="4631371" y="5054218"/>
                  </a:cubicBezTo>
                  <a:cubicBezTo>
                    <a:pt x="4698718" y="5053498"/>
                    <a:pt x="4703558" y="5053630"/>
                    <a:pt x="4909397" y="5053517"/>
                  </a:cubicBezTo>
                  <a:cubicBezTo>
                    <a:pt x="4913401" y="5457190"/>
                    <a:pt x="4936894" y="5399650"/>
                    <a:pt x="4859128" y="5398606"/>
                  </a:cubicBezTo>
                  <a:cubicBezTo>
                    <a:pt x="4798232" y="5397790"/>
                    <a:pt x="4728038" y="5397468"/>
                    <a:pt x="4631237" y="5398378"/>
                  </a:cubicBezTo>
                  <a:cubicBezTo>
                    <a:pt x="4608750" y="5398606"/>
                    <a:pt x="4613950" y="5430952"/>
                    <a:pt x="4609718" y="5160439"/>
                  </a:cubicBezTo>
                  <a:close/>
                  <a:moveTo>
                    <a:pt x="4631352" y="5416041"/>
                  </a:moveTo>
                  <a:cubicBezTo>
                    <a:pt x="4940177" y="5413119"/>
                    <a:pt x="4915450" y="5418128"/>
                    <a:pt x="4915470" y="5419721"/>
                  </a:cubicBezTo>
                  <a:cubicBezTo>
                    <a:pt x="4921732" y="5820075"/>
                    <a:pt x="4943194" y="5762990"/>
                    <a:pt x="4859033" y="5762534"/>
                  </a:cubicBezTo>
                  <a:cubicBezTo>
                    <a:pt x="4795348" y="5762193"/>
                    <a:pt x="4709858" y="5762098"/>
                    <a:pt x="4631218" y="5762724"/>
                  </a:cubicBezTo>
                  <a:cubicBezTo>
                    <a:pt x="4616360" y="5762838"/>
                    <a:pt x="4620174" y="5775625"/>
                    <a:pt x="4618656" y="5678453"/>
                  </a:cubicBezTo>
                  <a:cubicBezTo>
                    <a:pt x="4614196" y="5380527"/>
                    <a:pt x="4608219" y="5416250"/>
                    <a:pt x="4631352" y="5416041"/>
                  </a:cubicBezTo>
                  <a:close/>
                  <a:moveTo>
                    <a:pt x="5200518" y="4672040"/>
                  </a:moveTo>
                  <a:cubicBezTo>
                    <a:pt x="4876529" y="4672040"/>
                    <a:pt x="4918601" y="4690935"/>
                    <a:pt x="4917842" y="4642520"/>
                  </a:cubicBezTo>
                  <a:cubicBezTo>
                    <a:pt x="4911997" y="4269372"/>
                    <a:pt x="4897897" y="4329720"/>
                    <a:pt x="4972855" y="4329720"/>
                  </a:cubicBezTo>
                  <a:cubicBezTo>
                    <a:pt x="5254791" y="4329720"/>
                    <a:pt x="5214883" y="4309477"/>
                    <a:pt x="5216041" y="4383902"/>
                  </a:cubicBezTo>
                  <a:cubicBezTo>
                    <a:pt x="5221240" y="4716698"/>
                    <a:pt x="5222208" y="4672040"/>
                    <a:pt x="5200518" y="4672040"/>
                  </a:cubicBezTo>
                  <a:close/>
                  <a:moveTo>
                    <a:pt x="5200518" y="4311412"/>
                  </a:moveTo>
                  <a:cubicBezTo>
                    <a:pt x="4862297" y="4311412"/>
                    <a:pt x="4913610" y="4330516"/>
                    <a:pt x="4912111" y="4254137"/>
                  </a:cubicBezTo>
                  <a:cubicBezTo>
                    <a:pt x="4905279" y="3910300"/>
                    <a:pt x="4892394" y="3965032"/>
                    <a:pt x="4972855" y="3965032"/>
                  </a:cubicBezTo>
                  <a:cubicBezTo>
                    <a:pt x="5245132" y="3965032"/>
                    <a:pt x="5209266" y="3951373"/>
                    <a:pt x="5209456" y="3995443"/>
                  </a:cubicBezTo>
                  <a:cubicBezTo>
                    <a:pt x="5210955" y="4349108"/>
                    <a:pt x="5224542" y="4311412"/>
                    <a:pt x="5200518" y="4311412"/>
                  </a:cubicBezTo>
                  <a:close/>
                  <a:moveTo>
                    <a:pt x="5200518" y="3947028"/>
                  </a:moveTo>
                  <a:cubicBezTo>
                    <a:pt x="4846983" y="3947028"/>
                    <a:pt x="4907860" y="3972355"/>
                    <a:pt x="4906190" y="3865812"/>
                  </a:cubicBezTo>
                  <a:cubicBezTo>
                    <a:pt x="4900421" y="3505773"/>
                    <a:pt x="4902376" y="3629750"/>
                    <a:pt x="4901977" y="3602982"/>
                  </a:cubicBezTo>
                  <a:cubicBezTo>
                    <a:pt x="4948034" y="3602811"/>
                    <a:pt x="4983937" y="3602868"/>
                    <a:pt x="5200518" y="3602906"/>
                  </a:cubicBezTo>
                  <a:cubicBezTo>
                    <a:pt x="5201846" y="3602906"/>
                    <a:pt x="5216363" y="3947028"/>
                    <a:pt x="5200518" y="3947028"/>
                  </a:cubicBezTo>
                  <a:close/>
                  <a:moveTo>
                    <a:pt x="5200518" y="3585301"/>
                  </a:moveTo>
                  <a:cubicBezTo>
                    <a:pt x="4989536" y="3585263"/>
                    <a:pt x="4948318" y="3585206"/>
                    <a:pt x="4901693" y="3585377"/>
                  </a:cubicBezTo>
                  <a:cubicBezTo>
                    <a:pt x="4899738" y="3471700"/>
                    <a:pt x="4895962" y="3402872"/>
                    <a:pt x="4895089" y="3241785"/>
                  </a:cubicBezTo>
                  <a:cubicBezTo>
                    <a:pt x="4897081" y="3241785"/>
                    <a:pt x="5194161" y="3241292"/>
                    <a:pt x="5196514" y="3241292"/>
                  </a:cubicBezTo>
                  <a:cubicBezTo>
                    <a:pt x="5198298" y="3326493"/>
                    <a:pt x="5202131" y="3585301"/>
                    <a:pt x="5200518" y="3585301"/>
                  </a:cubicBezTo>
                  <a:close/>
                  <a:moveTo>
                    <a:pt x="4894994" y="3224142"/>
                  </a:moveTo>
                  <a:cubicBezTo>
                    <a:pt x="4894994" y="3222435"/>
                    <a:pt x="4891882" y="2881158"/>
                    <a:pt x="4891863" y="2879716"/>
                  </a:cubicBezTo>
                  <a:cubicBezTo>
                    <a:pt x="5079105" y="2881139"/>
                    <a:pt x="5066827" y="2877535"/>
                    <a:pt x="5189606" y="2877307"/>
                  </a:cubicBezTo>
                  <a:cubicBezTo>
                    <a:pt x="5189625" y="2878654"/>
                    <a:pt x="5196020" y="3216971"/>
                    <a:pt x="5196058" y="3218963"/>
                  </a:cubicBezTo>
                  <a:cubicBezTo>
                    <a:pt x="5196191" y="3226058"/>
                    <a:pt x="5227711" y="3223725"/>
                    <a:pt x="4894994" y="3224142"/>
                  </a:cubicBezTo>
                  <a:close/>
                  <a:moveTo>
                    <a:pt x="4891635" y="2862092"/>
                  </a:moveTo>
                  <a:cubicBezTo>
                    <a:pt x="4889547" y="2712597"/>
                    <a:pt x="4887138" y="2713584"/>
                    <a:pt x="4884101" y="2515978"/>
                  </a:cubicBezTo>
                  <a:cubicBezTo>
                    <a:pt x="4935661" y="2515010"/>
                    <a:pt x="5004983" y="2514839"/>
                    <a:pt x="5086544" y="2516262"/>
                  </a:cubicBezTo>
                  <a:cubicBezTo>
                    <a:pt x="5214997" y="2518501"/>
                    <a:pt x="5182737" y="2451760"/>
                    <a:pt x="5188847" y="2830637"/>
                  </a:cubicBezTo>
                  <a:cubicBezTo>
                    <a:pt x="5189321" y="2862433"/>
                    <a:pt x="5239420" y="2864805"/>
                    <a:pt x="4891635" y="2862092"/>
                  </a:cubicBezTo>
                  <a:close/>
                  <a:moveTo>
                    <a:pt x="4883817" y="2498334"/>
                  </a:moveTo>
                  <a:cubicBezTo>
                    <a:pt x="4880325" y="2271645"/>
                    <a:pt x="4879907" y="2262008"/>
                    <a:pt x="4880078" y="2183352"/>
                  </a:cubicBezTo>
                  <a:cubicBezTo>
                    <a:pt x="4880154" y="2145713"/>
                    <a:pt x="4830245" y="2153643"/>
                    <a:pt x="5179568" y="2153112"/>
                  </a:cubicBezTo>
                  <a:cubicBezTo>
                    <a:pt x="5181352" y="2361114"/>
                    <a:pt x="5183154" y="2405166"/>
                    <a:pt x="5184995" y="2499605"/>
                  </a:cubicBezTo>
                  <a:cubicBezTo>
                    <a:pt x="5083641" y="2499435"/>
                    <a:pt x="5009214" y="2495963"/>
                    <a:pt x="4883817" y="2498334"/>
                  </a:cubicBezTo>
                  <a:close/>
                  <a:moveTo>
                    <a:pt x="4880078" y="2136189"/>
                  </a:moveTo>
                  <a:cubicBezTo>
                    <a:pt x="4879414" y="1964839"/>
                    <a:pt x="4874480" y="1934352"/>
                    <a:pt x="4872260" y="1791327"/>
                  </a:cubicBezTo>
                  <a:cubicBezTo>
                    <a:pt x="5209418" y="1791137"/>
                    <a:pt x="5175716" y="1789373"/>
                    <a:pt x="5175829" y="1795311"/>
                  </a:cubicBezTo>
                  <a:cubicBezTo>
                    <a:pt x="5176133" y="1815667"/>
                    <a:pt x="5175241" y="1724813"/>
                    <a:pt x="5179416" y="2135506"/>
                  </a:cubicBezTo>
                  <a:cubicBezTo>
                    <a:pt x="5081743" y="2135639"/>
                    <a:pt x="5003939" y="2137536"/>
                    <a:pt x="4880078" y="2136189"/>
                  </a:cubicBezTo>
                  <a:close/>
                  <a:moveTo>
                    <a:pt x="4872013" y="1773627"/>
                  </a:moveTo>
                  <a:cubicBezTo>
                    <a:pt x="4870798" y="1680477"/>
                    <a:pt x="4873531" y="1568963"/>
                    <a:pt x="4868237" y="1428708"/>
                  </a:cubicBezTo>
                  <a:cubicBezTo>
                    <a:pt x="5009006" y="1432673"/>
                    <a:pt x="5089447" y="1427531"/>
                    <a:pt x="5168390" y="1427019"/>
                  </a:cubicBezTo>
                  <a:cubicBezTo>
                    <a:pt x="5172015" y="1654524"/>
                    <a:pt x="5174197" y="1699505"/>
                    <a:pt x="5175487" y="1773532"/>
                  </a:cubicBezTo>
                  <a:lnTo>
                    <a:pt x="4872013" y="1773627"/>
                  </a:lnTo>
                  <a:close/>
                  <a:moveTo>
                    <a:pt x="4859071" y="2135943"/>
                  </a:moveTo>
                  <a:cubicBezTo>
                    <a:pt x="4503354" y="2131636"/>
                    <a:pt x="4562049" y="2168194"/>
                    <a:pt x="4560265" y="2053777"/>
                  </a:cubicBezTo>
                  <a:cubicBezTo>
                    <a:pt x="4558272" y="1927314"/>
                    <a:pt x="4559506" y="1923482"/>
                    <a:pt x="4557494" y="1795045"/>
                  </a:cubicBezTo>
                  <a:cubicBezTo>
                    <a:pt x="4557362" y="1786186"/>
                    <a:pt x="4527720" y="1791213"/>
                    <a:pt x="4856718" y="1791327"/>
                  </a:cubicBezTo>
                  <a:cubicBezTo>
                    <a:pt x="4858597" y="1922173"/>
                    <a:pt x="4870495" y="2136094"/>
                    <a:pt x="4859071" y="2135943"/>
                  </a:cubicBezTo>
                  <a:close/>
                  <a:moveTo>
                    <a:pt x="4552522" y="2515352"/>
                  </a:moveTo>
                  <a:cubicBezTo>
                    <a:pt x="4553452" y="2594121"/>
                    <a:pt x="4554705" y="2651130"/>
                    <a:pt x="4558158" y="2859322"/>
                  </a:cubicBezTo>
                  <a:cubicBezTo>
                    <a:pt x="4514550" y="2859076"/>
                    <a:pt x="4259258" y="2859721"/>
                    <a:pt x="4257853" y="2859721"/>
                  </a:cubicBezTo>
                  <a:cubicBezTo>
                    <a:pt x="4255007" y="2669115"/>
                    <a:pt x="4256904" y="2698843"/>
                    <a:pt x="4253697" y="2517173"/>
                  </a:cubicBezTo>
                  <a:cubicBezTo>
                    <a:pt x="4415454" y="2517382"/>
                    <a:pt x="4424297" y="2514650"/>
                    <a:pt x="4552522" y="2515352"/>
                  </a:cubicBezTo>
                  <a:close/>
                  <a:moveTo>
                    <a:pt x="4517453" y="2497651"/>
                  </a:moveTo>
                  <a:cubicBezTo>
                    <a:pt x="4206161" y="2497651"/>
                    <a:pt x="4253849" y="2518842"/>
                    <a:pt x="4252236" y="2441970"/>
                  </a:cubicBezTo>
                  <a:cubicBezTo>
                    <a:pt x="4245234" y="2106518"/>
                    <a:pt x="4235005" y="2154933"/>
                    <a:pt x="4289753" y="2154933"/>
                  </a:cubicBezTo>
                  <a:cubicBezTo>
                    <a:pt x="4586775" y="2154933"/>
                    <a:pt x="4546488" y="2144290"/>
                    <a:pt x="4547627" y="2183618"/>
                  </a:cubicBezTo>
                  <a:cubicBezTo>
                    <a:pt x="4558329" y="2548514"/>
                    <a:pt x="4556621" y="2497651"/>
                    <a:pt x="4517453" y="2497651"/>
                  </a:cubicBezTo>
                  <a:close/>
                  <a:moveTo>
                    <a:pt x="4517453" y="2137100"/>
                  </a:moveTo>
                  <a:cubicBezTo>
                    <a:pt x="4192213" y="2137100"/>
                    <a:pt x="4248118" y="2161023"/>
                    <a:pt x="4246429" y="2053739"/>
                  </a:cubicBezTo>
                  <a:cubicBezTo>
                    <a:pt x="4241514" y="1739497"/>
                    <a:pt x="4219710" y="1792067"/>
                    <a:pt x="4289753" y="1792067"/>
                  </a:cubicBezTo>
                  <a:cubicBezTo>
                    <a:pt x="4563510" y="1792067"/>
                    <a:pt x="4541782" y="1784402"/>
                    <a:pt x="4541952" y="1795368"/>
                  </a:cubicBezTo>
                  <a:cubicBezTo>
                    <a:pt x="4548177" y="2191681"/>
                    <a:pt x="4555540" y="2137100"/>
                    <a:pt x="4517453" y="2137100"/>
                  </a:cubicBezTo>
                  <a:close/>
                  <a:moveTo>
                    <a:pt x="4517453" y="1772223"/>
                  </a:moveTo>
                  <a:cubicBezTo>
                    <a:pt x="4402892" y="1772223"/>
                    <a:pt x="4402816" y="1774443"/>
                    <a:pt x="4289772" y="1774443"/>
                  </a:cubicBezTo>
                  <a:cubicBezTo>
                    <a:pt x="4220602" y="1774443"/>
                    <a:pt x="4241192" y="1827202"/>
                    <a:pt x="4234740" y="1427190"/>
                  </a:cubicBezTo>
                  <a:cubicBezTo>
                    <a:pt x="4345241" y="1425596"/>
                    <a:pt x="4417599" y="1429410"/>
                    <a:pt x="4536924" y="1429068"/>
                  </a:cubicBezTo>
                  <a:cubicBezTo>
                    <a:pt x="4545729" y="1828094"/>
                    <a:pt x="4547816" y="1772223"/>
                    <a:pt x="4517453" y="1772223"/>
                  </a:cubicBezTo>
                  <a:close/>
                  <a:moveTo>
                    <a:pt x="4236675" y="2442388"/>
                  </a:moveTo>
                  <a:cubicBezTo>
                    <a:pt x="4238174" y="2514574"/>
                    <a:pt x="4293226" y="2500876"/>
                    <a:pt x="3948306" y="2498562"/>
                  </a:cubicBezTo>
                  <a:cubicBezTo>
                    <a:pt x="3931493" y="2498448"/>
                    <a:pt x="3937755" y="2537453"/>
                    <a:pt x="3930753" y="2183124"/>
                  </a:cubicBezTo>
                  <a:cubicBezTo>
                    <a:pt x="3929975" y="2144328"/>
                    <a:pt x="3887334" y="2154060"/>
                    <a:pt x="4175931" y="2154819"/>
                  </a:cubicBezTo>
                  <a:cubicBezTo>
                    <a:pt x="4249181" y="2155028"/>
                    <a:pt x="4229578" y="2102648"/>
                    <a:pt x="4236675" y="2442388"/>
                  </a:cubicBezTo>
                  <a:close/>
                  <a:moveTo>
                    <a:pt x="4175912" y="2137176"/>
                  </a:moveTo>
                  <a:cubicBezTo>
                    <a:pt x="3878757" y="2136379"/>
                    <a:pt x="3930070" y="2158898"/>
                    <a:pt x="3928438" y="2053777"/>
                  </a:cubicBezTo>
                  <a:cubicBezTo>
                    <a:pt x="3923712" y="1752777"/>
                    <a:pt x="3912440" y="1792826"/>
                    <a:pt x="3948325" y="1792446"/>
                  </a:cubicBezTo>
                  <a:cubicBezTo>
                    <a:pt x="4250281" y="1789183"/>
                    <a:pt x="4225080" y="1792655"/>
                    <a:pt x="4225118" y="1795349"/>
                  </a:cubicBezTo>
                  <a:cubicBezTo>
                    <a:pt x="4231324" y="2193236"/>
                    <a:pt x="4254248" y="2137384"/>
                    <a:pt x="4175912" y="2137176"/>
                  </a:cubicBezTo>
                  <a:close/>
                  <a:moveTo>
                    <a:pt x="4175912" y="1774329"/>
                  </a:moveTo>
                  <a:cubicBezTo>
                    <a:pt x="4104028" y="1774139"/>
                    <a:pt x="4020057" y="1774044"/>
                    <a:pt x="3948192" y="1774822"/>
                  </a:cubicBezTo>
                  <a:cubicBezTo>
                    <a:pt x="3914338" y="1775182"/>
                    <a:pt x="3922612" y="1828852"/>
                    <a:pt x="3917848" y="1429334"/>
                  </a:cubicBezTo>
                  <a:cubicBezTo>
                    <a:pt x="4162002" y="1431629"/>
                    <a:pt x="4122189" y="1429391"/>
                    <a:pt x="4219179" y="1427456"/>
                  </a:cubicBezTo>
                  <a:cubicBezTo>
                    <a:pt x="4225631" y="1826917"/>
                    <a:pt x="4244323" y="1774405"/>
                    <a:pt x="4175912" y="1774329"/>
                  </a:cubicBezTo>
                  <a:close/>
                  <a:moveTo>
                    <a:pt x="3919917" y="2442388"/>
                  </a:moveTo>
                  <a:cubicBezTo>
                    <a:pt x="3921530" y="2516224"/>
                    <a:pt x="3975367" y="2498334"/>
                    <a:pt x="3620238" y="2498448"/>
                  </a:cubicBezTo>
                  <a:cubicBezTo>
                    <a:pt x="3616632" y="2266049"/>
                    <a:pt x="3616803" y="2260110"/>
                    <a:pt x="3614070" y="2182973"/>
                  </a:cubicBezTo>
                  <a:cubicBezTo>
                    <a:pt x="3612571" y="2140761"/>
                    <a:pt x="3579419" y="2152903"/>
                    <a:pt x="3834465" y="2153074"/>
                  </a:cubicBezTo>
                  <a:cubicBezTo>
                    <a:pt x="3936768" y="2153074"/>
                    <a:pt x="3912307" y="2095078"/>
                    <a:pt x="3919917" y="2442388"/>
                  </a:cubicBezTo>
                  <a:close/>
                  <a:moveTo>
                    <a:pt x="3612514" y="2135298"/>
                  </a:moveTo>
                  <a:cubicBezTo>
                    <a:pt x="3607637" y="1965522"/>
                    <a:pt x="3612059" y="1935206"/>
                    <a:pt x="3609858" y="1795008"/>
                  </a:cubicBezTo>
                  <a:cubicBezTo>
                    <a:pt x="3609782" y="1789525"/>
                    <a:pt x="3608852" y="1795008"/>
                    <a:pt x="3908132" y="1792826"/>
                  </a:cubicBezTo>
                  <a:cubicBezTo>
                    <a:pt x="3908170" y="1794742"/>
                    <a:pt x="3908208" y="1807320"/>
                    <a:pt x="3914281" y="2135829"/>
                  </a:cubicBezTo>
                  <a:cubicBezTo>
                    <a:pt x="3870806" y="2135354"/>
                    <a:pt x="3853195" y="2135468"/>
                    <a:pt x="3612514" y="2135298"/>
                  </a:cubicBezTo>
                  <a:close/>
                  <a:moveTo>
                    <a:pt x="3606992" y="3225129"/>
                  </a:moveTo>
                  <a:cubicBezTo>
                    <a:pt x="3279949" y="3225129"/>
                    <a:pt x="3314524" y="3226551"/>
                    <a:pt x="3314600" y="3218811"/>
                  </a:cubicBezTo>
                  <a:cubicBezTo>
                    <a:pt x="3315283" y="3138885"/>
                    <a:pt x="3314657" y="3125111"/>
                    <a:pt x="3310805" y="2880228"/>
                  </a:cubicBezTo>
                  <a:cubicBezTo>
                    <a:pt x="3489811" y="2880266"/>
                    <a:pt x="3515221" y="2879508"/>
                    <a:pt x="3609573" y="2879508"/>
                  </a:cubicBezTo>
                  <a:cubicBezTo>
                    <a:pt x="3616424" y="3266600"/>
                    <a:pt x="3621206" y="3225129"/>
                    <a:pt x="3606992" y="3225129"/>
                  </a:cubicBezTo>
                  <a:close/>
                  <a:moveTo>
                    <a:pt x="3606992" y="2861902"/>
                  </a:moveTo>
                  <a:cubicBezTo>
                    <a:pt x="3258828" y="2861902"/>
                    <a:pt x="3310729" y="2876301"/>
                    <a:pt x="3310008" y="2830239"/>
                  </a:cubicBezTo>
                  <a:cubicBezTo>
                    <a:pt x="3304163" y="2457356"/>
                    <a:pt x="3280689" y="2515674"/>
                    <a:pt x="3379348" y="2515674"/>
                  </a:cubicBezTo>
                  <a:cubicBezTo>
                    <a:pt x="3485940" y="2515674"/>
                    <a:pt x="3495865" y="2516054"/>
                    <a:pt x="3604981" y="2516054"/>
                  </a:cubicBezTo>
                  <a:cubicBezTo>
                    <a:pt x="3610806" y="2890909"/>
                    <a:pt x="3609307" y="2861902"/>
                    <a:pt x="3606992" y="2861902"/>
                  </a:cubicBezTo>
                  <a:close/>
                  <a:moveTo>
                    <a:pt x="3303688" y="2497784"/>
                  </a:moveTo>
                  <a:cubicBezTo>
                    <a:pt x="3300444" y="2285134"/>
                    <a:pt x="3300349" y="2262937"/>
                    <a:pt x="3297920" y="2183049"/>
                  </a:cubicBezTo>
                  <a:cubicBezTo>
                    <a:pt x="3296610" y="2139585"/>
                    <a:pt x="3250117" y="2152808"/>
                    <a:pt x="3597485" y="2152922"/>
                  </a:cubicBezTo>
                  <a:cubicBezTo>
                    <a:pt x="3601565" y="2281795"/>
                    <a:pt x="3600047" y="2197543"/>
                    <a:pt x="3604715" y="2498467"/>
                  </a:cubicBezTo>
                  <a:cubicBezTo>
                    <a:pt x="3581146" y="2498448"/>
                    <a:pt x="3327827" y="2497993"/>
                    <a:pt x="3303688" y="2497784"/>
                  </a:cubicBezTo>
                  <a:close/>
                  <a:moveTo>
                    <a:pt x="3293251" y="1773399"/>
                  </a:moveTo>
                  <a:cubicBezTo>
                    <a:pt x="3289323" y="1524684"/>
                    <a:pt x="3288925" y="1491522"/>
                    <a:pt x="3287445" y="1428670"/>
                  </a:cubicBezTo>
                  <a:cubicBezTo>
                    <a:pt x="3401893" y="1430776"/>
                    <a:pt x="3500268" y="1428025"/>
                    <a:pt x="3587731" y="1427854"/>
                  </a:cubicBezTo>
                  <a:cubicBezTo>
                    <a:pt x="3589097" y="1485622"/>
                    <a:pt x="3593974" y="1773475"/>
                    <a:pt x="3594012" y="1775201"/>
                  </a:cubicBezTo>
                  <a:cubicBezTo>
                    <a:pt x="3468026" y="1774993"/>
                    <a:pt x="3466888" y="1771862"/>
                    <a:pt x="3293251" y="1773399"/>
                  </a:cubicBezTo>
                  <a:close/>
                  <a:moveTo>
                    <a:pt x="3288147" y="2497632"/>
                  </a:moveTo>
                  <a:cubicBezTo>
                    <a:pt x="3098133" y="2495602"/>
                    <a:pt x="3067885" y="2497348"/>
                    <a:pt x="2986001" y="2497879"/>
                  </a:cubicBezTo>
                  <a:cubicBezTo>
                    <a:pt x="2979795" y="2091322"/>
                    <a:pt x="2967214" y="2153643"/>
                    <a:pt x="3037959" y="2152789"/>
                  </a:cubicBezTo>
                  <a:cubicBezTo>
                    <a:pt x="3320483" y="2149393"/>
                    <a:pt x="3281182" y="2144423"/>
                    <a:pt x="3282359" y="2183618"/>
                  </a:cubicBezTo>
                  <a:cubicBezTo>
                    <a:pt x="3285016" y="2271721"/>
                    <a:pt x="3285053" y="2295075"/>
                    <a:pt x="3288147" y="2497632"/>
                  </a:cubicBezTo>
                  <a:close/>
                  <a:moveTo>
                    <a:pt x="3265432" y="1773684"/>
                  </a:moveTo>
                  <a:cubicBezTo>
                    <a:pt x="3184610" y="1774556"/>
                    <a:pt x="3121038" y="1774575"/>
                    <a:pt x="3037940" y="1773684"/>
                  </a:cubicBezTo>
                  <a:cubicBezTo>
                    <a:pt x="2956397" y="1772697"/>
                    <a:pt x="2973381" y="1838281"/>
                    <a:pt x="2968675" y="1427513"/>
                  </a:cubicBezTo>
                  <a:cubicBezTo>
                    <a:pt x="3120773" y="1427304"/>
                    <a:pt x="3166279" y="1426147"/>
                    <a:pt x="3271865" y="1428366"/>
                  </a:cubicBezTo>
                  <a:cubicBezTo>
                    <a:pt x="3280879" y="1811873"/>
                    <a:pt x="3281087" y="1773513"/>
                    <a:pt x="3265432" y="1773684"/>
                  </a:cubicBezTo>
                  <a:close/>
                  <a:moveTo>
                    <a:pt x="2970459" y="2497974"/>
                  </a:moveTo>
                  <a:cubicBezTo>
                    <a:pt x="2616601" y="2499605"/>
                    <a:pt x="2670191" y="2513568"/>
                    <a:pt x="2669299" y="2442084"/>
                  </a:cubicBezTo>
                  <a:cubicBezTo>
                    <a:pt x="2665087" y="2104621"/>
                    <a:pt x="2651006" y="2151765"/>
                    <a:pt x="2696341" y="2151765"/>
                  </a:cubicBezTo>
                  <a:cubicBezTo>
                    <a:pt x="3009456" y="2151765"/>
                    <a:pt x="2966550" y="2147098"/>
                    <a:pt x="2966550" y="2182935"/>
                  </a:cubicBezTo>
                  <a:cubicBezTo>
                    <a:pt x="2966625" y="2262387"/>
                    <a:pt x="2966758" y="2256164"/>
                    <a:pt x="2970459" y="2497974"/>
                  </a:cubicBezTo>
                  <a:close/>
                  <a:moveTo>
                    <a:pt x="2924023" y="2135829"/>
                  </a:moveTo>
                  <a:cubicBezTo>
                    <a:pt x="2810334" y="2135829"/>
                    <a:pt x="2810277" y="2134140"/>
                    <a:pt x="2696341" y="2134140"/>
                  </a:cubicBezTo>
                  <a:cubicBezTo>
                    <a:pt x="2655314" y="2134140"/>
                    <a:pt x="2663511" y="2150512"/>
                    <a:pt x="2661994" y="2053815"/>
                  </a:cubicBezTo>
                  <a:cubicBezTo>
                    <a:pt x="2657041" y="1738055"/>
                    <a:pt x="2646148" y="1789449"/>
                    <a:pt x="2696341" y="1789449"/>
                  </a:cubicBezTo>
                  <a:cubicBezTo>
                    <a:pt x="2989758" y="1789449"/>
                    <a:pt x="2959092" y="1789601"/>
                    <a:pt x="2959187" y="1795387"/>
                  </a:cubicBezTo>
                  <a:cubicBezTo>
                    <a:pt x="2965316" y="2186881"/>
                    <a:pt x="2986190" y="2135829"/>
                    <a:pt x="2924023" y="2135829"/>
                  </a:cubicBezTo>
                  <a:close/>
                  <a:moveTo>
                    <a:pt x="2696341" y="1771843"/>
                  </a:moveTo>
                  <a:cubicBezTo>
                    <a:pt x="2641631" y="1771843"/>
                    <a:pt x="2662999" y="1824887"/>
                    <a:pt x="2653112" y="1427664"/>
                  </a:cubicBezTo>
                  <a:cubicBezTo>
                    <a:pt x="2683817" y="1427531"/>
                    <a:pt x="2703078" y="1427569"/>
                    <a:pt x="2924042" y="1427531"/>
                  </a:cubicBezTo>
                  <a:cubicBezTo>
                    <a:pt x="2962773" y="1427531"/>
                    <a:pt x="2952374" y="1372704"/>
                    <a:pt x="2958845" y="1773076"/>
                  </a:cubicBezTo>
                  <a:cubicBezTo>
                    <a:pt x="2769781" y="1772526"/>
                    <a:pt x="2793331" y="1771843"/>
                    <a:pt x="2696341" y="1771843"/>
                  </a:cubicBezTo>
                  <a:close/>
                  <a:moveTo>
                    <a:pt x="2653758" y="2442312"/>
                  </a:moveTo>
                  <a:cubicBezTo>
                    <a:pt x="2654631" y="2512449"/>
                    <a:pt x="2712016" y="2500364"/>
                    <a:pt x="2354951" y="2498448"/>
                  </a:cubicBezTo>
                  <a:cubicBezTo>
                    <a:pt x="2352370" y="2498429"/>
                    <a:pt x="2354951" y="2381167"/>
                    <a:pt x="2348974" y="2182593"/>
                  </a:cubicBezTo>
                  <a:cubicBezTo>
                    <a:pt x="2347588" y="2135734"/>
                    <a:pt x="2312254" y="2161175"/>
                    <a:pt x="2582747" y="2153415"/>
                  </a:cubicBezTo>
                  <a:cubicBezTo>
                    <a:pt x="2663436" y="2151082"/>
                    <a:pt x="2649431" y="2096842"/>
                    <a:pt x="2653758" y="2442312"/>
                  </a:cubicBezTo>
                  <a:close/>
                  <a:moveTo>
                    <a:pt x="2582329" y="2135753"/>
                  </a:moveTo>
                  <a:cubicBezTo>
                    <a:pt x="2524659" y="2137422"/>
                    <a:pt x="2460025" y="2138276"/>
                    <a:pt x="2355046" y="2136284"/>
                  </a:cubicBezTo>
                  <a:cubicBezTo>
                    <a:pt x="2345501" y="2136113"/>
                    <a:pt x="2347550" y="2147610"/>
                    <a:pt x="2346032" y="2053796"/>
                  </a:cubicBezTo>
                  <a:cubicBezTo>
                    <a:pt x="2341288" y="1751259"/>
                    <a:pt x="2338366" y="1791972"/>
                    <a:pt x="2355084" y="1791574"/>
                  </a:cubicBezTo>
                  <a:cubicBezTo>
                    <a:pt x="2678921" y="1784137"/>
                    <a:pt x="2644326" y="1791896"/>
                    <a:pt x="2644364" y="1795330"/>
                  </a:cubicBezTo>
                  <a:cubicBezTo>
                    <a:pt x="2646376" y="1923178"/>
                    <a:pt x="2644440" y="1924810"/>
                    <a:pt x="2646452" y="2054100"/>
                  </a:cubicBezTo>
                  <a:cubicBezTo>
                    <a:pt x="2647989" y="2151272"/>
                    <a:pt x="2664707" y="2133400"/>
                    <a:pt x="2582329" y="2135753"/>
                  </a:cubicBezTo>
                  <a:close/>
                  <a:moveTo>
                    <a:pt x="2582462" y="1772261"/>
                  </a:moveTo>
                  <a:cubicBezTo>
                    <a:pt x="2447330" y="1773171"/>
                    <a:pt x="2440137" y="1771995"/>
                    <a:pt x="2354743" y="1773949"/>
                  </a:cubicBezTo>
                  <a:cubicBezTo>
                    <a:pt x="2338556" y="1774329"/>
                    <a:pt x="2341554" y="1816464"/>
                    <a:pt x="2338271" y="1429751"/>
                  </a:cubicBezTo>
                  <a:cubicBezTo>
                    <a:pt x="2432642" y="1428916"/>
                    <a:pt x="2266976" y="1430150"/>
                    <a:pt x="2637551" y="1427740"/>
                  </a:cubicBezTo>
                  <a:cubicBezTo>
                    <a:pt x="2647609" y="1836574"/>
                    <a:pt x="2661045" y="1771635"/>
                    <a:pt x="2582462" y="1772261"/>
                  </a:cubicBezTo>
                  <a:close/>
                  <a:moveTo>
                    <a:pt x="2338536" y="2498353"/>
                  </a:moveTo>
                  <a:cubicBezTo>
                    <a:pt x="1989309" y="2496304"/>
                    <a:pt x="2039123" y="2524097"/>
                    <a:pt x="2037415" y="2442008"/>
                  </a:cubicBezTo>
                  <a:cubicBezTo>
                    <a:pt x="2035138" y="2333074"/>
                    <a:pt x="2034075" y="2252465"/>
                    <a:pt x="2033487" y="2183238"/>
                  </a:cubicBezTo>
                  <a:cubicBezTo>
                    <a:pt x="2033202" y="2148919"/>
                    <a:pt x="1985267" y="2147591"/>
                    <a:pt x="2332540" y="2153548"/>
                  </a:cubicBezTo>
                  <a:cubicBezTo>
                    <a:pt x="2337835" y="2343395"/>
                    <a:pt x="2337019" y="2372421"/>
                    <a:pt x="2338536" y="2498353"/>
                  </a:cubicBezTo>
                  <a:close/>
                  <a:moveTo>
                    <a:pt x="2033070" y="2136739"/>
                  </a:moveTo>
                  <a:cubicBezTo>
                    <a:pt x="2031172" y="1961633"/>
                    <a:pt x="2028895" y="1937559"/>
                    <a:pt x="2026579" y="1791080"/>
                  </a:cubicBezTo>
                  <a:cubicBezTo>
                    <a:pt x="2028306" y="1791080"/>
                    <a:pt x="2327264" y="1792712"/>
                    <a:pt x="2327321" y="1795387"/>
                  </a:cubicBezTo>
                  <a:cubicBezTo>
                    <a:pt x="2329048" y="1905004"/>
                    <a:pt x="2329428" y="2028811"/>
                    <a:pt x="2332104" y="2135886"/>
                  </a:cubicBezTo>
                  <a:cubicBezTo>
                    <a:pt x="2214695" y="2133970"/>
                    <a:pt x="2117572" y="2136588"/>
                    <a:pt x="2033070" y="2136739"/>
                  </a:cubicBezTo>
                  <a:close/>
                  <a:moveTo>
                    <a:pt x="2026314" y="1773456"/>
                  </a:moveTo>
                  <a:cubicBezTo>
                    <a:pt x="2022443" y="1528478"/>
                    <a:pt x="2021740" y="1495923"/>
                    <a:pt x="2021380" y="1428632"/>
                  </a:cubicBezTo>
                  <a:cubicBezTo>
                    <a:pt x="2142204" y="1428708"/>
                    <a:pt x="2161143" y="1431041"/>
                    <a:pt x="2322710" y="1429865"/>
                  </a:cubicBezTo>
                  <a:cubicBezTo>
                    <a:pt x="2322729" y="1431307"/>
                    <a:pt x="2326961" y="1773020"/>
                    <a:pt x="2326980" y="1774537"/>
                  </a:cubicBezTo>
                  <a:cubicBezTo>
                    <a:pt x="2214410" y="1776662"/>
                    <a:pt x="2118939" y="1773570"/>
                    <a:pt x="2026314" y="1773456"/>
                  </a:cubicBezTo>
                  <a:close/>
                  <a:moveTo>
                    <a:pt x="2021892" y="2442426"/>
                  </a:moveTo>
                  <a:cubicBezTo>
                    <a:pt x="2023562" y="2522010"/>
                    <a:pt x="2070700" y="2498941"/>
                    <a:pt x="1785937" y="2498941"/>
                  </a:cubicBezTo>
                  <a:cubicBezTo>
                    <a:pt x="1708550" y="2498941"/>
                    <a:pt x="1720657" y="2560333"/>
                    <a:pt x="1717507" y="2182385"/>
                  </a:cubicBezTo>
                  <a:cubicBezTo>
                    <a:pt x="1717184" y="2143740"/>
                    <a:pt x="1670141" y="2154345"/>
                    <a:pt x="2017717" y="2154345"/>
                  </a:cubicBezTo>
                  <a:cubicBezTo>
                    <a:pt x="2018457" y="2231577"/>
                    <a:pt x="2018856" y="2296649"/>
                    <a:pt x="2021892" y="2442426"/>
                  </a:cubicBezTo>
                  <a:close/>
                  <a:moveTo>
                    <a:pt x="2013486" y="2136758"/>
                  </a:moveTo>
                  <a:cubicBezTo>
                    <a:pt x="1816413" y="2136815"/>
                    <a:pt x="1769844" y="2136891"/>
                    <a:pt x="1717089" y="2136739"/>
                  </a:cubicBezTo>
                  <a:cubicBezTo>
                    <a:pt x="1717070" y="2135734"/>
                    <a:pt x="1713009" y="1823692"/>
                    <a:pt x="1712478" y="1790113"/>
                  </a:cubicBezTo>
                  <a:cubicBezTo>
                    <a:pt x="1713826" y="1790094"/>
                    <a:pt x="2011019" y="1787874"/>
                    <a:pt x="2011133" y="1795368"/>
                  </a:cubicBezTo>
                  <a:cubicBezTo>
                    <a:pt x="2016788" y="2161118"/>
                    <a:pt x="2021152" y="2136758"/>
                    <a:pt x="2013486" y="2136758"/>
                  </a:cubicBezTo>
                  <a:close/>
                  <a:moveTo>
                    <a:pt x="1712174" y="1772469"/>
                  </a:moveTo>
                  <a:cubicBezTo>
                    <a:pt x="1711188" y="1711685"/>
                    <a:pt x="1714831" y="1929970"/>
                    <a:pt x="1706216" y="1429429"/>
                  </a:cubicBezTo>
                  <a:cubicBezTo>
                    <a:pt x="1814591" y="1430908"/>
                    <a:pt x="1912473" y="1428689"/>
                    <a:pt x="2005819" y="1428632"/>
                  </a:cubicBezTo>
                  <a:cubicBezTo>
                    <a:pt x="2006199" y="1495980"/>
                    <a:pt x="2007147" y="1543845"/>
                    <a:pt x="2010772" y="1773437"/>
                  </a:cubicBezTo>
                  <a:cubicBezTo>
                    <a:pt x="1897007" y="1773418"/>
                    <a:pt x="1833985" y="1771236"/>
                    <a:pt x="1712174" y="1772469"/>
                  </a:cubicBezTo>
                  <a:close/>
                  <a:moveTo>
                    <a:pt x="1707184" y="2499036"/>
                  </a:moveTo>
                  <a:cubicBezTo>
                    <a:pt x="1450771" y="2499643"/>
                    <a:pt x="1525141" y="2499207"/>
                    <a:pt x="1405094" y="2498315"/>
                  </a:cubicBezTo>
                  <a:cubicBezTo>
                    <a:pt x="1404259" y="2406930"/>
                    <a:pt x="1405550" y="2390046"/>
                    <a:pt x="1400312" y="2154364"/>
                  </a:cubicBezTo>
                  <a:cubicBezTo>
                    <a:pt x="1489863" y="2154098"/>
                    <a:pt x="1497340" y="2153529"/>
                    <a:pt x="1701699" y="2154307"/>
                  </a:cubicBezTo>
                  <a:cubicBezTo>
                    <a:pt x="1703654" y="2365990"/>
                    <a:pt x="1705419" y="2407935"/>
                    <a:pt x="1707184" y="2499036"/>
                  </a:cubicBezTo>
                  <a:close/>
                  <a:moveTo>
                    <a:pt x="1672153" y="2136569"/>
                  </a:moveTo>
                  <a:cubicBezTo>
                    <a:pt x="1344711" y="2134785"/>
                    <a:pt x="1400123" y="2161763"/>
                    <a:pt x="1398434" y="2053777"/>
                  </a:cubicBezTo>
                  <a:cubicBezTo>
                    <a:pt x="1396403" y="1924639"/>
                    <a:pt x="1397902" y="1924449"/>
                    <a:pt x="1395872" y="1795045"/>
                  </a:cubicBezTo>
                  <a:cubicBezTo>
                    <a:pt x="1395758" y="1787741"/>
                    <a:pt x="1378129" y="1794419"/>
                    <a:pt x="1696936" y="1790284"/>
                  </a:cubicBezTo>
                  <a:cubicBezTo>
                    <a:pt x="1703047" y="2185098"/>
                    <a:pt x="1712212" y="2136720"/>
                    <a:pt x="1672153" y="2136569"/>
                  </a:cubicBezTo>
                  <a:close/>
                  <a:moveTo>
                    <a:pt x="1395530" y="1774025"/>
                  </a:moveTo>
                  <a:cubicBezTo>
                    <a:pt x="1389059" y="1373425"/>
                    <a:pt x="1368280" y="1428214"/>
                    <a:pt x="1444604" y="1427987"/>
                  </a:cubicBezTo>
                  <a:cubicBezTo>
                    <a:pt x="1541005" y="1427721"/>
                    <a:pt x="1597461" y="1427569"/>
                    <a:pt x="1671982" y="1428859"/>
                  </a:cubicBezTo>
                  <a:cubicBezTo>
                    <a:pt x="1698075" y="1429353"/>
                    <a:pt x="1690408" y="1387388"/>
                    <a:pt x="1696652" y="1772659"/>
                  </a:cubicBezTo>
                  <a:cubicBezTo>
                    <a:pt x="1585543" y="1774139"/>
                    <a:pt x="1644200" y="1773854"/>
                    <a:pt x="1395530" y="1774025"/>
                  </a:cubicBezTo>
                  <a:close/>
                  <a:moveTo>
                    <a:pt x="1389553" y="2498202"/>
                  </a:moveTo>
                  <a:cubicBezTo>
                    <a:pt x="1311976" y="2497803"/>
                    <a:pt x="1214436" y="2498353"/>
                    <a:pt x="1088982" y="2498410"/>
                  </a:cubicBezTo>
                  <a:cubicBezTo>
                    <a:pt x="1086628" y="2391468"/>
                    <a:pt x="1084959" y="2390558"/>
                    <a:pt x="1083194" y="2153377"/>
                  </a:cubicBezTo>
                  <a:cubicBezTo>
                    <a:pt x="1205384" y="2153074"/>
                    <a:pt x="1217150" y="2154724"/>
                    <a:pt x="1384733" y="2154383"/>
                  </a:cubicBezTo>
                  <a:cubicBezTo>
                    <a:pt x="1390274" y="2409833"/>
                    <a:pt x="1388642" y="2397748"/>
                    <a:pt x="1389553" y="2498202"/>
                  </a:cubicBezTo>
                  <a:close/>
                  <a:moveTo>
                    <a:pt x="1330782" y="2136834"/>
                  </a:moveTo>
                  <a:cubicBezTo>
                    <a:pt x="1216865" y="2136834"/>
                    <a:pt x="1217245" y="2135772"/>
                    <a:pt x="1103195" y="2135772"/>
                  </a:cubicBezTo>
                  <a:cubicBezTo>
                    <a:pt x="1076893" y="2135772"/>
                    <a:pt x="1083516" y="2151860"/>
                    <a:pt x="1081979" y="2053796"/>
                  </a:cubicBezTo>
                  <a:cubicBezTo>
                    <a:pt x="1077254" y="1752284"/>
                    <a:pt x="1068506" y="1792427"/>
                    <a:pt x="1103195" y="1792427"/>
                  </a:cubicBezTo>
                  <a:cubicBezTo>
                    <a:pt x="1404867" y="1792427"/>
                    <a:pt x="1380216" y="1788652"/>
                    <a:pt x="1380330" y="1795368"/>
                  </a:cubicBezTo>
                  <a:cubicBezTo>
                    <a:pt x="1386573" y="2192971"/>
                    <a:pt x="1401147" y="2136834"/>
                    <a:pt x="1330782" y="2136834"/>
                  </a:cubicBezTo>
                  <a:close/>
                  <a:moveTo>
                    <a:pt x="1330782" y="1774063"/>
                  </a:moveTo>
                  <a:cubicBezTo>
                    <a:pt x="1213449" y="1774063"/>
                    <a:pt x="1213772" y="1774784"/>
                    <a:pt x="1103195" y="1774784"/>
                  </a:cubicBezTo>
                  <a:cubicBezTo>
                    <a:pt x="1059720" y="1774784"/>
                    <a:pt x="1086306" y="1816711"/>
                    <a:pt x="1072946" y="1427038"/>
                  </a:cubicBezTo>
                  <a:cubicBezTo>
                    <a:pt x="1151965" y="1426583"/>
                    <a:pt x="1216524" y="1428214"/>
                    <a:pt x="1373954" y="1428120"/>
                  </a:cubicBezTo>
                  <a:cubicBezTo>
                    <a:pt x="1380785" y="1829934"/>
                    <a:pt x="1396764" y="1774025"/>
                    <a:pt x="1330782" y="1774063"/>
                  </a:cubicBezTo>
                  <a:close/>
                  <a:moveTo>
                    <a:pt x="1073421" y="2498448"/>
                  </a:moveTo>
                  <a:cubicBezTo>
                    <a:pt x="722751" y="2499340"/>
                    <a:pt x="773836" y="2519582"/>
                    <a:pt x="772375" y="2442008"/>
                  </a:cubicBezTo>
                  <a:cubicBezTo>
                    <a:pt x="770667" y="2350642"/>
                    <a:pt x="769339" y="2268761"/>
                    <a:pt x="768523" y="2183238"/>
                  </a:cubicBezTo>
                  <a:cubicBezTo>
                    <a:pt x="768162" y="2143531"/>
                    <a:pt x="720057" y="2154895"/>
                    <a:pt x="1067652" y="2153434"/>
                  </a:cubicBezTo>
                  <a:cubicBezTo>
                    <a:pt x="1069379" y="2388262"/>
                    <a:pt x="1071276" y="2403477"/>
                    <a:pt x="1073421" y="2498448"/>
                  </a:cubicBezTo>
                  <a:close/>
                  <a:moveTo>
                    <a:pt x="989354" y="2136644"/>
                  </a:moveTo>
                  <a:cubicBezTo>
                    <a:pt x="900354" y="2137972"/>
                    <a:pt x="832854" y="2137726"/>
                    <a:pt x="768030" y="2136588"/>
                  </a:cubicBezTo>
                  <a:cubicBezTo>
                    <a:pt x="768011" y="2135108"/>
                    <a:pt x="763494" y="1807073"/>
                    <a:pt x="763210" y="1790853"/>
                  </a:cubicBezTo>
                  <a:cubicBezTo>
                    <a:pt x="1095130" y="1788178"/>
                    <a:pt x="1062984" y="1794002"/>
                    <a:pt x="1063003" y="1795349"/>
                  </a:cubicBezTo>
                  <a:cubicBezTo>
                    <a:pt x="1069341" y="2198852"/>
                    <a:pt x="1090746" y="2134994"/>
                    <a:pt x="989354" y="2136644"/>
                  </a:cubicBezTo>
                  <a:close/>
                  <a:moveTo>
                    <a:pt x="762925" y="1773209"/>
                  </a:moveTo>
                  <a:cubicBezTo>
                    <a:pt x="756511" y="1410780"/>
                    <a:pt x="751216" y="1430282"/>
                    <a:pt x="761900" y="1430244"/>
                  </a:cubicBezTo>
                  <a:cubicBezTo>
                    <a:pt x="904642" y="1429865"/>
                    <a:pt x="916939" y="1430605"/>
                    <a:pt x="989658" y="1428518"/>
                  </a:cubicBezTo>
                  <a:cubicBezTo>
                    <a:pt x="1076514" y="1426128"/>
                    <a:pt x="1056721" y="1366747"/>
                    <a:pt x="1062699" y="1774689"/>
                  </a:cubicBezTo>
                  <a:cubicBezTo>
                    <a:pt x="977209" y="1774234"/>
                    <a:pt x="942368" y="1771748"/>
                    <a:pt x="762925" y="1773209"/>
                  </a:cubicBezTo>
                  <a:close/>
                  <a:moveTo>
                    <a:pt x="534484" y="2879375"/>
                  </a:moveTo>
                  <a:cubicBezTo>
                    <a:pt x="610694" y="2877933"/>
                    <a:pt x="683109" y="2877857"/>
                    <a:pt x="761767" y="2879451"/>
                  </a:cubicBezTo>
                  <a:cubicBezTo>
                    <a:pt x="763608" y="2879489"/>
                    <a:pt x="770041" y="3224616"/>
                    <a:pt x="761805" y="3224768"/>
                  </a:cubicBezTo>
                  <a:cubicBezTo>
                    <a:pt x="750154" y="3224939"/>
                    <a:pt x="468996" y="3229644"/>
                    <a:pt x="468863" y="3217692"/>
                  </a:cubicBezTo>
                  <a:cubicBezTo>
                    <a:pt x="465086" y="2816333"/>
                    <a:pt x="432390" y="2881291"/>
                    <a:pt x="534484" y="2879375"/>
                  </a:cubicBezTo>
                  <a:close/>
                  <a:moveTo>
                    <a:pt x="534275" y="3242563"/>
                  </a:moveTo>
                  <a:cubicBezTo>
                    <a:pt x="609764" y="3243474"/>
                    <a:pt x="686810" y="3243588"/>
                    <a:pt x="761995" y="3242374"/>
                  </a:cubicBezTo>
                  <a:cubicBezTo>
                    <a:pt x="769586" y="3242260"/>
                    <a:pt x="768656" y="3202344"/>
                    <a:pt x="775203" y="3586704"/>
                  </a:cubicBezTo>
                  <a:cubicBezTo>
                    <a:pt x="631531" y="3589190"/>
                    <a:pt x="564505" y="3587501"/>
                    <a:pt x="474651" y="3587198"/>
                  </a:cubicBezTo>
                  <a:cubicBezTo>
                    <a:pt x="468180" y="3181589"/>
                    <a:pt x="447286" y="3241501"/>
                    <a:pt x="534275" y="3242563"/>
                  </a:cubicBezTo>
                  <a:close/>
                  <a:moveTo>
                    <a:pt x="775544" y="3607175"/>
                  </a:moveTo>
                  <a:cubicBezTo>
                    <a:pt x="779757" y="3876455"/>
                    <a:pt x="780118" y="3897209"/>
                    <a:pt x="780744" y="3947180"/>
                  </a:cubicBezTo>
                  <a:cubicBezTo>
                    <a:pt x="545623" y="3946535"/>
                    <a:pt x="572912" y="3947389"/>
                    <a:pt x="480306" y="3947806"/>
                  </a:cubicBezTo>
                  <a:cubicBezTo>
                    <a:pt x="473227" y="3495225"/>
                    <a:pt x="475353" y="3631041"/>
                    <a:pt x="474935" y="3604822"/>
                  </a:cubicBezTo>
                  <a:cubicBezTo>
                    <a:pt x="802074" y="3605998"/>
                    <a:pt x="775468" y="3602697"/>
                    <a:pt x="775544" y="3607175"/>
                  </a:cubicBezTo>
                  <a:close/>
                  <a:moveTo>
                    <a:pt x="534408" y="3965032"/>
                  </a:moveTo>
                  <a:cubicBezTo>
                    <a:pt x="826231" y="3962661"/>
                    <a:pt x="780877" y="3957652"/>
                    <a:pt x="781313" y="3995481"/>
                  </a:cubicBezTo>
                  <a:cubicBezTo>
                    <a:pt x="782224" y="4075446"/>
                    <a:pt x="782433" y="4084040"/>
                    <a:pt x="785925" y="4311014"/>
                  </a:cubicBezTo>
                  <a:cubicBezTo>
                    <a:pt x="583918" y="4312114"/>
                    <a:pt x="575701" y="4311204"/>
                    <a:pt x="486720" y="4310862"/>
                  </a:cubicBezTo>
                  <a:cubicBezTo>
                    <a:pt x="479186" y="3912367"/>
                    <a:pt x="458881" y="3965753"/>
                    <a:pt x="534408" y="3965032"/>
                  </a:cubicBezTo>
                  <a:close/>
                  <a:moveTo>
                    <a:pt x="534275" y="4690309"/>
                  </a:moveTo>
                  <a:cubicBezTo>
                    <a:pt x="606804" y="4691087"/>
                    <a:pt x="689390" y="4691049"/>
                    <a:pt x="761938" y="4690650"/>
                  </a:cubicBezTo>
                  <a:cubicBezTo>
                    <a:pt x="807387" y="4690404"/>
                    <a:pt x="785735" y="4646826"/>
                    <a:pt x="796874" y="5035626"/>
                  </a:cubicBezTo>
                  <a:cubicBezTo>
                    <a:pt x="568111" y="5036764"/>
                    <a:pt x="616558" y="5036158"/>
                    <a:pt x="495962" y="5035361"/>
                  </a:cubicBezTo>
                  <a:cubicBezTo>
                    <a:pt x="485657" y="4633034"/>
                    <a:pt x="477213" y="4689702"/>
                    <a:pt x="534275" y="4690309"/>
                  </a:cubicBezTo>
                  <a:close/>
                  <a:moveTo>
                    <a:pt x="534275" y="5053346"/>
                  </a:moveTo>
                  <a:cubicBezTo>
                    <a:pt x="610391" y="5054067"/>
                    <a:pt x="684684" y="5054028"/>
                    <a:pt x="761938" y="5053498"/>
                  </a:cubicBezTo>
                  <a:cubicBezTo>
                    <a:pt x="808298" y="5053175"/>
                    <a:pt x="797424" y="4996982"/>
                    <a:pt x="804313" y="5399289"/>
                  </a:cubicBezTo>
                  <a:cubicBezTo>
                    <a:pt x="701934" y="5400124"/>
                    <a:pt x="737212" y="5401130"/>
                    <a:pt x="503894" y="5399877"/>
                  </a:cubicBezTo>
                  <a:cubicBezTo>
                    <a:pt x="497100" y="5000055"/>
                    <a:pt x="480021" y="5052833"/>
                    <a:pt x="534275" y="5053346"/>
                  </a:cubicBezTo>
                  <a:close/>
                  <a:moveTo>
                    <a:pt x="534313" y="5417710"/>
                  </a:moveTo>
                  <a:cubicBezTo>
                    <a:pt x="821961" y="5419626"/>
                    <a:pt x="804560" y="5413593"/>
                    <a:pt x="804655" y="5419664"/>
                  </a:cubicBezTo>
                  <a:cubicBezTo>
                    <a:pt x="806666" y="5548366"/>
                    <a:pt x="803858" y="5547380"/>
                    <a:pt x="805907" y="5678776"/>
                  </a:cubicBezTo>
                  <a:cubicBezTo>
                    <a:pt x="807463" y="5778395"/>
                    <a:pt x="819077" y="5761605"/>
                    <a:pt x="761862" y="5761909"/>
                  </a:cubicBezTo>
                  <a:cubicBezTo>
                    <a:pt x="685443" y="5762326"/>
                    <a:pt x="610429" y="5762554"/>
                    <a:pt x="534484" y="5761225"/>
                  </a:cubicBezTo>
                  <a:cubicBezTo>
                    <a:pt x="501408" y="5760656"/>
                    <a:pt x="509131" y="5776289"/>
                    <a:pt x="507594" y="5678396"/>
                  </a:cubicBezTo>
                  <a:cubicBezTo>
                    <a:pt x="502888" y="5377301"/>
                    <a:pt x="491882" y="5417426"/>
                    <a:pt x="534313" y="5417710"/>
                  </a:cubicBezTo>
                  <a:close/>
                  <a:moveTo>
                    <a:pt x="534313" y="6142380"/>
                  </a:moveTo>
                  <a:cubicBezTo>
                    <a:pt x="864051" y="6144144"/>
                    <a:pt x="815338" y="6119406"/>
                    <a:pt x="816534" y="6196714"/>
                  </a:cubicBezTo>
                  <a:cubicBezTo>
                    <a:pt x="818526" y="6324391"/>
                    <a:pt x="816876" y="6326668"/>
                    <a:pt x="818906" y="6455787"/>
                  </a:cubicBezTo>
                  <a:cubicBezTo>
                    <a:pt x="819551" y="6496500"/>
                    <a:pt x="831032" y="6488323"/>
                    <a:pt x="761938" y="6487944"/>
                  </a:cubicBezTo>
                  <a:cubicBezTo>
                    <a:pt x="482773" y="6486445"/>
                    <a:pt x="521219" y="6496728"/>
                    <a:pt x="520574" y="6455389"/>
                  </a:cubicBezTo>
                  <a:cubicBezTo>
                    <a:pt x="515109" y="6105291"/>
                    <a:pt x="499131" y="6142190"/>
                    <a:pt x="534313" y="6142380"/>
                  </a:cubicBezTo>
                  <a:close/>
                  <a:moveTo>
                    <a:pt x="521162" y="6503709"/>
                  </a:moveTo>
                  <a:cubicBezTo>
                    <a:pt x="592989" y="6505284"/>
                    <a:pt x="575094" y="6505227"/>
                    <a:pt x="819760" y="6505815"/>
                  </a:cubicBezTo>
                  <a:cubicBezTo>
                    <a:pt x="821487" y="6595056"/>
                    <a:pt x="825187" y="6689610"/>
                    <a:pt x="825453" y="6847945"/>
                  </a:cubicBezTo>
                  <a:cubicBezTo>
                    <a:pt x="498106" y="6850241"/>
                    <a:pt x="525224" y="6853485"/>
                    <a:pt x="524901" y="6843563"/>
                  </a:cubicBezTo>
                  <a:cubicBezTo>
                    <a:pt x="519132" y="6664473"/>
                    <a:pt x="521959" y="6593141"/>
                    <a:pt x="521162" y="6503709"/>
                  </a:cubicBezTo>
                  <a:close/>
                  <a:moveTo>
                    <a:pt x="829172" y="6066798"/>
                  </a:moveTo>
                  <a:cubicBezTo>
                    <a:pt x="819304" y="5729676"/>
                    <a:pt x="808032" y="5779267"/>
                    <a:pt x="875703" y="5779267"/>
                  </a:cubicBezTo>
                  <a:cubicBezTo>
                    <a:pt x="1164490" y="5779267"/>
                    <a:pt x="1124563" y="5771774"/>
                    <a:pt x="1125341" y="5809602"/>
                  </a:cubicBezTo>
                  <a:cubicBezTo>
                    <a:pt x="1133064" y="6174385"/>
                    <a:pt x="1136936" y="6124395"/>
                    <a:pt x="1103195" y="6124395"/>
                  </a:cubicBezTo>
                  <a:cubicBezTo>
                    <a:pt x="990455" y="6124395"/>
                    <a:pt x="989810" y="6122175"/>
                    <a:pt x="875703" y="6122175"/>
                  </a:cubicBezTo>
                  <a:cubicBezTo>
                    <a:pt x="818849" y="6122156"/>
                    <a:pt x="831127" y="6133786"/>
                    <a:pt x="829172" y="6066798"/>
                  </a:cubicBezTo>
                  <a:close/>
                  <a:moveTo>
                    <a:pt x="875722" y="6139781"/>
                  </a:moveTo>
                  <a:cubicBezTo>
                    <a:pt x="987646" y="6139781"/>
                    <a:pt x="989753" y="6142001"/>
                    <a:pt x="1103214" y="6142001"/>
                  </a:cubicBezTo>
                  <a:cubicBezTo>
                    <a:pt x="1136670" y="6142001"/>
                    <a:pt x="1129402" y="6130997"/>
                    <a:pt x="1130427" y="6196752"/>
                  </a:cubicBezTo>
                  <a:cubicBezTo>
                    <a:pt x="1135664" y="6531749"/>
                    <a:pt x="1151491" y="6485895"/>
                    <a:pt x="1103214" y="6485895"/>
                  </a:cubicBezTo>
                  <a:cubicBezTo>
                    <a:pt x="794768" y="6485895"/>
                    <a:pt x="835226" y="6504051"/>
                    <a:pt x="834467" y="6455484"/>
                  </a:cubicBezTo>
                  <a:cubicBezTo>
                    <a:pt x="828698" y="6088558"/>
                    <a:pt x="821468" y="6139781"/>
                    <a:pt x="875722" y="6139781"/>
                  </a:cubicBezTo>
                  <a:close/>
                  <a:moveTo>
                    <a:pt x="875722" y="6505872"/>
                  </a:moveTo>
                  <a:cubicBezTo>
                    <a:pt x="1190374" y="6505872"/>
                    <a:pt x="1137049" y="6477112"/>
                    <a:pt x="1138302" y="6585135"/>
                  </a:cubicBezTo>
                  <a:cubicBezTo>
                    <a:pt x="1141945" y="6902279"/>
                    <a:pt x="1157184" y="6850070"/>
                    <a:pt x="1103214" y="6850032"/>
                  </a:cubicBezTo>
                  <a:cubicBezTo>
                    <a:pt x="1087672" y="6850032"/>
                    <a:pt x="841052" y="6849235"/>
                    <a:pt x="841052" y="6843867"/>
                  </a:cubicBezTo>
                  <a:cubicBezTo>
                    <a:pt x="840217" y="6454953"/>
                    <a:pt x="814560" y="6505872"/>
                    <a:pt x="875722" y="6505872"/>
                  </a:cubicBezTo>
                  <a:close/>
                  <a:moveTo>
                    <a:pt x="875722" y="6865380"/>
                  </a:moveTo>
                  <a:cubicBezTo>
                    <a:pt x="988254" y="6865380"/>
                    <a:pt x="987703" y="6867638"/>
                    <a:pt x="1103214" y="6867638"/>
                  </a:cubicBezTo>
                  <a:cubicBezTo>
                    <a:pt x="1152060" y="6867675"/>
                    <a:pt x="1140712" y="6809850"/>
                    <a:pt x="1147487" y="7211304"/>
                  </a:cubicBezTo>
                  <a:cubicBezTo>
                    <a:pt x="1034443" y="7210887"/>
                    <a:pt x="941078" y="7212500"/>
                    <a:pt x="845435" y="7212082"/>
                  </a:cubicBezTo>
                  <a:cubicBezTo>
                    <a:pt x="839306" y="6809224"/>
                    <a:pt x="828945" y="6865380"/>
                    <a:pt x="875722" y="6865380"/>
                  </a:cubicBezTo>
                  <a:close/>
                  <a:moveTo>
                    <a:pt x="875722" y="7229763"/>
                  </a:moveTo>
                  <a:cubicBezTo>
                    <a:pt x="1170259" y="7229763"/>
                    <a:pt x="1147733" y="7225950"/>
                    <a:pt x="1147828" y="7232515"/>
                  </a:cubicBezTo>
                  <a:cubicBezTo>
                    <a:pt x="1154109" y="7633589"/>
                    <a:pt x="1172745" y="7575536"/>
                    <a:pt x="1103214" y="7575536"/>
                  </a:cubicBezTo>
                  <a:cubicBezTo>
                    <a:pt x="990910" y="7575536"/>
                    <a:pt x="992637" y="7574037"/>
                    <a:pt x="875722" y="7574037"/>
                  </a:cubicBezTo>
                  <a:cubicBezTo>
                    <a:pt x="846669" y="7574037"/>
                    <a:pt x="854506" y="7590201"/>
                    <a:pt x="852969" y="7491208"/>
                  </a:cubicBezTo>
                  <a:cubicBezTo>
                    <a:pt x="848244" y="7189753"/>
                    <a:pt x="826743" y="7229763"/>
                    <a:pt x="875722" y="7229763"/>
                  </a:cubicBezTo>
                  <a:close/>
                  <a:moveTo>
                    <a:pt x="1153863" y="6584869"/>
                  </a:moveTo>
                  <a:cubicBezTo>
                    <a:pt x="1152705" y="6483618"/>
                    <a:pt x="1091619" y="6501224"/>
                    <a:pt x="1444528" y="6503121"/>
                  </a:cubicBezTo>
                  <a:cubicBezTo>
                    <a:pt x="1453029" y="6503178"/>
                    <a:pt x="1453902" y="6461042"/>
                    <a:pt x="1459937" y="6849842"/>
                  </a:cubicBezTo>
                  <a:cubicBezTo>
                    <a:pt x="1123159" y="6851474"/>
                    <a:pt x="1156823" y="6852271"/>
                    <a:pt x="1156804" y="6843867"/>
                  </a:cubicBezTo>
                  <a:cubicBezTo>
                    <a:pt x="1156595" y="6743811"/>
                    <a:pt x="1155571" y="6734990"/>
                    <a:pt x="1153863" y="6584869"/>
                  </a:cubicBezTo>
                  <a:close/>
                  <a:moveTo>
                    <a:pt x="1460203" y="6867486"/>
                  </a:moveTo>
                  <a:cubicBezTo>
                    <a:pt x="1466256" y="7257633"/>
                    <a:pt x="1473562" y="7212158"/>
                    <a:pt x="1444528" y="7212253"/>
                  </a:cubicBezTo>
                  <a:cubicBezTo>
                    <a:pt x="1365111" y="7212576"/>
                    <a:pt x="1296244" y="7212689"/>
                    <a:pt x="1217036" y="7211836"/>
                  </a:cubicBezTo>
                  <a:cubicBezTo>
                    <a:pt x="1152705" y="7211134"/>
                    <a:pt x="1158531" y="7270248"/>
                    <a:pt x="1156861" y="6867675"/>
                  </a:cubicBezTo>
                  <a:cubicBezTo>
                    <a:pt x="1350878" y="6867846"/>
                    <a:pt x="1366857" y="6867979"/>
                    <a:pt x="1460203" y="6867486"/>
                  </a:cubicBezTo>
                  <a:close/>
                  <a:moveTo>
                    <a:pt x="1216903" y="7229498"/>
                  </a:moveTo>
                  <a:cubicBezTo>
                    <a:pt x="1484151" y="7232381"/>
                    <a:pt x="1465402" y="7226576"/>
                    <a:pt x="1465497" y="7232476"/>
                  </a:cubicBezTo>
                  <a:cubicBezTo>
                    <a:pt x="1471702" y="7629188"/>
                    <a:pt x="1479578" y="7575366"/>
                    <a:pt x="1444661" y="7574835"/>
                  </a:cubicBezTo>
                  <a:cubicBezTo>
                    <a:pt x="1113404" y="7569940"/>
                    <a:pt x="1170410" y="7604468"/>
                    <a:pt x="1168646" y="7491208"/>
                  </a:cubicBezTo>
                  <a:cubicBezTo>
                    <a:pt x="1163731" y="7176530"/>
                    <a:pt x="1142306" y="7228701"/>
                    <a:pt x="1216903" y="7229498"/>
                  </a:cubicBezTo>
                  <a:close/>
                  <a:moveTo>
                    <a:pt x="1467319" y="6503254"/>
                  </a:moveTo>
                  <a:cubicBezTo>
                    <a:pt x="1510718" y="6503481"/>
                    <a:pt x="1765708" y="6503690"/>
                    <a:pt x="1768175" y="6503690"/>
                  </a:cubicBezTo>
                  <a:cubicBezTo>
                    <a:pt x="1768194" y="6505170"/>
                    <a:pt x="1773260" y="6804007"/>
                    <a:pt x="1774076" y="6848135"/>
                  </a:cubicBezTo>
                  <a:cubicBezTo>
                    <a:pt x="1672874" y="6848249"/>
                    <a:pt x="1772995" y="6848685"/>
                    <a:pt x="1475479" y="6849785"/>
                  </a:cubicBezTo>
                  <a:cubicBezTo>
                    <a:pt x="1470317" y="6517444"/>
                    <a:pt x="1470469" y="6639810"/>
                    <a:pt x="1467319" y="6503254"/>
                  </a:cubicBezTo>
                  <a:close/>
                  <a:moveTo>
                    <a:pt x="1774418" y="6865740"/>
                  </a:moveTo>
                  <a:cubicBezTo>
                    <a:pt x="1780965" y="7211836"/>
                    <a:pt x="1779864" y="7109030"/>
                    <a:pt x="1781629" y="7211456"/>
                  </a:cubicBezTo>
                  <a:cubicBezTo>
                    <a:pt x="1768877" y="7211456"/>
                    <a:pt x="1835769" y="7211267"/>
                    <a:pt x="1480735" y="7212139"/>
                  </a:cubicBezTo>
                  <a:cubicBezTo>
                    <a:pt x="1479217" y="7113033"/>
                    <a:pt x="1480128" y="7149211"/>
                    <a:pt x="1475763" y="6867410"/>
                  </a:cubicBezTo>
                  <a:cubicBezTo>
                    <a:pt x="1797038" y="6866044"/>
                    <a:pt x="1680749" y="6865835"/>
                    <a:pt x="1774418" y="6865740"/>
                  </a:cubicBezTo>
                  <a:close/>
                  <a:moveTo>
                    <a:pt x="1778422" y="6142475"/>
                  </a:moveTo>
                  <a:cubicBezTo>
                    <a:pt x="1914257" y="6142607"/>
                    <a:pt x="1913725" y="6139553"/>
                    <a:pt x="2079448" y="6140692"/>
                  </a:cubicBezTo>
                  <a:cubicBezTo>
                    <a:pt x="2081574" y="6326137"/>
                    <a:pt x="2083927" y="6299501"/>
                    <a:pt x="2086716" y="6484984"/>
                  </a:cubicBezTo>
                  <a:cubicBezTo>
                    <a:pt x="1883761" y="6484548"/>
                    <a:pt x="1925111" y="6486066"/>
                    <a:pt x="1783451" y="6486066"/>
                  </a:cubicBezTo>
                  <a:cubicBezTo>
                    <a:pt x="1781268" y="6353399"/>
                    <a:pt x="1780642" y="6263076"/>
                    <a:pt x="1778422" y="6142475"/>
                  </a:cubicBezTo>
                  <a:close/>
                  <a:moveTo>
                    <a:pt x="1785937" y="6503690"/>
                  </a:moveTo>
                  <a:cubicBezTo>
                    <a:pt x="2144766" y="6503690"/>
                    <a:pt x="2086641" y="6474664"/>
                    <a:pt x="2088121" y="6585058"/>
                  </a:cubicBezTo>
                  <a:cubicBezTo>
                    <a:pt x="2089620" y="6705299"/>
                    <a:pt x="2090701" y="6739524"/>
                    <a:pt x="2091461" y="6843904"/>
                  </a:cubicBezTo>
                  <a:cubicBezTo>
                    <a:pt x="2091518" y="6852195"/>
                    <a:pt x="2115751" y="6848173"/>
                    <a:pt x="1789656" y="6848116"/>
                  </a:cubicBezTo>
                  <a:cubicBezTo>
                    <a:pt x="1789599" y="6845005"/>
                    <a:pt x="1782805" y="6503690"/>
                    <a:pt x="1785937" y="6503690"/>
                  </a:cubicBezTo>
                  <a:close/>
                  <a:moveTo>
                    <a:pt x="2091631" y="6866290"/>
                  </a:moveTo>
                  <a:cubicBezTo>
                    <a:pt x="2091650" y="6867960"/>
                    <a:pt x="2095616" y="7208307"/>
                    <a:pt x="2095635" y="7210242"/>
                  </a:cubicBezTo>
                  <a:cubicBezTo>
                    <a:pt x="1972895" y="7208515"/>
                    <a:pt x="1889644" y="7211343"/>
                    <a:pt x="1797152" y="7211456"/>
                  </a:cubicBezTo>
                  <a:cubicBezTo>
                    <a:pt x="1795178" y="7096091"/>
                    <a:pt x="1796374" y="7210584"/>
                    <a:pt x="1789979" y="6865740"/>
                  </a:cubicBezTo>
                  <a:cubicBezTo>
                    <a:pt x="1896438" y="6865759"/>
                    <a:pt x="1972097" y="6867144"/>
                    <a:pt x="2091631" y="6866290"/>
                  </a:cubicBezTo>
                  <a:close/>
                  <a:moveTo>
                    <a:pt x="2095920" y="7227885"/>
                  </a:moveTo>
                  <a:cubicBezTo>
                    <a:pt x="2098178" y="7375142"/>
                    <a:pt x="2096717" y="7339380"/>
                    <a:pt x="2100532" y="7573449"/>
                  </a:cubicBezTo>
                  <a:cubicBezTo>
                    <a:pt x="2029103" y="7574417"/>
                    <a:pt x="1944012" y="7573772"/>
                    <a:pt x="1801175" y="7573734"/>
                  </a:cubicBezTo>
                  <a:cubicBezTo>
                    <a:pt x="1801156" y="7571571"/>
                    <a:pt x="1797531" y="7233975"/>
                    <a:pt x="1797512" y="7232173"/>
                  </a:cubicBezTo>
                  <a:cubicBezTo>
                    <a:pt x="1797418" y="7225855"/>
                    <a:pt x="2089506" y="7227791"/>
                    <a:pt x="2095920" y="7227885"/>
                  </a:cubicBezTo>
                  <a:close/>
                  <a:moveTo>
                    <a:pt x="2094990" y="6140824"/>
                  </a:moveTo>
                  <a:cubicBezTo>
                    <a:pt x="2269917" y="6142380"/>
                    <a:pt x="2134651" y="6140995"/>
                    <a:pt x="2396757" y="6142646"/>
                  </a:cubicBezTo>
                  <a:cubicBezTo>
                    <a:pt x="2399243" y="6334655"/>
                    <a:pt x="2398731" y="6373698"/>
                    <a:pt x="2400647" y="6485705"/>
                  </a:cubicBezTo>
                  <a:cubicBezTo>
                    <a:pt x="2155488" y="6485098"/>
                    <a:pt x="2296845" y="6485611"/>
                    <a:pt x="2102239" y="6485042"/>
                  </a:cubicBezTo>
                  <a:cubicBezTo>
                    <a:pt x="2099431" y="6301322"/>
                    <a:pt x="2096964" y="6314925"/>
                    <a:pt x="2094990" y="6140824"/>
                  </a:cubicBezTo>
                  <a:close/>
                  <a:moveTo>
                    <a:pt x="2127289" y="6502780"/>
                  </a:moveTo>
                  <a:cubicBezTo>
                    <a:pt x="2457197" y="6504107"/>
                    <a:pt x="2400211" y="6480033"/>
                    <a:pt x="2402735" y="6585988"/>
                  </a:cubicBezTo>
                  <a:cubicBezTo>
                    <a:pt x="2404879" y="6674490"/>
                    <a:pt x="2405866" y="6743432"/>
                    <a:pt x="2407232" y="6844037"/>
                  </a:cubicBezTo>
                  <a:cubicBezTo>
                    <a:pt x="2407308" y="6850715"/>
                    <a:pt x="2107079" y="6850469"/>
                    <a:pt x="2107040" y="6843809"/>
                  </a:cubicBezTo>
                  <a:cubicBezTo>
                    <a:pt x="2104175" y="6453587"/>
                    <a:pt x="2090018" y="6502609"/>
                    <a:pt x="2127289" y="6502780"/>
                  </a:cubicBezTo>
                  <a:close/>
                  <a:moveTo>
                    <a:pt x="2127384" y="6865968"/>
                  </a:moveTo>
                  <a:cubicBezTo>
                    <a:pt x="2207085" y="6865209"/>
                    <a:pt x="2275155" y="6865323"/>
                    <a:pt x="2354875" y="6865550"/>
                  </a:cubicBezTo>
                  <a:cubicBezTo>
                    <a:pt x="2422983" y="6865740"/>
                    <a:pt x="2407194" y="6804159"/>
                    <a:pt x="2414082" y="7210128"/>
                  </a:cubicBezTo>
                  <a:cubicBezTo>
                    <a:pt x="2330908" y="7210735"/>
                    <a:pt x="2284282" y="7213524"/>
                    <a:pt x="2111196" y="7210489"/>
                  </a:cubicBezTo>
                  <a:cubicBezTo>
                    <a:pt x="2105408" y="6814536"/>
                    <a:pt x="2100190" y="6866253"/>
                    <a:pt x="2127384" y="6865968"/>
                  </a:cubicBezTo>
                  <a:close/>
                  <a:moveTo>
                    <a:pt x="2127194" y="7228417"/>
                  </a:moveTo>
                  <a:cubicBezTo>
                    <a:pt x="2407460" y="7233690"/>
                    <a:pt x="2414272" y="7220600"/>
                    <a:pt x="2414462" y="7232476"/>
                  </a:cubicBezTo>
                  <a:cubicBezTo>
                    <a:pt x="2416436" y="7358219"/>
                    <a:pt x="2413684" y="7364536"/>
                    <a:pt x="2415677" y="7491588"/>
                  </a:cubicBezTo>
                  <a:cubicBezTo>
                    <a:pt x="2417233" y="7591567"/>
                    <a:pt x="2432945" y="7576561"/>
                    <a:pt x="2355160" y="7573981"/>
                  </a:cubicBezTo>
                  <a:cubicBezTo>
                    <a:pt x="2067531" y="7564552"/>
                    <a:pt x="2116662" y="7608736"/>
                    <a:pt x="2114745" y="7491266"/>
                  </a:cubicBezTo>
                  <a:cubicBezTo>
                    <a:pt x="2109982" y="7188652"/>
                    <a:pt x="2103720" y="7227980"/>
                    <a:pt x="2127194" y="7228417"/>
                  </a:cubicBezTo>
                  <a:close/>
                  <a:moveTo>
                    <a:pt x="2416530" y="6503349"/>
                  </a:moveTo>
                  <a:cubicBezTo>
                    <a:pt x="2663398" y="6503652"/>
                    <a:pt x="2469627" y="6503671"/>
                    <a:pt x="2719379" y="6504202"/>
                  </a:cubicBezTo>
                  <a:cubicBezTo>
                    <a:pt x="2725584" y="6903797"/>
                    <a:pt x="2734275" y="6850354"/>
                    <a:pt x="2696341" y="6850354"/>
                  </a:cubicBezTo>
                  <a:cubicBezTo>
                    <a:pt x="2694861" y="6850354"/>
                    <a:pt x="2422869" y="6849273"/>
                    <a:pt x="2422793" y="6843696"/>
                  </a:cubicBezTo>
                  <a:cubicBezTo>
                    <a:pt x="2419548" y="6604200"/>
                    <a:pt x="2418504" y="6610215"/>
                    <a:pt x="2416530" y="6503349"/>
                  </a:cubicBezTo>
                  <a:close/>
                  <a:moveTo>
                    <a:pt x="2696341" y="6867998"/>
                  </a:moveTo>
                  <a:cubicBezTo>
                    <a:pt x="2732492" y="6867998"/>
                    <a:pt x="2722870" y="6812791"/>
                    <a:pt x="2729911" y="7209995"/>
                  </a:cubicBezTo>
                  <a:cubicBezTo>
                    <a:pt x="2707936" y="7209863"/>
                    <a:pt x="2690781" y="7209900"/>
                    <a:pt x="2468735" y="7209939"/>
                  </a:cubicBezTo>
                  <a:cubicBezTo>
                    <a:pt x="2419718" y="7209939"/>
                    <a:pt x="2428600" y="7266948"/>
                    <a:pt x="2423097" y="6865645"/>
                  </a:cubicBezTo>
                  <a:cubicBezTo>
                    <a:pt x="2586163" y="6865740"/>
                    <a:pt x="2589977" y="6867998"/>
                    <a:pt x="2696341" y="6867998"/>
                  </a:cubicBezTo>
                  <a:close/>
                  <a:moveTo>
                    <a:pt x="2734162" y="6455446"/>
                  </a:moveTo>
                  <a:cubicBezTo>
                    <a:pt x="2728393" y="6084992"/>
                    <a:pt x="2700231" y="6138737"/>
                    <a:pt x="2810011" y="6141545"/>
                  </a:cubicBezTo>
                  <a:cubicBezTo>
                    <a:pt x="2885121" y="6143461"/>
                    <a:pt x="2961957" y="6143310"/>
                    <a:pt x="3028300" y="6142171"/>
                  </a:cubicBezTo>
                  <a:cubicBezTo>
                    <a:pt x="3032228" y="6466924"/>
                    <a:pt x="3031051" y="6403787"/>
                    <a:pt x="3032569" y="6486862"/>
                  </a:cubicBezTo>
                  <a:cubicBezTo>
                    <a:pt x="2685885" y="6495684"/>
                    <a:pt x="2734674" y="6487735"/>
                    <a:pt x="2734162" y="6455446"/>
                  </a:cubicBezTo>
                  <a:close/>
                  <a:moveTo>
                    <a:pt x="3032892" y="6504506"/>
                  </a:moveTo>
                  <a:cubicBezTo>
                    <a:pt x="3035207" y="6619681"/>
                    <a:pt x="3037314" y="6611163"/>
                    <a:pt x="3039458" y="6849140"/>
                  </a:cubicBezTo>
                  <a:cubicBezTo>
                    <a:pt x="2998127" y="6849520"/>
                    <a:pt x="2740310" y="6850335"/>
                    <a:pt x="2738963" y="6850335"/>
                  </a:cubicBezTo>
                  <a:cubicBezTo>
                    <a:pt x="2739152" y="6755422"/>
                    <a:pt x="2739115" y="6774507"/>
                    <a:pt x="2734902" y="6504260"/>
                  </a:cubicBezTo>
                  <a:cubicBezTo>
                    <a:pt x="2818703" y="6504620"/>
                    <a:pt x="2913434" y="6507523"/>
                    <a:pt x="3032892" y="6504506"/>
                  </a:cubicBezTo>
                  <a:close/>
                  <a:moveTo>
                    <a:pt x="3037940" y="6866765"/>
                  </a:moveTo>
                  <a:cubicBezTo>
                    <a:pt x="3039856" y="6866765"/>
                    <a:pt x="3045303" y="7209900"/>
                    <a:pt x="3045322" y="7211399"/>
                  </a:cubicBezTo>
                  <a:cubicBezTo>
                    <a:pt x="2868554" y="7214416"/>
                    <a:pt x="2826919" y="7210811"/>
                    <a:pt x="2745434" y="7210090"/>
                  </a:cubicBezTo>
                  <a:cubicBezTo>
                    <a:pt x="2743650" y="7108043"/>
                    <a:pt x="2738773" y="7009259"/>
                    <a:pt x="2738925" y="6867941"/>
                  </a:cubicBezTo>
                  <a:cubicBezTo>
                    <a:pt x="2740272" y="6867960"/>
                    <a:pt x="3009911" y="6867030"/>
                    <a:pt x="3037940" y="6866765"/>
                  </a:cubicBezTo>
                  <a:close/>
                  <a:moveTo>
                    <a:pt x="3045682" y="7232515"/>
                  </a:moveTo>
                  <a:cubicBezTo>
                    <a:pt x="3051736" y="7618601"/>
                    <a:pt x="3054905" y="7574645"/>
                    <a:pt x="3037940" y="7574455"/>
                  </a:cubicBezTo>
                  <a:cubicBezTo>
                    <a:pt x="2692394" y="7570755"/>
                    <a:pt x="2750007" y="7602210"/>
                    <a:pt x="2748280" y="7491247"/>
                  </a:cubicBezTo>
                  <a:cubicBezTo>
                    <a:pt x="2746269" y="7362545"/>
                    <a:pt x="2747901" y="7365087"/>
                    <a:pt x="2745813" y="7232173"/>
                  </a:cubicBezTo>
                  <a:cubicBezTo>
                    <a:pt x="2745718" y="7225286"/>
                    <a:pt x="3045663" y="7231035"/>
                    <a:pt x="3045682" y="7232515"/>
                  </a:cubicBezTo>
                  <a:close/>
                  <a:moveTo>
                    <a:pt x="3048434" y="6504107"/>
                  </a:moveTo>
                  <a:cubicBezTo>
                    <a:pt x="3106236" y="6502666"/>
                    <a:pt x="3116389" y="6502912"/>
                    <a:pt x="3349973" y="6502874"/>
                  </a:cubicBezTo>
                  <a:cubicBezTo>
                    <a:pt x="3352667" y="6660660"/>
                    <a:pt x="3350883" y="6519664"/>
                    <a:pt x="3355836" y="6849956"/>
                  </a:cubicBezTo>
                  <a:cubicBezTo>
                    <a:pt x="3020291" y="6849292"/>
                    <a:pt x="3055057" y="6850430"/>
                    <a:pt x="3055000" y="6843772"/>
                  </a:cubicBezTo>
                  <a:cubicBezTo>
                    <a:pt x="3053292" y="6638975"/>
                    <a:pt x="3050388" y="6599230"/>
                    <a:pt x="3048434" y="6504107"/>
                  </a:cubicBezTo>
                  <a:close/>
                  <a:moveTo>
                    <a:pt x="3356102" y="6867581"/>
                  </a:moveTo>
                  <a:cubicBezTo>
                    <a:pt x="3360979" y="7192675"/>
                    <a:pt x="3358645" y="7022274"/>
                    <a:pt x="3361662" y="7212120"/>
                  </a:cubicBezTo>
                  <a:cubicBezTo>
                    <a:pt x="3260099" y="7211949"/>
                    <a:pt x="3188007" y="7209218"/>
                    <a:pt x="3060882" y="7211134"/>
                  </a:cubicBezTo>
                  <a:cubicBezTo>
                    <a:pt x="3059232" y="7110168"/>
                    <a:pt x="3056309" y="6994271"/>
                    <a:pt x="3055208" y="6866594"/>
                  </a:cubicBezTo>
                  <a:cubicBezTo>
                    <a:pt x="3209830" y="6865247"/>
                    <a:pt x="3259663" y="6867410"/>
                    <a:pt x="3356102" y="6867581"/>
                  </a:cubicBezTo>
                  <a:close/>
                  <a:moveTo>
                    <a:pt x="3361947" y="7229745"/>
                  </a:moveTo>
                  <a:cubicBezTo>
                    <a:pt x="3364167" y="7390167"/>
                    <a:pt x="3361605" y="7317677"/>
                    <a:pt x="3365590" y="7573355"/>
                  </a:cubicBezTo>
                  <a:cubicBezTo>
                    <a:pt x="3251693" y="7573507"/>
                    <a:pt x="3222506" y="7576086"/>
                    <a:pt x="3066234" y="7574740"/>
                  </a:cubicBezTo>
                  <a:cubicBezTo>
                    <a:pt x="3063596" y="7473223"/>
                    <a:pt x="3063198" y="7359623"/>
                    <a:pt x="3061205" y="7232211"/>
                  </a:cubicBezTo>
                  <a:cubicBezTo>
                    <a:pt x="3061110" y="7224907"/>
                    <a:pt x="3048339" y="7229270"/>
                    <a:pt x="3361947" y="7229745"/>
                  </a:cubicBezTo>
                  <a:close/>
                  <a:moveTo>
                    <a:pt x="3365515" y="6502893"/>
                  </a:moveTo>
                  <a:cubicBezTo>
                    <a:pt x="3462523" y="6502874"/>
                    <a:pt x="3470247" y="6504411"/>
                    <a:pt x="3665497" y="6504905"/>
                  </a:cubicBezTo>
                  <a:cubicBezTo>
                    <a:pt x="3665516" y="6506422"/>
                    <a:pt x="3671513" y="6835860"/>
                    <a:pt x="3671798" y="6849729"/>
                  </a:cubicBezTo>
                  <a:cubicBezTo>
                    <a:pt x="3524026" y="6849690"/>
                    <a:pt x="3424095" y="6850032"/>
                    <a:pt x="3371359" y="6849975"/>
                  </a:cubicBezTo>
                  <a:cubicBezTo>
                    <a:pt x="3366634" y="6534158"/>
                    <a:pt x="3367811" y="6638311"/>
                    <a:pt x="3365515" y="6502893"/>
                  </a:cubicBezTo>
                  <a:close/>
                  <a:moveTo>
                    <a:pt x="3379348" y="6867599"/>
                  </a:moveTo>
                  <a:cubicBezTo>
                    <a:pt x="3733510" y="6867599"/>
                    <a:pt x="3671968" y="6841457"/>
                    <a:pt x="3674037" y="6973479"/>
                  </a:cubicBezTo>
                  <a:cubicBezTo>
                    <a:pt x="3676067" y="7103509"/>
                    <a:pt x="3676466" y="7094535"/>
                    <a:pt x="3678382" y="7213145"/>
                  </a:cubicBezTo>
                  <a:cubicBezTo>
                    <a:pt x="3533420" y="7213998"/>
                    <a:pt x="3504272" y="7212139"/>
                    <a:pt x="3377204" y="7212139"/>
                  </a:cubicBezTo>
                  <a:cubicBezTo>
                    <a:pt x="3371151" y="6827001"/>
                    <a:pt x="3367792" y="6867599"/>
                    <a:pt x="3379348" y="6867599"/>
                  </a:cubicBezTo>
                  <a:close/>
                  <a:moveTo>
                    <a:pt x="3379348" y="7229763"/>
                  </a:moveTo>
                  <a:cubicBezTo>
                    <a:pt x="3380696" y="7229763"/>
                    <a:pt x="3678667" y="7230485"/>
                    <a:pt x="3678705" y="7232515"/>
                  </a:cubicBezTo>
                  <a:cubicBezTo>
                    <a:pt x="3678743" y="7234791"/>
                    <a:pt x="3682861" y="7573336"/>
                    <a:pt x="3682880" y="7575612"/>
                  </a:cubicBezTo>
                  <a:cubicBezTo>
                    <a:pt x="3474080" y="7576694"/>
                    <a:pt x="3524956" y="7573373"/>
                    <a:pt x="3381132" y="7573355"/>
                  </a:cubicBezTo>
                  <a:cubicBezTo>
                    <a:pt x="3375155" y="7191536"/>
                    <a:pt x="3378001" y="7229763"/>
                    <a:pt x="3379348" y="7229763"/>
                  </a:cubicBezTo>
                  <a:close/>
                  <a:moveTo>
                    <a:pt x="3720700" y="6505113"/>
                  </a:moveTo>
                  <a:cubicBezTo>
                    <a:pt x="3833042" y="6505569"/>
                    <a:pt x="3836723" y="6505132"/>
                    <a:pt x="3948211" y="6505569"/>
                  </a:cubicBezTo>
                  <a:cubicBezTo>
                    <a:pt x="3994059" y="6505758"/>
                    <a:pt x="3982312" y="6451405"/>
                    <a:pt x="3987000" y="6849160"/>
                  </a:cubicBezTo>
                  <a:cubicBezTo>
                    <a:pt x="3656426" y="6850677"/>
                    <a:pt x="3687396" y="6852442"/>
                    <a:pt x="3687225" y="6843677"/>
                  </a:cubicBezTo>
                  <a:cubicBezTo>
                    <a:pt x="3679445" y="6451215"/>
                    <a:pt x="3667300" y="6504885"/>
                    <a:pt x="3720700" y="6505113"/>
                  </a:cubicBezTo>
                  <a:close/>
                  <a:moveTo>
                    <a:pt x="3987227" y="6866765"/>
                  </a:moveTo>
                  <a:cubicBezTo>
                    <a:pt x="3988271" y="6954318"/>
                    <a:pt x="3989372" y="7027775"/>
                    <a:pt x="3991649" y="7103130"/>
                  </a:cubicBezTo>
                  <a:cubicBezTo>
                    <a:pt x="3995881" y="7242436"/>
                    <a:pt x="4049281" y="7210166"/>
                    <a:pt x="3720662" y="7212841"/>
                  </a:cubicBezTo>
                  <a:cubicBezTo>
                    <a:pt x="3682178" y="7213145"/>
                    <a:pt x="3695689" y="7265866"/>
                    <a:pt x="3687719" y="6867353"/>
                  </a:cubicBezTo>
                  <a:cubicBezTo>
                    <a:pt x="3964057" y="6867391"/>
                    <a:pt x="3856307" y="6867391"/>
                    <a:pt x="3987227" y="6866765"/>
                  </a:cubicBezTo>
                  <a:close/>
                  <a:moveTo>
                    <a:pt x="3720814" y="7230485"/>
                  </a:moveTo>
                  <a:cubicBezTo>
                    <a:pt x="3722161" y="7230466"/>
                    <a:pt x="3994552" y="7227791"/>
                    <a:pt x="3994628" y="7232515"/>
                  </a:cubicBezTo>
                  <a:cubicBezTo>
                    <a:pt x="4000833" y="7630174"/>
                    <a:pt x="4022011" y="7573886"/>
                    <a:pt x="3948192" y="7574493"/>
                  </a:cubicBezTo>
                  <a:cubicBezTo>
                    <a:pt x="3834655" y="7575422"/>
                    <a:pt x="3827748" y="7574512"/>
                    <a:pt x="3720700" y="7575366"/>
                  </a:cubicBezTo>
                  <a:cubicBezTo>
                    <a:pt x="3691400" y="7575555"/>
                    <a:pt x="3698858" y="7591074"/>
                    <a:pt x="3697302" y="7491247"/>
                  </a:cubicBezTo>
                  <a:cubicBezTo>
                    <a:pt x="3692729" y="7190853"/>
                    <a:pt x="3683639" y="7230788"/>
                    <a:pt x="3720814" y="7230485"/>
                  </a:cubicBezTo>
                  <a:close/>
                  <a:moveTo>
                    <a:pt x="3997456" y="6505701"/>
                  </a:moveTo>
                  <a:cubicBezTo>
                    <a:pt x="4186273" y="6506043"/>
                    <a:pt x="4159137" y="6504866"/>
                    <a:pt x="4289772" y="6504866"/>
                  </a:cubicBezTo>
                  <a:cubicBezTo>
                    <a:pt x="4305257" y="6504866"/>
                    <a:pt x="4298141" y="6463945"/>
                    <a:pt x="4304308" y="6850867"/>
                  </a:cubicBezTo>
                  <a:cubicBezTo>
                    <a:pt x="4187013" y="6851189"/>
                    <a:pt x="4168245" y="6848495"/>
                    <a:pt x="4002579" y="6849065"/>
                  </a:cubicBezTo>
                  <a:cubicBezTo>
                    <a:pt x="4001289" y="6748971"/>
                    <a:pt x="4002712" y="6839370"/>
                    <a:pt x="3997456" y="6505701"/>
                  </a:cubicBezTo>
                  <a:close/>
                  <a:moveTo>
                    <a:pt x="4062071" y="6866613"/>
                  </a:moveTo>
                  <a:cubicBezTo>
                    <a:pt x="4174659" y="6866613"/>
                    <a:pt x="4175836" y="6868529"/>
                    <a:pt x="4289753" y="6868529"/>
                  </a:cubicBezTo>
                  <a:cubicBezTo>
                    <a:pt x="4311975" y="6868529"/>
                    <a:pt x="4304251" y="6825824"/>
                    <a:pt x="4310551" y="7212747"/>
                  </a:cubicBezTo>
                  <a:cubicBezTo>
                    <a:pt x="4197299" y="7213050"/>
                    <a:pt x="4154829" y="7211039"/>
                    <a:pt x="4009828" y="7211551"/>
                  </a:cubicBezTo>
                  <a:cubicBezTo>
                    <a:pt x="4002921" y="6811293"/>
                    <a:pt x="3978744" y="6866613"/>
                    <a:pt x="4062071" y="6866613"/>
                  </a:cubicBezTo>
                  <a:close/>
                  <a:moveTo>
                    <a:pt x="4308255" y="6196486"/>
                  </a:moveTo>
                  <a:cubicBezTo>
                    <a:pt x="4307078" y="6120866"/>
                    <a:pt x="4255880" y="6143177"/>
                    <a:pt x="4610971" y="6141887"/>
                  </a:cubicBezTo>
                  <a:cubicBezTo>
                    <a:pt x="4614159" y="6331240"/>
                    <a:pt x="4612185" y="6334579"/>
                    <a:pt x="4614880" y="6486692"/>
                  </a:cubicBezTo>
                  <a:cubicBezTo>
                    <a:pt x="4551839" y="6487432"/>
                    <a:pt x="4525879" y="6487223"/>
                    <a:pt x="4315182" y="6487261"/>
                  </a:cubicBezTo>
                  <a:cubicBezTo>
                    <a:pt x="4312961" y="6328338"/>
                    <a:pt x="4310286" y="6325871"/>
                    <a:pt x="4308255" y="6196486"/>
                  </a:cubicBezTo>
                  <a:close/>
                  <a:moveTo>
                    <a:pt x="4615202" y="6504316"/>
                  </a:moveTo>
                  <a:cubicBezTo>
                    <a:pt x="4617005" y="6599173"/>
                    <a:pt x="4619833" y="6651857"/>
                    <a:pt x="4621427" y="6843942"/>
                  </a:cubicBezTo>
                  <a:cubicBezTo>
                    <a:pt x="4621465" y="6849140"/>
                    <a:pt x="4656382" y="6848799"/>
                    <a:pt x="4319831" y="6850810"/>
                  </a:cubicBezTo>
                  <a:cubicBezTo>
                    <a:pt x="4314631" y="6524540"/>
                    <a:pt x="4317174" y="6641574"/>
                    <a:pt x="4315428" y="6504866"/>
                  </a:cubicBezTo>
                  <a:cubicBezTo>
                    <a:pt x="4526145" y="6504829"/>
                    <a:pt x="4559999" y="6505000"/>
                    <a:pt x="4615202" y="6504316"/>
                  </a:cubicBezTo>
                  <a:close/>
                  <a:moveTo>
                    <a:pt x="4621636" y="6866518"/>
                  </a:moveTo>
                  <a:cubicBezTo>
                    <a:pt x="4621654" y="6868017"/>
                    <a:pt x="4625450" y="7210052"/>
                    <a:pt x="4625469" y="7211418"/>
                  </a:cubicBezTo>
                  <a:cubicBezTo>
                    <a:pt x="4467108" y="7209313"/>
                    <a:pt x="4402208" y="7212291"/>
                    <a:pt x="4326093" y="7212670"/>
                  </a:cubicBezTo>
                  <a:cubicBezTo>
                    <a:pt x="4324537" y="7116410"/>
                    <a:pt x="4324404" y="7137847"/>
                    <a:pt x="4320116" y="6868434"/>
                  </a:cubicBezTo>
                  <a:cubicBezTo>
                    <a:pt x="4407389" y="6867922"/>
                    <a:pt x="4472859" y="6863350"/>
                    <a:pt x="4621636" y="6866518"/>
                  </a:cubicBezTo>
                  <a:close/>
                  <a:moveTo>
                    <a:pt x="4625203" y="6066874"/>
                  </a:moveTo>
                  <a:cubicBezTo>
                    <a:pt x="4619187" y="5746049"/>
                    <a:pt x="4616379" y="5780500"/>
                    <a:pt x="4631352" y="5780387"/>
                  </a:cubicBezTo>
                  <a:cubicBezTo>
                    <a:pt x="4967238" y="5777655"/>
                    <a:pt x="4920954" y="5772760"/>
                    <a:pt x="4921106" y="5808142"/>
                  </a:cubicBezTo>
                  <a:cubicBezTo>
                    <a:pt x="4922681" y="6179754"/>
                    <a:pt x="4946022" y="6122953"/>
                    <a:pt x="4858957" y="6123541"/>
                  </a:cubicBezTo>
                  <a:cubicBezTo>
                    <a:pt x="4750051" y="6124281"/>
                    <a:pt x="4753409" y="6123712"/>
                    <a:pt x="4631237" y="6124186"/>
                  </a:cubicBezTo>
                  <a:cubicBezTo>
                    <a:pt x="4624463" y="6124224"/>
                    <a:pt x="4626456" y="6132818"/>
                    <a:pt x="4625203" y="6066874"/>
                  </a:cubicBezTo>
                  <a:close/>
                  <a:moveTo>
                    <a:pt x="4631332" y="6141811"/>
                  </a:moveTo>
                  <a:cubicBezTo>
                    <a:pt x="4979193" y="6140388"/>
                    <a:pt x="4924389" y="6125021"/>
                    <a:pt x="4925527" y="6196752"/>
                  </a:cubicBezTo>
                  <a:cubicBezTo>
                    <a:pt x="4930974" y="6545712"/>
                    <a:pt x="4952322" y="6487565"/>
                    <a:pt x="4859090" y="6486426"/>
                  </a:cubicBezTo>
                  <a:cubicBezTo>
                    <a:pt x="4591937" y="6483182"/>
                    <a:pt x="4630649" y="6502211"/>
                    <a:pt x="4629909" y="6455484"/>
                  </a:cubicBezTo>
                  <a:cubicBezTo>
                    <a:pt x="4624406" y="6104494"/>
                    <a:pt x="4626171" y="6141811"/>
                    <a:pt x="4631332" y="6141811"/>
                  </a:cubicBezTo>
                  <a:close/>
                  <a:moveTo>
                    <a:pt x="4631389" y="6504107"/>
                  </a:moveTo>
                  <a:cubicBezTo>
                    <a:pt x="4994925" y="6499687"/>
                    <a:pt x="4930841" y="6487071"/>
                    <a:pt x="4933517" y="6585286"/>
                  </a:cubicBezTo>
                  <a:cubicBezTo>
                    <a:pt x="4935965" y="6675381"/>
                    <a:pt x="4937407" y="6755497"/>
                    <a:pt x="4937122" y="6843828"/>
                  </a:cubicBezTo>
                  <a:cubicBezTo>
                    <a:pt x="4937084" y="6855705"/>
                    <a:pt x="4638410" y="6849216"/>
                    <a:pt x="4637044" y="6849197"/>
                  </a:cubicBezTo>
                  <a:cubicBezTo>
                    <a:pt x="4634805" y="6591281"/>
                    <a:pt x="4629207" y="6504146"/>
                    <a:pt x="4631389" y="6504107"/>
                  </a:cubicBezTo>
                  <a:close/>
                  <a:moveTo>
                    <a:pt x="4937065" y="6868472"/>
                  </a:moveTo>
                  <a:cubicBezTo>
                    <a:pt x="4936989" y="6993741"/>
                    <a:pt x="4941202" y="7104135"/>
                    <a:pt x="4942986" y="7209692"/>
                  </a:cubicBezTo>
                  <a:cubicBezTo>
                    <a:pt x="4853834" y="7210128"/>
                    <a:pt x="4804760" y="7213771"/>
                    <a:pt x="4640992" y="7211627"/>
                  </a:cubicBezTo>
                  <a:cubicBezTo>
                    <a:pt x="4640972" y="7209939"/>
                    <a:pt x="4637196" y="6868207"/>
                    <a:pt x="4637178" y="6866860"/>
                  </a:cubicBezTo>
                  <a:cubicBezTo>
                    <a:pt x="4700389" y="6868207"/>
                    <a:pt x="4934864" y="6868472"/>
                    <a:pt x="4937065" y="6868472"/>
                  </a:cubicBezTo>
                  <a:close/>
                  <a:moveTo>
                    <a:pt x="4943289" y="7227316"/>
                  </a:moveTo>
                  <a:cubicBezTo>
                    <a:pt x="4945358" y="7354671"/>
                    <a:pt x="4945263" y="7432018"/>
                    <a:pt x="4948185" y="7573563"/>
                  </a:cubicBezTo>
                  <a:lnTo>
                    <a:pt x="4647064" y="7573696"/>
                  </a:lnTo>
                  <a:cubicBezTo>
                    <a:pt x="4646097" y="7527842"/>
                    <a:pt x="4641409" y="7237637"/>
                    <a:pt x="4641314" y="7232268"/>
                  </a:cubicBezTo>
                  <a:cubicBezTo>
                    <a:pt x="4641276" y="7229100"/>
                    <a:pt x="4614899" y="7228986"/>
                    <a:pt x="4943289" y="7227316"/>
                  </a:cubicBezTo>
                  <a:close/>
                  <a:moveTo>
                    <a:pt x="4947142" y="6504696"/>
                  </a:moveTo>
                  <a:cubicBezTo>
                    <a:pt x="5077872" y="6504942"/>
                    <a:pt x="5054550" y="6503557"/>
                    <a:pt x="5247941" y="6503481"/>
                  </a:cubicBezTo>
                  <a:cubicBezTo>
                    <a:pt x="5249022" y="6596499"/>
                    <a:pt x="5247941" y="6708354"/>
                    <a:pt x="5253482" y="6847300"/>
                  </a:cubicBezTo>
                  <a:cubicBezTo>
                    <a:pt x="5057643" y="6847206"/>
                    <a:pt x="5103528" y="6850981"/>
                    <a:pt x="4952664" y="6850867"/>
                  </a:cubicBezTo>
                  <a:cubicBezTo>
                    <a:pt x="4953138" y="6693234"/>
                    <a:pt x="4948925" y="6593994"/>
                    <a:pt x="4947142" y="6504696"/>
                  </a:cubicBezTo>
                  <a:close/>
                  <a:moveTo>
                    <a:pt x="4972855" y="6868491"/>
                  </a:moveTo>
                  <a:cubicBezTo>
                    <a:pt x="5309140" y="6868491"/>
                    <a:pt x="5254658" y="6827114"/>
                    <a:pt x="5256936" y="6973441"/>
                  </a:cubicBezTo>
                  <a:cubicBezTo>
                    <a:pt x="5258871" y="7097457"/>
                    <a:pt x="5257467" y="7096774"/>
                    <a:pt x="5259079" y="7211020"/>
                  </a:cubicBezTo>
                  <a:cubicBezTo>
                    <a:pt x="5257732" y="7211001"/>
                    <a:pt x="4995513" y="7209559"/>
                    <a:pt x="4958528" y="7209654"/>
                  </a:cubicBezTo>
                  <a:cubicBezTo>
                    <a:pt x="4952076" y="6829239"/>
                    <a:pt x="4942436" y="6868491"/>
                    <a:pt x="4972855" y="6868491"/>
                  </a:cubicBezTo>
                  <a:close/>
                  <a:moveTo>
                    <a:pt x="4972855" y="7227240"/>
                  </a:moveTo>
                  <a:cubicBezTo>
                    <a:pt x="5291454" y="7227240"/>
                    <a:pt x="5259345" y="7227923"/>
                    <a:pt x="5259402" y="7232534"/>
                  </a:cubicBezTo>
                  <a:cubicBezTo>
                    <a:pt x="5265665" y="7632716"/>
                    <a:pt x="5285002" y="7572254"/>
                    <a:pt x="5200499" y="7572254"/>
                  </a:cubicBezTo>
                  <a:cubicBezTo>
                    <a:pt x="5087019" y="7572254"/>
                    <a:pt x="5084476" y="7573563"/>
                    <a:pt x="4972836" y="7573563"/>
                  </a:cubicBezTo>
                  <a:cubicBezTo>
                    <a:pt x="4960501" y="7573563"/>
                    <a:pt x="4963727" y="7586255"/>
                    <a:pt x="4962228" y="7491284"/>
                  </a:cubicBezTo>
                  <a:cubicBezTo>
                    <a:pt x="4957617" y="7194780"/>
                    <a:pt x="4951525" y="7227240"/>
                    <a:pt x="4972855" y="7227240"/>
                  </a:cubicBezTo>
                  <a:close/>
                  <a:moveTo>
                    <a:pt x="5560846" y="6196714"/>
                  </a:moveTo>
                  <a:cubicBezTo>
                    <a:pt x="5566103" y="6530686"/>
                    <a:pt x="5574604" y="6487014"/>
                    <a:pt x="5542401" y="6486502"/>
                  </a:cubicBezTo>
                  <a:cubicBezTo>
                    <a:pt x="5476761" y="6485440"/>
                    <a:pt x="5419603" y="6485458"/>
                    <a:pt x="5314340" y="6485743"/>
                  </a:cubicBezTo>
                  <a:cubicBezTo>
                    <a:pt x="5246081" y="6485914"/>
                    <a:pt x="5263596" y="6534917"/>
                    <a:pt x="5258321" y="6196449"/>
                  </a:cubicBezTo>
                  <a:cubicBezTo>
                    <a:pt x="5257239" y="6126273"/>
                    <a:pt x="5242684" y="6141261"/>
                    <a:pt x="5314453" y="6140388"/>
                  </a:cubicBezTo>
                  <a:cubicBezTo>
                    <a:pt x="5603544" y="6136897"/>
                    <a:pt x="5559822" y="6130181"/>
                    <a:pt x="5560846" y="6196714"/>
                  </a:cubicBezTo>
                  <a:close/>
                  <a:moveTo>
                    <a:pt x="5553331" y="5808521"/>
                  </a:moveTo>
                  <a:cubicBezTo>
                    <a:pt x="5556482" y="5884559"/>
                    <a:pt x="5556595" y="5906300"/>
                    <a:pt x="5558930" y="6067215"/>
                  </a:cubicBezTo>
                  <a:cubicBezTo>
                    <a:pt x="5559859" y="6135361"/>
                    <a:pt x="5564793" y="6124623"/>
                    <a:pt x="5542553" y="6123921"/>
                  </a:cubicBezTo>
                  <a:cubicBezTo>
                    <a:pt x="5179416" y="6112045"/>
                    <a:pt x="5256044" y="6221927"/>
                    <a:pt x="5252742" y="5778053"/>
                  </a:cubicBezTo>
                  <a:cubicBezTo>
                    <a:pt x="5598382" y="5779400"/>
                    <a:pt x="5551548" y="5765589"/>
                    <a:pt x="5553331" y="5808521"/>
                  </a:cubicBezTo>
                  <a:close/>
                  <a:moveTo>
                    <a:pt x="5546367" y="5419740"/>
                  </a:moveTo>
                  <a:cubicBezTo>
                    <a:pt x="5552345" y="5802925"/>
                    <a:pt x="5554128" y="5760865"/>
                    <a:pt x="5542287" y="5760960"/>
                  </a:cubicBezTo>
                  <a:cubicBezTo>
                    <a:pt x="5192263" y="5763293"/>
                    <a:pt x="5253140" y="5780500"/>
                    <a:pt x="5251546" y="5678396"/>
                  </a:cubicBezTo>
                  <a:cubicBezTo>
                    <a:pt x="5249478" y="5547665"/>
                    <a:pt x="5248927" y="5557017"/>
                    <a:pt x="5246707" y="5419399"/>
                  </a:cubicBezTo>
                  <a:cubicBezTo>
                    <a:pt x="5246650" y="5414713"/>
                    <a:pt x="5546310" y="5416496"/>
                    <a:pt x="5546367" y="5419740"/>
                  </a:cubicBezTo>
                  <a:close/>
                  <a:moveTo>
                    <a:pt x="5546025" y="5398644"/>
                  </a:moveTo>
                  <a:cubicBezTo>
                    <a:pt x="5391669" y="5401699"/>
                    <a:pt x="5331457" y="5398758"/>
                    <a:pt x="5246365" y="5398302"/>
                  </a:cubicBezTo>
                  <a:cubicBezTo>
                    <a:pt x="5244600" y="5292177"/>
                    <a:pt x="5240881" y="5171765"/>
                    <a:pt x="5240672" y="5053649"/>
                  </a:cubicBezTo>
                  <a:cubicBezTo>
                    <a:pt x="5347986" y="5054086"/>
                    <a:pt x="5307109" y="5055527"/>
                    <a:pt x="5540048" y="5054958"/>
                  </a:cubicBezTo>
                  <a:cubicBezTo>
                    <a:pt x="5544185" y="5309934"/>
                    <a:pt x="5544602" y="5310711"/>
                    <a:pt x="5546025" y="5398644"/>
                  </a:cubicBezTo>
                  <a:close/>
                  <a:moveTo>
                    <a:pt x="5539782" y="5037296"/>
                  </a:moveTo>
                  <a:cubicBezTo>
                    <a:pt x="5201770" y="5038187"/>
                    <a:pt x="5240672" y="5036632"/>
                    <a:pt x="5240672" y="5031510"/>
                  </a:cubicBezTo>
                  <a:cubicBezTo>
                    <a:pt x="5240502" y="4864296"/>
                    <a:pt x="5236270" y="4775472"/>
                    <a:pt x="5234486" y="4689759"/>
                  </a:cubicBezTo>
                  <a:cubicBezTo>
                    <a:pt x="5333487" y="4690442"/>
                    <a:pt x="5342520" y="4694236"/>
                    <a:pt x="5534829" y="4692244"/>
                  </a:cubicBezTo>
                  <a:cubicBezTo>
                    <a:pt x="5536765" y="4829692"/>
                    <a:pt x="5534621" y="4718880"/>
                    <a:pt x="5539782" y="5037296"/>
                  </a:cubicBezTo>
                  <a:close/>
                  <a:moveTo>
                    <a:pt x="5532514" y="4383902"/>
                  </a:moveTo>
                  <a:cubicBezTo>
                    <a:pt x="5534526" y="4512073"/>
                    <a:pt x="5532040" y="4513230"/>
                    <a:pt x="5534071" y="4642861"/>
                  </a:cubicBezTo>
                  <a:cubicBezTo>
                    <a:pt x="5534829" y="4690005"/>
                    <a:pt x="5578608" y="4674392"/>
                    <a:pt x="5234126" y="4672153"/>
                  </a:cubicBezTo>
                  <a:cubicBezTo>
                    <a:pt x="5231336" y="4525694"/>
                    <a:pt x="5234107" y="4510005"/>
                    <a:pt x="5230634" y="4329056"/>
                  </a:cubicBezTo>
                  <a:cubicBezTo>
                    <a:pt x="5587850" y="4329587"/>
                    <a:pt x="5531394" y="4312702"/>
                    <a:pt x="5532514" y="4383902"/>
                  </a:cubicBezTo>
                  <a:close/>
                  <a:moveTo>
                    <a:pt x="5523254" y="3965810"/>
                  </a:moveTo>
                  <a:cubicBezTo>
                    <a:pt x="5529516" y="4332205"/>
                    <a:pt x="5527239" y="4169373"/>
                    <a:pt x="5531053" y="4312133"/>
                  </a:cubicBezTo>
                  <a:cubicBezTo>
                    <a:pt x="5174785" y="4312247"/>
                    <a:pt x="5230824" y="4328695"/>
                    <a:pt x="5228964" y="4254005"/>
                  </a:cubicBezTo>
                  <a:cubicBezTo>
                    <a:pt x="5226744" y="4165218"/>
                    <a:pt x="5225396" y="4085975"/>
                    <a:pt x="5225017" y="3995311"/>
                  </a:cubicBezTo>
                  <a:cubicBezTo>
                    <a:pt x="5224808" y="3953763"/>
                    <a:pt x="5178088" y="3962851"/>
                    <a:pt x="5523254" y="3965810"/>
                  </a:cubicBezTo>
                  <a:close/>
                  <a:moveTo>
                    <a:pt x="5520122" y="3607137"/>
                  </a:moveTo>
                  <a:cubicBezTo>
                    <a:pt x="5522457" y="3755550"/>
                    <a:pt x="5518737" y="3693077"/>
                    <a:pt x="5522950" y="3948205"/>
                  </a:cubicBezTo>
                  <a:cubicBezTo>
                    <a:pt x="5521033" y="3948186"/>
                    <a:pt x="5227009" y="3947066"/>
                    <a:pt x="5224713" y="3947047"/>
                  </a:cubicBezTo>
                  <a:cubicBezTo>
                    <a:pt x="5223081" y="3749650"/>
                    <a:pt x="5219418" y="3750219"/>
                    <a:pt x="5217255" y="3602944"/>
                  </a:cubicBezTo>
                  <a:cubicBezTo>
                    <a:pt x="5218641" y="3602944"/>
                    <a:pt x="5520103" y="3605790"/>
                    <a:pt x="5520122" y="3607137"/>
                  </a:cubicBezTo>
                  <a:close/>
                  <a:moveTo>
                    <a:pt x="5512342" y="3241425"/>
                  </a:moveTo>
                  <a:cubicBezTo>
                    <a:pt x="5522286" y="3706775"/>
                    <a:pt x="5518813" y="3530151"/>
                    <a:pt x="5519800" y="3586856"/>
                  </a:cubicBezTo>
                  <a:cubicBezTo>
                    <a:pt x="5395256" y="3589911"/>
                    <a:pt x="5310127" y="3585547"/>
                    <a:pt x="5217009" y="3585339"/>
                  </a:cubicBezTo>
                  <a:cubicBezTo>
                    <a:pt x="5215377" y="3475854"/>
                    <a:pt x="5215301" y="3398281"/>
                    <a:pt x="5212094" y="3241311"/>
                  </a:cubicBezTo>
                  <a:cubicBezTo>
                    <a:pt x="5303409" y="3241349"/>
                    <a:pt x="5426074" y="3242658"/>
                    <a:pt x="5512342" y="3241425"/>
                  </a:cubicBezTo>
                  <a:close/>
                  <a:moveTo>
                    <a:pt x="5511848" y="3218963"/>
                  </a:moveTo>
                  <a:cubicBezTo>
                    <a:pt x="5512038" y="3227196"/>
                    <a:pt x="5536101" y="3223801"/>
                    <a:pt x="5211733" y="3223687"/>
                  </a:cubicBezTo>
                  <a:cubicBezTo>
                    <a:pt x="5211695" y="3221942"/>
                    <a:pt x="5205167" y="2878711"/>
                    <a:pt x="5205148" y="2877307"/>
                  </a:cubicBezTo>
                  <a:cubicBezTo>
                    <a:pt x="5206514" y="2877307"/>
                    <a:pt x="5505169" y="2878995"/>
                    <a:pt x="5506611" y="2879014"/>
                  </a:cubicBezTo>
                  <a:cubicBezTo>
                    <a:pt x="5507712" y="2955905"/>
                    <a:pt x="5508660" y="3073338"/>
                    <a:pt x="5511848" y="3218963"/>
                  </a:cubicBezTo>
                  <a:close/>
                  <a:moveTo>
                    <a:pt x="5502493" y="2571810"/>
                  </a:moveTo>
                  <a:cubicBezTo>
                    <a:pt x="5504524" y="2701158"/>
                    <a:pt x="5503840" y="2700911"/>
                    <a:pt x="5505871" y="2830580"/>
                  </a:cubicBezTo>
                  <a:cubicBezTo>
                    <a:pt x="5506573" y="2875163"/>
                    <a:pt x="5552686" y="2859815"/>
                    <a:pt x="5204844" y="2859683"/>
                  </a:cubicBezTo>
                  <a:cubicBezTo>
                    <a:pt x="5201733" y="2673763"/>
                    <a:pt x="5204484" y="2716581"/>
                    <a:pt x="5200897" y="2517249"/>
                  </a:cubicBezTo>
                  <a:cubicBezTo>
                    <a:pt x="5553351" y="2517249"/>
                    <a:pt x="5501317" y="2496020"/>
                    <a:pt x="5502493" y="2571810"/>
                  </a:cubicBezTo>
                  <a:close/>
                  <a:moveTo>
                    <a:pt x="5497502" y="2183504"/>
                  </a:moveTo>
                  <a:cubicBezTo>
                    <a:pt x="5505359" y="2559839"/>
                    <a:pt x="5518737" y="2498865"/>
                    <a:pt x="5428295" y="2498865"/>
                  </a:cubicBezTo>
                  <a:cubicBezTo>
                    <a:pt x="5314207" y="2498865"/>
                    <a:pt x="5314700" y="2499624"/>
                    <a:pt x="5200556" y="2499624"/>
                  </a:cubicBezTo>
                  <a:cubicBezTo>
                    <a:pt x="5197539" y="2342067"/>
                    <a:pt x="5197026" y="2368380"/>
                    <a:pt x="5195128" y="2153093"/>
                  </a:cubicBezTo>
                  <a:cubicBezTo>
                    <a:pt x="5538188" y="2153112"/>
                    <a:pt x="5496610" y="2140458"/>
                    <a:pt x="5497502" y="2183504"/>
                  </a:cubicBezTo>
                  <a:close/>
                  <a:moveTo>
                    <a:pt x="5490234" y="1795349"/>
                  </a:moveTo>
                  <a:cubicBezTo>
                    <a:pt x="5496572" y="2199516"/>
                    <a:pt x="5519136" y="2135184"/>
                    <a:pt x="5428295" y="2135184"/>
                  </a:cubicBezTo>
                  <a:cubicBezTo>
                    <a:pt x="5315630" y="2135184"/>
                    <a:pt x="5314340" y="2135487"/>
                    <a:pt x="5200499" y="2135487"/>
                  </a:cubicBezTo>
                  <a:cubicBezTo>
                    <a:pt x="5192946" y="2135487"/>
                    <a:pt x="5195280" y="2145922"/>
                    <a:pt x="5193838" y="2053777"/>
                  </a:cubicBezTo>
                  <a:cubicBezTo>
                    <a:pt x="5189132" y="1751734"/>
                    <a:pt x="5187424" y="1791137"/>
                    <a:pt x="5200499" y="1791137"/>
                  </a:cubicBezTo>
                  <a:cubicBezTo>
                    <a:pt x="5511108" y="1791137"/>
                    <a:pt x="5490082" y="1785218"/>
                    <a:pt x="5490234" y="1795349"/>
                  </a:cubicBezTo>
                  <a:close/>
                  <a:moveTo>
                    <a:pt x="5489893" y="1772299"/>
                  </a:moveTo>
                  <a:cubicBezTo>
                    <a:pt x="5382713" y="1771066"/>
                    <a:pt x="5312271" y="1773494"/>
                    <a:pt x="5191011" y="1773513"/>
                  </a:cubicBezTo>
                  <a:cubicBezTo>
                    <a:pt x="5184312" y="1384390"/>
                    <a:pt x="5174596" y="1426905"/>
                    <a:pt x="5200518" y="1426905"/>
                  </a:cubicBezTo>
                  <a:cubicBezTo>
                    <a:pt x="5296274" y="1426905"/>
                    <a:pt x="5321893" y="1427133"/>
                    <a:pt x="5428313" y="1427133"/>
                  </a:cubicBezTo>
                  <a:cubicBezTo>
                    <a:pt x="5504353" y="1427152"/>
                    <a:pt x="5483725" y="1364660"/>
                    <a:pt x="5489893" y="1772299"/>
                  </a:cubicBezTo>
                  <a:close/>
                  <a:moveTo>
                    <a:pt x="5479626" y="1148424"/>
                  </a:moveTo>
                  <a:cubicBezTo>
                    <a:pt x="5482017" y="1227212"/>
                    <a:pt x="5482055" y="1244628"/>
                    <a:pt x="5484750" y="1409869"/>
                  </a:cubicBezTo>
                  <a:cubicBezTo>
                    <a:pt x="5451142" y="1409433"/>
                    <a:pt x="5207065" y="1409262"/>
                    <a:pt x="5183629" y="1409338"/>
                  </a:cubicBezTo>
                  <a:cubicBezTo>
                    <a:pt x="5177348" y="1014201"/>
                    <a:pt x="5167308" y="1067170"/>
                    <a:pt x="5200518" y="1067170"/>
                  </a:cubicBezTo>
                  <a:cubicBezTo>
                    <a:pt x="5534298" y="1067170"/>
                    <a:pt x="5476248" y="1036379"/>
                    <a:pt x="5479626" y="1148424"/>
                  </a:cubicBezTo>
                  <a:close/>
                  <a:moveTo>
                    <a:pt x="5474199" y="759966"/>
                  </a:moveTo>
                  <a:cubicBezTo>
                    <a:pt x="5479360" y="1098966"/>
                    <a:pt x="5490766" y="1047041"/>
                    <a:pt x="5428295" y="1047041"/>
                  </a:cubicBezTo>
                  <a:cubicBezTo>
                    <a:pt x="5139906" y="1047041"/>
                    <a:pt x="5177272" y="1064400"/>
                    <a:pt x="5176569" y="1018622"/>
                  </a:cubicBezTo>
                  <a:cubicBezTo>
                    <a:pt x="5170876" y="655414"/>
                    <a:pt x="5164500" y="703716"/>
                    <a:pt x="5200518" y="703716"/>
                  </a:cubicBezTo>
                  <a:cubicBezTo>
                    <a:pt x="5523330" y="703716"/>
                    <a:pt x="5473042" y="686091"/>
                    <a:pt x="5474199" y="759966"/>
                  </a:cubicBezTo>
                  <a:close/>
                  <a:moveTo>
                    <a:pt x="5200518" y="339939"/>
                  </a:moveTo>
                  <a:cubicBezTo>
                    <a:pt x="5510160" y="339939"/>
                    <a:pt x="5468012" y="332559"/>
                    <a:pt x="5468051" y="371488"/>
                  </a:cubicBezTo>
                  <a:cubicBezTo>
                    <a:pt x="5468051" y="738908"/>
                    <a:pt x="5492227" y="685446"/>
                    <a:pt x="5428295" y="685446"/>
                  </a:cubicBezTo>
                  <a:cubicBezTo>
                    <a:pt x="5125541" y="685446"/>
                    <a:pt x="5173210" y="701837"/>
                    <a:pt x="5171559" y="630164"/>
                  </a:cubicBezTo>
                  <a:cubicBezTo>
                    <a:pt x="5164178" y="293421"/>
                    <a:pt x="5154082" y="339939"/>
                    <a:pt x="5200518" y="339939"/>
                  </a:cubicBezTo>
                  <a:close/>
                  <a:moveTo>
                    <a:pt x="5168087" y="1409414"/>
                  </a:moveTo>
                  <a:cubicBezTo>
                    <a:pt x="5087967" y="1409926"/>
                    <a:pt x="4867819" y="1418463"/>
                    <a:pt x="4867345" y="1406549"/>
                  </a:cubicBezTo>
                  <a:cubicBezTo>
                    <a:pt x="4862449" y="1285398"/>
                    <a:pt x="4862695" y="1169027"/>
                    <a:pt x="4861329" y="1066752"/>
                  </a:cubicBezTo>
                  <a:cubicBezTo>
                    <a:pt x="5186038" y="1066866"/>
                    <a:pt x="5027925" y="1067056"/>
                    <a:pt x="5161824" y="1067170"/>
                  </a:cubicBezTo>
                  <a:cubicBezTo>
                    <a:pt x="5164709" y="1228597"/>
                    <a:pt x="5162337" y="1047458"/>
                    <a:pt x="5168087" y="1409414"/>
                  </a:cubicBezTo>
                  <a:close/>
                  <a:moveTo>
                    <a:pt x="5161027" y="1018925"/>
                  </a:moveTo>
                  <a:cubicBezTo>
                    <a:pt x="5161692" y="1061725"/>
                    <a:pt x="5208849" y="1049261"/>
                    <a:pt x="4861083" y="1049147"/>
                  </a:cubicBezTo>
                  <a:cubicBezTo>
                    <a:pt x="4857363" y="788859"/>
                    <a:pt x="4861045" y="982690"/>
                    <a:pt x="4856870" y="702596"/>
                  </a:cubicBezTo>
                  <a:cubicBezTo>
                    <a:pt x="5276728" y="704133"/>
                    <a:pt x="5122087" y="703583"/>
                    <a:pt x="5157536" y="703678"/>
                  </a:cubicBezTo>
                  <a:cubicBezTo>
                    <a:pt x="5160951" y="888763"/>
                    <a:pt x="5158674" y="868748"/>
                    <a:pt x="5161027" y="1018925"/>
                  </a:cubicBezTo>
                  <a:close/>
                  <a:moveTo>
                    <a:pt x="4859052" y="341665"/>
                  </a:moveTo>
                  <a:cubicBezTo>
                    <a:pt x="5196002" y="341001"/>
                    <a:pt x="5149699" y="327057"/>
                    <a:pt x="5150875" y="371754"/>
                  </a:cubicBezTo>
                  <a:cubicBezTo>
                    <a:pt x="5160667" y="746534"/>
                    <a:pt x="5174197" y="686338"/>
                    <a:pt x="5086753" y="685617"/>
                  </a:cubicBezTo>
                  <a:cubicBezTo>
                    <a:pt x="4810130" y="683378"/>
                    <a:pt x="4856927" y="704171"/>
                    <a:pt x="4855883" y="634299"/>
                  </a:cubicBezTo>
                  <a:cubicBezTo>
                    <a:pt x="4851272" y="306777"/>
                    <a:pt x="4847211" y="341703"/>
                    <a:pt x="4859052" y="341665"/>
                  </a:cubicBezTo>
                  <a:close/>
                  <a:moveTo>
                    <a:pt x="4851822" y="1407346"/>
                  </a:moveTo>
                  <a:cubicBezTo>
                    <a:pt x="4851974" y="1411121"/>
                    <a:pt x="4887631" y="1409547"/>
                    <a:pt x="4552086" y="1411387"/>
                  </a:cubicBezTo>
                  <a:cubicBezTo>
                    <a:pt x="4547456" y="1211637"/>
                    <a:pt x="4548613" y="1162956"/>
                    <a:pt x="4547361" y="1064893"/>
                  </a:cubicBezTo>
                  <a:cubicBezTo>
                    <a:pt x="4696309" y="1065424"/>
                    <a:pt x="4549353" y="1066657"/>
                    <a:pt x="4845806" y="1066752"/>
                  </a:cubicBezTo>
                  <a:cubicBezTo>
                    <a:pt x="4847173" y="1170279"/>
                    <a:pt x="4846945" y="1286289"/>
                    <a:pt x="4851822" y="1407346"/>
                  </a:cubicBezTo>
                  <a:close/>
                  <a:moveTo>
                    <a:pt x="4842201" y="759966"/>
                  </a:moveTo>
                  <a:cubicBezTo>
                    <a:pt x="4844194" y="887055"/>
                    <a:pt x="4843093" y="889920"/>
                    <a:pt x="4845105" y="1018925"/>
                  </a:cubicBezTo>
                  <a:cubicBezTo>
                    <a:pt x="4845806" y="1063489"/>
                    <a:pt x="4891123" y="1048445"/>
                    <a:pt x="4547114" y="1047269"/>
                  </a:cubicBezTo>
                  <a:cubicBezTo>
                    <a:pt x="4545463" y="928242"/>
                    <a:pt x="4544647" y="926478"/>
                    <a:pt x="4541042" y="702862"/>
                  </a:cubicBezTo>
                  <a:cubicBezTo>
                    <a:pt x="4894462" y="702634"/>
                    <a:pt x="4841043" y="683075"/>
                    <a:pt x="4842201" y="759966"/>
                  </a:cubicBezTo>
                  <a:close/>
                  <a:moveTo>
                    <a:pt x="4745136" y="341817"/>
                  </a:moveTo>
                  <a:cubicBezTo>
                    <a:pt x="4851765" y="341817"/>
                    <a:pt x="4835123" y="333451"/>
                    <a:pt x="4835920" y="371659"/>
                  </a:cubicBezTo>
                  <a:cubicBezTo>
                    <a:pt x="4837798" y="461584"/>
                    <a:pt x="4838975" y="539708"/>
                    <a:pt x="4840303" y="634584"/>
                  </a:cubicBezTo>
                  <a:cubicBezTo>
                    <a:pt x="4841290" y="700604"/>
                    <a:pt x="4896094" y="684953"/>
                    <a:pt x="4540776" y="685237"/>
                  </a:cubicBezTo>
                  <a:cubicBezTo>
                    <a:pt x="4537038" y="452326"/>
                    <a:pt x="4537056" y="446388"/>
                    <a:pt x="4535178" y="371204"/>
                  </a:cubicBezTo>
                  <a:cubicBezTo>
                    <a:pt x="4534191" y="331800"/>
                    <a:pt x="4497244" y="341627"/>
                    <a:pt x="4745136" y="341817"/>
                  </a:cubicBezTo>
                  <a:close/>
                  <a:moveTo>
                    <a:pt x="4517453" y="1411482"/>
                  </a:moveTo>
                  <a:cubicBezTo>
                    <a:pt x="4404789" y="1411482"/>
                    <a:pt x="4405416" y="1409224"/>
                    <a:pt x="4289772" y="1409224"/>
                  </a:cubicBezTo>
                  <a:cubicBezTo>
                    <a:pt x="4214169" y="1409224"/>
                    <a:pt x="4235480" y="1474220"/>
                    <a:pt x="4228572" y="1066373"/>
                  </a:cubicBezTo>
                  <a:cubicBezTo>
                    <a:pt x="4357215" y="1067739"/>
                    <a:pt x="4403271" y="1064628"/>
                    <a:pt x="4531819" y="1064836"/>
                  </a:cubicBezTo>
                  <a:cubicBezTo>
                    <a:pt x="4536772" y="1462761"/>
                    <a:pt x="4544932" y="1411482"/>
                    <a:pt x="4517453" y="1411482"/>
                  </a:cubicBezTo>
                  <a:close/>
                  <a:moveTo>
                    <a:pt x="4526430" y="759928"/>
                  </a:moveTo>
                  <a:cubicBezTo>
                    <a:pt x="4531667" y="1091282"/>
                    <a:pt x="4537398" y="1047231"/>
                    <a:pt x="4517453" y="1047231"/>
                  </a:cubicBezTo>
                  <a:cubicBezTo>
                    <a:pt x="4185305" y="1047231"/>
                    <a:pt x="4228496" y="1063091"/>
                    <a:pt x="4227794" y="1018622"/>
                  </a:cubicBezTo>
                  <a:cubicBezTo>
                    <a:pt x="4225726" y="886069"/>
                    <a:pt x="4227282" y="888554"/>
                    <a:pt x="4225251" y="759662"/>
                  </a:cubicBezTo>
                  <a:cubicBezTo>
                    <a:pt x="4224151" y="691365"/>
                    <a:pt x="4207375" y="703184"/>
                    <a:pt x="4289753" y="703184"/>
                  </a:cubicBezTo>
                  <a:cubicBezTo>
                    <a:pt x="4573245" y="703184"/>
                    <a:pt x="4525158" y="681348"/>
                    <a:pt x="4526430" y="759928"/>
                  </a:cubicBezTo>
                  <a:close/>
                  <a:moveTo>
                    <a:pt x="4519636" y="371716"/>
                  </a:moveTo>
                  <a:cubicBezTo>
                    <a:pt x="4521590" y="449423"/>
                    <a:pt x="4521647" y="461849"/>
                    <a:pt x="4525234" y="685256"/>
                  </a:cubicBezTo>
                  <a:cubicBezTo>
                    <a:pt x="4491987" y="685256"/>
                    <a:pt x="4257587" y="685522"/>
                    <a:pt x="4224056" y="685883"/>
                  </a:cubicBezTo>
                  <a:lnTo>
                    <a:pt x="4218458" y="340451"/>
                  </a:lnTo>
                  <a:cubicBezTo>
                    <a:pt x="4576338" y="334760"/>
                    <a:pt x="4518706" y="334855"/>
                    <a:pt x="4519636" y="371716"/>
                  </a:cubicBezTo>
                  <a:close/>
                  <a:moveTo>
                    <a:pt x="4214511" y="1148272"/>
                  </a:moveTo>
                  <a:cubicBezTo>
                    <a:pt x="4216048" y="1229963"/>
                    <a:pt x="4215516" y="1199343"/>
                    <a:pt x="4218894" y="1409831"/>
                  </a:cubicBezTo>
                  <a:cubicBezTo>
                    <a:pt x="4120955" y="1411747"/>
                    <a:pt x="4160522" y="1414024"/>
                    <a:pt x="3917640" y="1411709"/>
                  </a:cubicBezTo>
                  <a:cubicBezTo>
                    <a:pt x="3913237" y="1057627"/>
                    <a:pt x="3915799" y="1174453"/>
                    <a:pt x="3914679" y="1064438"/>
                  </a:cubicBezTo>
                  <a:cubicBezTo>
                    <a:pt x="4274761" y="1064267"/>
                    <a:pt x="4212556" y="1049621"/>
                    <a:pt x="4214511" y="1148272"/>
                  </a:cubicBezTo>
                  <a:close/>
                  <a:moveTo>
                    <a:pt x="4209709" y="759966"/>
                  </a:moveTo>
                  <a:cubicBezTo>
                    <a:pt x="4214814" y="1095172"/>
                    <a:pt x="4223600" y="1048881"/>
                    <a:pt x="4176045" y="1047914"/>
                  </a:cubicBezTo>
                  <a:cubicBezTo>
                    <a:pt x="4104882" y="1046472"/>
                    <a:pt x="4091750" y="1046756"/>
                    <a:pt x="3914471" y="1046832"/>
                  </a:cubicBezTo>
                  <a:cubicBezTo>
                    <a:pt x="3912345" y="880017"/>
                    <a:pt x="3908948" y="880946"/>
                    <a:pt x="3907089" y="703943"/>
                  </a:cubicBezTo>
                  <a:cubicBezTo>
                    <a:pt x="4262426" y="707415"/>
                    <a:pt x="4208457" y="681823"/>
                    <a:pt x="4209709" y="759966"/>
                  </a:cubicBezTo>
                  <a:close/>
                  <a:moveTo>
                    <a:pt x="3948154" y="342007"/>
                  </a:moveTo>
                  <a:cubicBezTo>
                    <a:pt x="4025351" y="343031"/>
                    <a:pt x="4099797" y="343202"/>
                    <a:pt x="4176083" y="341362"/>
                  </a:cubicBezTo>
                  <a:cubicBezTo>
                    <a:pt x="4213770" y="340413"/>
                    <a:pt x="4202100" y="289096"/>
                    <a:pt x="4208514" y="686091"/>
                  </a:cubicBezTo>
                  <a:cubicBezTo>
                    <a:pt x="4073267" y="688026"/>
                    <a:pt x="4126345" y="688501"/>
                    <a:pt x="3906918" y="686357"/>
                  </a:cubicBezTo>
                  <a:cubicBezTo>
                    <a:pt x="3903654" y="283784"/>
                    <a:pt x="3885361" y="341191"/>
                    <a:pt x="3948154" y="342007"/>
                  </a:cubicBezTo>
                  <a:close/>
                  <a:moveTo>
                    <a:pt x="3907848" y="1775201"/>
                  </a:moveTo>
                  <a:cubicBezTo>
                    <a:pt x="3833478" y="1775733"/>
                    <a:pt x="3737020" y="1775201"/>
                    <a:pt x="3609554" y="1775201"/>
                  </a:cubicBezTo>
                  <a:cubicBezTo>
                    <a:pt x="3609345" y="1762604"/>
                    <a:pt x="3604241" y="1467561"/>
                    <a:pt x="3603292" y="1427835"/>
                  </a:cubicBezTo>
                  <a:cubicBezTo>
                    <a:pt x="3604677" y="1427835"/>
                    <a:pt x="3900200" y="1429182"/>
                    <a:pt x="3902288" y="1429201"/>
                  </a:cubicBezTo>
                  <a:cubicBezTo>
                    <a:pt x="3903844" y="1555532"/>
                    <a:pt x="3906519" y="1691974"/>
                    <a:pt x="3907848" y="1775201"/>
                  </a:cubicBezTo>
                  <a:close/>
                  <a:moveTo>
                    <a:pt x="3899384" y="1148083"/>
                  </a:moveTo>
                  <a:cubicBezTo>
                    <a:pt x="3898720" y="1464602"/>
                    <a:pt x="3933125" y="1411368"/>
                    <a:pt x="3834484" y="1411368"/>
                  </a:cubicBezTo>
                  <a:cubicBezTo>
                    <a:pt x="3576592" y="1411368"/>
                    <a:pt x="3602893" y="1411349"/>
                    <a:pt x="3602779" y="1406739"/>
                  </a:cubicBezTo>
                  <a:cubicBezTo>
                    <a:pt x="3601261" y="1343811"/>
                    <a:pt x="3591526" y="1065254"/>
                    <a:pt x="3606992" y="1065254"/>
                  </a:cubicBezTo>
                  <a:cubicBezTo>
                    <a:pt x="3958686" y="1065254"/>
                    <a:pt x="3899612" y="1039358"/>
                    <a:pt x="3899384" y="1148083"/>
                  </a:cubicBezTo>
                  <a:close/>
                  <a:moveTo>
                    <a:pt x="3892306" y="759966"/>
                  </a:moveTo>
                  <a:cubicBezTo>
                    <a:pt x="3897601" y="1097657"/>
                    <a:pt x="3920202" y="1046832"/>
                    <a:pt x="3834484" y="1046870"/>
                  </a:cubicBezTo>
                  <a:cubicBezTo>
                    <a:pt x="3563156" y="1046870"/>
                    <a:pt x="3597561" y="1060473"/>
                    <a:pt x="3596897" y="1018584"/>
                  </a:cubicBezTo>
                  <a:cubicBezTo>
                    <a:pt x="3596745" y="1008453"/>
                    <a:pt x="3592266" y="717773"/>
                    <a:pt x="3592020" y="701667"/>
                  </a:cubicBezTo>
                  <a:cubicBezTo>
                    <a:pt x="3952443" y="700908"/>
                    <a:pt x="3891186" y="689316"/>
                    <a:pt x="3892306" y="759966"/>
                  </a:cubicBezTo>
                  <a:close/>
                  <a:moveTo>
                    <a:pt x="3606992" y="342216"/>
                  </a:moveTo>
                  <a:cubicBezTo>
                    <a:pt x="3929823" y="342216"/>
                    <a:pt x="3886499" y="328784"/>
                    <a:pt x="3887429" y="370805"/>
                  </a:cubicBezTo>
                  <a:cubicBezTo>
                    <a:pt x="3896007" y="748014"/>
                    <a:pt x="3903142" y="686034"/>
                    <a:pt x="3834484" y="686034"/>
                  </a:cubicBezTo>
                  <a:cubicBezTo>
                    <a:pt x="3721042" y="686034"/>
                    <a:pt x="3720928" y="684042"/>
                    <a:pt x="3606992" y="684042"/>
                  </a:cubicBezTo>
                  <a:cubicBezTo>
                    <a:pt x="3586706" y="684042"/>
                    <a:pt x="3591887" y="693945"/>
                    <a:pt x="3591014" y="630201"/>
                  </a:cubicBezTo>
                  <a:cubicBezTo>
                    <a:pt x="3586516" y="297879"/>
                    <a:pt x="3577863" y="342216"/>
                    <a:pt x="3606992" y="342216"/>
                  </a:cubicBezTo>
                  <a:close/>
                  <a:moveTo>
                    <a:pt x="3582038" y="1065292"/>
                  </a:moveTo>
                  <a:cubicBezTo>
                    <a:pt x="3583347" y="1160452"/>
                    <a:pt x="3583366" y="1248992"/>
                    <a:pt x="3587313" y="1410248"/>
                  </a:cubicBezTo>
                  <a:cubicBezTo>
                    <a:pt x="3270233" y="1410818"/>
                    <a:pt x="3287122" y="1414555"/>
                    <a:pt x="3286932" y="1407479"/>
                  </a:cubicBezTo>
                  <a:cubicBezTo>
                    <a:pt x="3286211" y="1376878"/>
                    <a:pt x="3280442" y="1067758"/>
                    <a:pt x="3280423" y="1066373"/>
                  </a:cubicBezTo>
                  <a:cubicBezTo>
                    <a:pt x="3439410" y="1067720"/>
                    <a:pt x="3485637" y="1065500"/>
                    <a:pt x="3582038" y="1065292"/>
                  </a:cubicBezTo>
                  <a:close/>
                  <a:moveTo>
                    <a:pt x="3581791" y="1047667"/>
                  </a:moveTo>
                  <a:cubicBezTo>
                    <a:pt x="3234139" y="1048407"/>
                    <a:pt x="3280328" y="1061611"/>
                    <a:pt x="3279645" y="1018584"/>
                  </a:cubicBezTo>
                  <a:cubicBezTo>
                    <a:pt x="3277615" y="888990"/>
                    <a:pt x="3278165" y="888914"/>
                    <a:pt x="3276134" y="759662"/>
                  </a:cubicBezTo>
                  <a:cubicBezTo>
                    <a:pt x="3274996" y="687533"/>
                    <a:pt x="3216036" y="703754"/>
                    <a:pt x="3576459" y="701743"/>
                  </a:cubicBezTo>
                  <a:cubicBezTo>
                    <a:pt x="3576478" y="703184"/>
                    <a:pt x="3581317" y="1014733"/>
                    <a:pt x="3581791" y="1047667"/>
                  </a:cubicBezTo>
                  <a:close/>
                  <a:moveTo>
                    <a:pt x="3570595" y="342121"/>
                  </a:moveTo>
                  <a:cubicBezTo>
                    <a:pt x="3574428" y="535477"/>
                    <a:pt x="3574125" y="541662"/>
                    <a:pt x="3576212" y="684118"/>
                  </a:cubicBezTo>
                  <a:cubicBezTo>
                    <a:pt x="3227497" y="685958"/>
                    <a:pt x="3275451" y="708895"/>
                    <a:pt x="3273649" y="630126"/>
                  </a:cubicBezTo>
                  <a:cubicBezTo>
                    <a:pt x="3270821" y="506792"/>
                    <a:pt x="3270100" y="436067"/>
                    <a:pt x="3269834" y="371432"/>
                  </a:cubicBezTo>
                  <a:cubicBezTo>
                    <a:pt x="3269644" y="327399"/>
                    <a:pt x="3225353" y="340413"/>
                    <a:pt x="3570595" y="342121"/>
                  </a:cubicBezTo>
                  <a:close/>
                  <a:moveTo>
                    <a:pt x="3265640" y="1410609"/>
                  </a:moveTo>
                  <a:cubicBezTo>
                    <a:pt x="3080125" y="1406606"/>
                    <a:pt x="2968523" y="1413550"/>
                    <a:pt x="2968447" y="1406891"/>
                  </a:cubicBezTo>
                  <a:cubicBezTo>
                    <a:pt x="2964234" y="1003236"/>
                    <a:pt x="2939090" y="1063622"/>
                    <a:pt x="3037788" y="1064950"/>
                  </a:cubicBezTo>
                  <a:cubicBezTo>
                    <a:pt x="3131419" y="1066202"/>
                    <a:pt x="3156164" y="1065197"/>
                    <a:pt x="3264900" y="1066202"/>
                  </a:cubicBezTo>
                  <a:cubicBezTo>
                    <a:pt x="3271485" y="1455306"/>
                    <a:pt x="3274939" y="1410780"/>
                    <a:pt x="3265640" y="1410609"/>
                  </a:cubicBezTo>
                  <a:close/>
                  <a:moveTo>
                    <a:pt x="3260593" y="759966"/>
                  </a:moveTo>
                  <a:cubicBezTo>
                    <a:pt x="3262623" y="889275"/>
                    <a:pt x="3262073" y="889142"/>
                    <a:pt x="3264103" y="1018887"/>
                  </a:cubicBezTo>
                  <a:cubicBezTo>
                    <a:pt x="3264787" y="1061820"/>
                    <a:pt x="3311621" y="1047895"/>
                    <a:pt x="2963475" y="1046643"/>
                  </a:cubicBezTo>
                  <a:cubicBezTo>
                    <a:pt x="2960686" y="863075"/>
                    <a:pt x="2963324" y="864973"/>
                    <a:pt x="2959983" y="704531"/>
                  </a:cubicBezTo>
                  <a:cubicBezTo>
                    <a:pt x="3306383" y="702464"/>
                    <a:pt x="3259359" y="680305"/>
                    <a:pt x="3260593" y="759966"/>
                  </a:cubicBezTo>
                  <a:close/>
                  <a:moveTo>
                    <a:pt x="3254103" y="341571"/>
                  </a:moveTo>
                  <a:cubicBezTo>
                    <a:pt x="3255298" y="536862"/>
                    <a:pt x="3256816" y="564541"/>
                    <a:pt x="3259283" y="685503"/>
                  </a:cubicBezTo>
                  <a:cubicBezTo>
                    <a:pt x="3188804" y="684004"/>
                    <a:pt x="3113372" y="683985"/>
                    <a:pt x="3037712" y="685712"/>
                  </a:cubicBezTo>
                  <a:cubicBezTo>
                    <a:pt x="2935637" y="688045"/>
                    <a:pt x="2962280" y="744011"/>
                    <a:pt x="2952545" y="371242"/>
                  </a:cubicBezTo>
                  <a:cubicBezTo>
                    <a:pt x="2951179" y="319393"/>
                    <a:pt x="2913453" y="348628"/>
                    <a:pt x="3254103" y="341571"/>
                  </a:cubicBezTo>
                  <a:close/>
                  <a:moveTo>
                    <a:pt x="2924023" y="1409907"/>
                  </a:moveTo>
                  <a:cubicBezTo>
                    <a:pt x="2701142" y="1409945"/>
                    <a:pt x="2680989" y="1409907"/>
                    <a:pt x="2652657" y="1410040"/>
                  </a:cubicBezTo>
                  <a:cubicBezTo>
                    <a:pt x="2647381" y="1223513"/>
                    <a:pt x="2649772" y="1152598"/>
                    <a:pt x="2648918" y="1065937"/>
                  </a:cubicBezTo>
                  <a:cubicBezTo>
                    <a:pt x="2812972" y="1065443"/>
                    <a:pt x="2854739" y="1064001"/>
                    <a:pt x="2948180" y="1064210"/>
                  </a:cubicBezTo>
                  <a:cubicBezTo>
                    <a:pt x="2954139" y="1471754"/>
                    <a:pt x="2965658" y="1409907"/>
                    <a:pt x="2924023" y="1409907"/>
                  </a:cubicBezTo>
                  <a:close/>
                  <a:moveTo>
                    <a:pt x="2945448" y="759928"/>
                  </a:moveTo>
                  <a:cubicBezTo>
                    <a:pt x="2950628" y="1091586"/>
                    <a:pt x="2953607" y="1046567"/>
                    <a:pt x="2924042" y="1046567"/>
                  </a:cubicBezTo>
                  <a:cubicBezTo>
                    <a:pt x="2606525" y="1046567"/>
                    <a:pt x="2648994" y="1061934"/>
                    <a:pt x="2648330" y="1018584"/>
                  </a:cubicBezTo>
                  <a:cubicBezTo>
                    <a:pt x="2642504" y="646593"/>
                    <a:pt x="2624610" y="703109"/>
                    <a:pt x="2696360" y="703109"/>
                  </a:cubicBezTo>
                  <a:cubicBezTo>
                    <a:pt x="2810068" y="703109"/>
                    <a:pt x="2810106" y="704645"/>
                    <a:pt x="2924042" y="704645"/>
                  </a:cubicBezTo>
                  <a:cubicBezTo>
                    <a:pt x="2949603" y="704626"/>
                    <a:pt x="2944366" y="693509"/>
                    <a:pt x="2945448" y="759928"/>
                  </a:cubicBezTo>
                  <a:close/>
                  <a:moveTo>
                    <a:pt x="2696341" y="340470"/>
                  </a:moveTo>
                  <a:cubicBezTo>
                    <a:pt x="2705412" y="340470"/>
                    <a:pt x="2922201" y="340603"/>
                    <a:pt x="2936206" y="340622"/>
                  </a:cubicBezTo>
                  <a:cubicBezTo>
                    <a:pt x="2937382" y="389511"/>
                    <a:pt x="2932733" y="197559"/>
                    <a:pt x="2944024" y="687002"/>
                  </a:cubicBezTo>
                  <a:cubicBezTo>
                    <a:pt x="2817393" y="687362"/>
                    <a:pt x="2764942" y="684592"/>
                    <a:pt x="2642144" y="685712"/>
                  </a:cubicBezTo>
                  <a:cubicBezTo>
                    <a:pt x="2637400" y="277903"/>
                    <a:pt x="2615349" y="340470"/>
                    <a:pt x="2696341" y="340470"/>
                  </a:cubicBezTo>
                  <a:close/>
                  <a:moveTo>
                    <a:pt x="2633377" y="1065994"/>
                  </a:moveTo>
                  <a:cubicBezTo>
                    <a:pt x="2634515" y="1186595"/>
                    <a:pt x="2631251" y="1160054"/>
                    <a:pt x="2637096" y="1410116"/>
                  </a:cubicBezTo>
                  <a:cubicBezTo>
                    <a:pt x="2286616" y="1412316"/>
                    <a:pt x="2374611" y="1411747"/>
                    <a:pt x="2338119" y="1412089"/>
                  </a:cubicBezTo>
                  <a:cubicBezTo>
                    <a:pt x="2336999" y="1269386"/>
                    <a:pt x="2334589" y="1172916"/>
                    <a:pt x="2332787" y="1065064"/>
                  </a:cubicBezTo>
                  <a:cubicBezTo>
                    <a:pt x="2479875" y="1067853"/>
                    <a:pt x="2517126" y="1066506"/>
                    <a:pt x="2633377" y="1065994"/>
                  </a:cubicBezTo>
                  <a:close/>
                  <a:moveTo>
                    <a:pt x="2627646" y="759966"/>
                  </a:moveTo>
                  <a:cubicBezTo>
                    <a:pt x="2632940" y="1098150"/>
                    <a:pt x="2650114" y="1048122"/>
                    <a:pt x="2582462" y="1048673"/>
                  </a:cubicBezTo>
                  <a:cubicBezTo>
                    <a:pt x="2292499" y="1051025"/>
                    <a:pt x="2332616" y="1054193"/>
                    <a:pt x="2332047" y="1018584"/>
                  </a:cubicBezTo>
                  <a:cubicBezTo>
                    <a:pt x="2327113" y="711399"/>
                    <a:pt x="2327454" y="730769"/>
                    <a:pt x="2326904" y="704057"/>
                  </a:cubicBezTo>
                  <a:cubicBezTo>
                    <a:pt x="2679945" y="709160"/>
                    <a:pt x="2626374" y="678446"/>
                    <a:pt x="2627646" y="759966"/>
                  </a:cubicBezTo>
                  <a:close/>
                  <a:moveTo>
                    <a:pt x="2354989" y="342197"/>
                  </a:moveTo>
                  <a:cubicBezTo>
                    <a:pt x="2663075" y="339503"/>
                    <a:pt x="2620435" y="332218"/>
                    <a:pt x="2621573" y="371773"/>
                  </a:cubicBezTo>
                  <a:cubicBezTo>
                    <a:pt x="2632238" y="736119"/>
                    <a:pt x="2633718" y="685579"/>
                    <a:pt x="2582405" y="686679"/>
                  </a:cubicBezTo>
                  <a:cubicBezTo>
                    <a:pt x="2504962" y="688349"/>
                    <a:pt x="2431750" y="688254"/>
                    <a:pt x="2355027" y="686907"/>
                  </a:cubicBezTo>
                  <a:cubicBezTo>
                    <a:pt x="2319028" y="686281"/>
                    <a:pt x="2326980" y="697778"/>
                    <a:pt x="2325139" y="630088"/>
                  </a:cubicBezTo>
                  <a:cubicBezTo>
                    <a:pt x="2316106" y="297728"/>
                    <a:pt x="2311893" y="342595"/>
                    <a:pt x="2354989" y="342197"/>
                  </a:cubicBezTo>
                  <a:close/>
                  <a:moveTo>
                    <a:pt x="2322520" y="1406246"/>
                  </a:moveTo>
                  <a:cubicBezTo>
                    <a:pt x="2322615" y="1416926"/>
                    <a:pt x="2346241" y="1411235"/>
                    <a:pt x="2021304" y="1411045"/>
                  </a:cubicBezTo>
                  <a:cubicBezTo>
                    <a:pt x="2021000" y="1348345"/>
                    <a:pt x="2017281" y="1066752"/>
                    <a:pt x="2017243" y="1064590"/>
                  </a:cubicBezTo>
                  <a:cubicBezTo>
                    <a:pt x="2176381" y="1064590"/>
                    <a:pt x="2250409" y="1063812"/>
                    <a:pt x="2317245" y="1064836"/>
                  </a:cubicBezTo>
                  <a:cubicBezTo>
                    <a:pt x="2319143" y="1178778"/>
                    <a:pt x="2321571" y="1275874"/>
                    <a:pt x="2322520" y="1406246"/>
                  </a:cubicBezTo>
                  <a:close/>
                  <a:moveTo>
                    <a:pt x="2316960" y="1047193"/>
                  </a:moveTo>
                  <a:cubicBezTo>
                    <a:pt x="1974375" y="1041995"/>
                    <a:pt x="2017281" y="1064115"/>
                    <a:pt x="2016560" y="1018546"/>
                  </a:cubicBezTo>
                  <a:cubicBezTo>
                    <a:pt x="2012233" y="744314"/>
                    <a:pt x="2012157" y="736403"/>
                    <a:pt x="2011398" y="701610"/>
                  </a:cubicBezTo>
                  <a:cubicBezTo>
                    <a:pt x="2013524" y="701610"/>
                    <a:pt x="2309882" y="703848"/>
                    <a:pt x="2311362" y="703867"/>
                  </a:cubicBezTo>
                  <a:cubicBezTo>
                    <a:pt x="2312140" y="741829"/>
                    <a:pt x="2312235" y="752984"/>
                    <a:pt x="2316960" y="1047193"/>
                  </a:cubicBezTo>
                  <a:close/>
                  <a:moveTo>
                    <a:pt x="2013486" y="342974"/>
                  </a:moveTo>
                  <a:cubicBezTo>
                    <a:pt x="2350663" y="342974"/>
                    <a:pt x="2304929" y="331402"/>
                    <a:pt x="2305271" y="371564"/>
                  </a:cubicBezTo>
                  <a:cubicBezTo>
                    <a:pt x="2307965" y="742417"/>
                    <a:pt x="2335045" y="685920"/>
                    <a:pt x="2241129" y="685920"/>
                  </a:cubicBezTo>
                  <a:cubicBezTo>
                    <a:pt x="2129490" y="685920"/>
                    <a:pt x="2126624" y="684004"/>
                    <a:pt x="2013467" y="684004"/>
                  </a:cubicBezTo>
                  <a:cubicBezTo>
                    <a:pt x="2010032" y="683985"/>
                    <a:pt x="1995458" y="342974"/>
                    <a:pt x="2013486" y="342974"/>
                  </a:cubicBezTo>
                  <a:close/>
                  <a:moveTo>
                    <a:pt x="2005705" y="1407004"/>
                  </a:moveTo>
                  <a:cubicBezTo>
                    <a:pt x="2005743" y="1413037"/>
                    <a:pt x="1763905" y="1412601"/>
                    <a:pt x="1705912" y="1411804"/>
                  </a:cubicBezTo>
                  <a:cubicBezTo>
                    <a:pt x="1700010" y="1073070"/>
                    <a:pt x="1700978" y="1164588"/>
                    <a:pt x="1699119" y="1066126"/>
                  </a:cubicBezTo>
                  <a:cubicBezTo>
                    <a:pt x="1839356" y="1068308"/>
                    <a:pt x="1889530" y="1064741"/>
                    <a:pt x="2001720" y="1064590"/>
                  </a:cubicBezTo>
                  <a:cubicBezTo>
                    <a:pt x="2001720" y="1065956"/>
                    <a:pt x="2005515" y="1359083"/>
                    <a:pt x="2005705" y="1407004"/>
                  </a:cubicBezTo>
                  <a:close/>
                  <a:moveTo>
                    <a:pt x="2001454" y="1046965"/>
                  </a:moveTo>
                  <a:cubicBezTo>
                    <a:pt x="1655207" y="1047477"/>
                    <a:pt x="1698986" y="1062844"/>
                    <a:pt x="1698303" y="1018584"/>
                  </a:cubicBezTo>
                  <a:cubicBezTo>
                    <a:pt x="1696614" y="909954"/>
                    <a:pt x="1696557" y="887055"/>
                    <a:pt x="1694545" y="759662"/>
                  </a:cubicBezTo>
                  <a:cubicBezTo>
                    <a:pt x="1693407" y="684687"/>
                    <a:pt x="1640860" y="701743"/>
                    <a:pt x="1995856" y="701610"/>
                  </a:cubicBezTo>
                  <a:cubicBezTo>
                    <a:pt x="1996805" y="744656"/>
                    <a:pt x="2001435" y="1045542"/>
                    <a:pt x="2001454" y="1046965"/>
                  </a:cubicBezTo>
                  <a:close/>
                  <a:moveTo>
                    <a:pt x="1989594" y="342918"/>
                  </a:moveTo>
                  <a:cubicBezTo>
                    <a:pt x="1990695" y="575298"/>
                    <a:pt x="1993181" y="594308"/>
                    <a:pt x="1995420" y="684004"/>
                  </a:cubicBezTo>
                  <a:cubicBezTo>
                    <a:pt x="1777435" y="684099"/>
                    <a:pt x="1734320" y="684308"/>
                    <a:pt x="1693388" y="685313"/>
                  </a:cubicBezTo>
                  <a:cubicBezTo>
                    <a:pt x="1689232" y="413377"/>
                    <a:pt x="1690219" y="468982"/>
                    <a:pt x="1687277" y="340660"/>
                  </a:cubicBezTo>
                  <a:cubicBezTo>
                    <a:pt x="1835067" y="336676"/>
                    <a:pt x="1892927" y="342424"/>
                    <a:pt x="1989594" y="342918"/>
                  </a:cubicBezTo>
                  <a:close/>
                  <a:moveTo>
                    <a:pt x="1685455" y="1148348"/>
                  </a:moveTo>
                  <a:cubicBezTo>
                    <a:pt x="1693407" y="1452839"/>
                    <a:pt x="1696405" y="1411671"/>
                    <a:pt x="1672248" y="1411254"/>
                  </a:cubicBezTo>
                  <a:cubicBezTo>
                    <a:pt x="1390084" y="1405961"/>
                    <a:pt x="1389287" y="1415883"/>
                    <a:pt x="1389135" y="1406853"/>
                  </a:cubicBezTo>
                  <a:cubicBezTo>
                    <a:pt x="1382417" y="1004678"/>
                    <a:pt x="1359304" y="1065140"/>
                    <a:pt x="1444585" y="1064798"/>
                  </a:cubicBezTo>
                  <a:cubicBezTo>
                    <a:pt x="1549089" y="1064381"/>
                    <a:pt x="1598030" y="1064248"/>
                    <a:pt x="1671963" y="1065633"/>
                  </a:cubicBezTo>
                  <a:cubicBezTo>
                    <a:pt x="1687638" y="1065937"/>
                    <a:pt x="1682970" y="1052960"/>
                    <a:pt x="1685455" y="1148348"/>
                  </a:cubicBezTo>
                  <a:close/>
                  <a:moveTo>
                    <a:pt x="1679003" y="759966"/>
                  </a:moveTo>
                  <a:cubicBezTo>
                    <a:pt x="1684051" y="1082707"/>
                    <a:pt x="1687220" y="1048274"/>
                    <a:pt x="1672248" y="1047990"/>
                  </a:cubicBezTo>
                  <a:cubicBezTo>
                    <a:pt x="1340156" y="1041748"/>
                    <a:pt x="1381431" y="1063812"/>
                    <a:pt x="1380728" y="1018622"/>
                  </a:cubicBezTo>
                  <a:cubicBezTo>
                    <a:pt x="1378717" y="890223"/>
                    <a:pt x="1381791" y="890603"/>
                    <a:pt x="1379742" y="759624"/>
                  </a:cubicBezTo>
                  <a:cubicBezTo>
                    <a:pt x="1378451" y="677952"/>
                    <a:pt x="1332926" y="712803"/>
                    <a:pt x="1672305" y="703526"/>
                  </a:cubicBezTo>
                  <a:cubicBezTo>
                    <a:pt x="1680521" y="703298"/>
                    <a:pt x="1678017" y="694875"/>
                    <a:pt x="1679003" y="759966"/>
                  </a:cubicBezTo>
                  <a:close/>
                  <a:moveTo>
                    <a:pt x="1671735" y="341096"/>
                  </a:moveTo>
                  <a:cubicBezTo>
                    <a:pt x="1680408" y="724091"/>
                    <a:pt x="1679649" y="685674"/>
                    <a:pt x="1671906" y="685864"/>
                  </a:cubicBezTo>
                  <a:cubicBezTo>
                    <a:pt x="1597024" y="688026"/>
                    <a:pt x="1583892" y="687248"/>
                    <a:pt x="1444528" y="687628"/>
                  </a:cubicBezTo>
                  <a:cubicBezTo>
                    <a:pt x="1357140" y="687856"/>
                    <a:pt x="1381791" y="745206"/>
                    <a:pt x="1372056" y="371204"/>
                  </a:cubicBezTo>
                  <a:cubicBezTo>
                    <a:pt x="1370747" y="319355"/>
                    <a:pt x="1335090" y="350753"/>
                    <a:pt x="1671735" y="341096"/>
                  </a:cubicBezTo>
                  <a:close/>
                  <a:moveTo>
                    <a:pt x="1373612" y="1407194"/>
                  </a:moveTo>
                  <a:cubicBezTo>
                    <a:pt x="1373726" y="1414289"/>
                    <a:pt x="1072320" y="1409205"/>
                    <a:pt x="1072225" y="1406625"/>
                  </a:cubicBezTo>
                  <a:cubicBezTo>
                    <a:pt x="1057822" y="1007922"/>
                    <a:pt x="1062661" y="1064153"/>
                    <a:pt x="1103195" y="1064153"/>
                  </a:cubicBezTo>
                  <a:cubicBezTo>
                    <a:pt x="1211798" y="1064153"/>
                    <a:pt x="1214740" y="1065026"/>
                    <a:pt x="1330782" y="1065026"/>
                  </a:cubicBezTo>
                  <a:cubicBezTo>
                    <a:pt x="1376724" y="1065026"/>
                    <a:pt x="1366553" y="1009610"/>
                    <a:pt x="1373612" y="1407194"/>
                  </a:cubicBezTo>
                  <a:close/>
                  <a:moveTo>
                    <a:pt x="1364219" y="759928"/>
                  </a:moveTo>
                  <a:cubicBezTo>
                    <a:pt x="1369475" y="1094545"/>
                    <a:pt x="1373612" y="1047420"/>
                    <a:pt x="1330782" y="1047420"/>
                  </a:cubicBezTo>
                  <a:cubicBezTo>
                    <a:pt x="1024973" y="1047420"/>
                    <a:pt x="1066741" y="1054307"/>
                    <a:pt x="1066191" y="1018584"/>
                  </a:cubicBezTo>
                  <a:cubicBezTo>
                    <a:pt x="1060441" y="651563"/>
                    <a:pt x="1045051" y="704133"/>
                    <a:pt x="1103195" y="704133"/>
                  </a:cubicBezTo>
                  <a:cubicBezTo>
                    <a:pt x="1413539" y="704133"/>
                    <a:pt x="1363175" y="692921"/>
                    <a:pt x="1364219" y="759928"/>
                  </a:cubicBezTo>
                  <a:close/>
                  <a:moveTo>
                    <a:pt x="1103195" y="341324"/>
                  </a:moveTo>
                  <a:cubicBezTo>
                    <a:pt x="1335944" y="341381"/>
                    <a:pt x="1336570" y="341381"/>
                    <a:pt x="1355755" y="341419"/>
                  </a:cubicBezTo>
                  <a:cubicBezTo>
                    <a:pt x="1357577" y="417096"/>
                    <a:pt x="1362909" y="686319"/>
                    <a:pt x="1362947" y="687818"/>
                  </a:cubicBezTo>
                  <a:cubicBezTo>
                    <a:pt x="1264952" y="687912"/>
                    <a:pt x="1353990" y="687912"/>
                    <a:pt x="1059663" y="686433"/>
                  </a:cubicBezTo>
                  <a:cubicBezTo>
                    <a:pt x="1053230" y="278737"/>
                    <a:pt x="1040401" y="341324"/>
                    <a:pt x="1103195" y="341324"/>
                  </a:cubicBezTo>
                  <a:close/>
                  <a:moveTo>
                    <a:pt x="1051958" y="1148197"/>
                  </a:moveTo>
                  <a:cubicBezTo>
                    <a:pt x="1052414" y="1236205"/>
                    <a:pt x="1053514" y="1320419"/>
                    <a:pt x="1056645" y="1407308"/>
                  </a:cubicBezTo>
                  <a:cubicBezTo>
                    <a:pt x="1056721" y="1409338"/>
                    <a:pt x="756074" y="1421195"/>
                    <a:pt x="756074" y="1407384"/>
                  </a:cubicBezTo>
                  <a:cubicBezTo>
                    <a:pt x="756074" y="1036076"/>
                    <a:pt x="738483" y="1065709"/>
                    <a:pt x="761843" y="1065861"/>
                  </a:cubicBezTo>
                  <a:cubicBezTo>
                    <a:pt x="1109514" y="1068232"/>
                    <a:pt x="1051370" y="1034975"/>
                    <a:pt x="1051958" y="1148197"/>
                  </a:cubicBezTo>
                  <a:close/>
                  <a:moveTo>
                    <a:pt x="1045278" y="760004"/>
                  </a:moveTo>
                  <a:cubicBezTo>
                    <a:pt x="1050573" y="1099516"/>
                    <a:pt x="1070347" y="1046036"/>
                    <a:pt x="989316" y="1047572"/>
                  </a:cubicBezTo>
                  <a:cubicBezTo>
                    <a:pt x="706223" y="1052524"/>
                    <a:pt x="749622" y="1054402"/>
                    <a:pt x="749072" y="1018622"/>
                  </a:cubicBezTo>
                  <a:cubicBezTo>
                    <a:pt x="743531" y="664616"/>
                    <a:pt x="740362" y="703754"/>
                    <a:pt x="762014" y="703412"/>
                  </a:cubicBezTo>
                  <a:cubicBezTo>
                    <a:pt x="1102379" y="697910"/>
                    <a:pt x="1044254" y="695103"/>
                    <a:pt x="1045278" y="760004"/>
                  </a:cubicBezTo>
                  <a:close/>
                  <a:moveTo>
                    <a:pt x="761938" y="340527"/>
                  </a:moveTo>
                  <a:cubicBezTo>
                    <a:pt x="1082074" y="338592"/>
                    <a:pt x="1038257" y="331535"/>
                    <a:pt x="1039035" y="374391"/>
                  </a:cubicBezTo>
                  <a:cubicBezTo>
                    <a:pt x="1040648" y="462418"/>
                    <a:pt x="1041597" y="526618"/>
                    <a:pt x="1044121" y="686319"/>
                  </a:cubicBezTo>
                  <a:cubicBezTo>
                    <a:pt x="971516" y="685769"/>
                    <a:pt x="913448" y="683492"/>
                    <a:pt x="745163" y="686053"/>
                  </a:cubicBezTo>
                  <a:cubicBezTo>
                    <a:pt x="740457" y="293212"/>
                    <a:pt x="727609" y="340717"/>
                    <a:pt x="761938" y="340527"/>
                  </a:cubicBezTo>
                  <a:close/>
                  <a:moveTo>
                    <a:pt x="740532" y="1407384"/>
                  </a:moveTo>
                  <a:cubicBezTo>
                    <a:pt x="740532" y="1415978"/>
                    <a:pt x="766758" y="1412297"/>
                    <a:pt x="439923" y="1411994"/>
                  </a:cubicBezTo>
                  <a:cubicBezTo>
                    <a:pt x="440379" y="1255935"/>
                    <a:pt x="436166" y="1154533"/>
                    <a:pt x="434458" y="1066031"/>
                  </a:cubicBezTo>
                  <a:cubicBezTo>
                    <a:pt x="529171" y="1065994"/>
                    <a:pt x="619348" y="1065064"/>
                    <a:pt x="734384" y="1065709"/>
                  </a:cubicBezTo>
                  <a:cubicBezTo>
                    <a:pt x="736206" y="1157151"/>
                    <a:pt x="740532" y="1241991"/>
                    <a:pt x="740532" y="1407384"/>
                  </a:cubicBezTo>
                  <a:close/>
                  <a:moveTo>
                    <a:pt x="733530" y="1018925"/>
                  </a:moveTo>
                  <a:cubicBezTo>
                    <a:pt x="734137" y="1057210"/>
                    <a:pt x="783249" y="1048236"/>
                    <a:pt x="434098" y="1048407"/>
                  </a:cubicBezTo>
                  <a:cubicBezTo>
                    <a:pt x="430321" y="835149"/>
                    <a:pt x="428898" y="809993"/>
                    <a:pt x="427797" y="704190"/>
                  </a:cubicBezTo>
                  <a:cubicBezTo>
                    <a:pt x="642366" y="704342"/>
                    <a:pt x="677720" y="704550"/>
                    <a:pt x="729830" y="703886"/>
                  </a:cubicBezTo>
                  <a:cubicBezTo>
                    <a:pt x="732486" y="901606"/>
                    <a:pt x="732164" y="931353"/>
                    <a:pt x="733530" y="1018925"/>
                  </a:cubicBezTo>
                  <a:close/>
                  <a:moveTo>
                    <a:pt x="722979" y="340717"/>
                  </a:moveTo>
                  <a:cubicBezTo>
                    <a:pt x="728520" y="514723"/>
                    <a:pt x="726812" y="461944"/>
                    <a:pt x="729602" y="686281"/>
                  </a:cubicBezTo>
                  <a:cubicBezTo>
                    <a:pt x="683356" y="686850"/>
                    <a:pt x="665916" y="686736"/>
                    <a:pt x="427646" y="686584"/>
                  </a:cubicBezTo>
                  <a:cubicBezTo>
                    <a:pt x="426773" y="578353"/>
                    <a:pt x="428651" y="607151"/>
                    <a:pt x="423224" y="342595"/>
                  </a:cubicBezTo>
                  <a:cubicBezTo>
                    <a:pt x="520233" y="342538"/>
                    <a:pt x="442523" y="341855"/>
                    <a:pt x="722979" y="340717"/>
                  </a:cubicBezTo>
                  <a:close/>
                  <a:moveTo>
                    <a:pt x="193151" y="340888"/>
                  </a:moveTo>
                  <a:cubicBezTo>
                    <a:pt x="304734" y="340888"/>
                    <a:pt x="304089" y="342443"/>
                    <a:pt x="407663" y="342557"/>
                  </a:cubicBezTo>
                  <a:cubicBezTo>
                    <a:pt x="413242" y="615878"/>
                    <a:pt x="411212" y="581293"/>
                    <a:pt x="412104" y="686547"/>
                  </a:cubicBezTo>
                  <a:cubicBezTo>
                    <a:pt x="198332" y="686395"/>
                    <a:pt x="164648" y="686262"/>
                    <a:pt x="112254" y="686660"/>
                  </a:cubicBezTo>
                  <a:cubicBezTo>
                    <a:pt x="108098" y="269479"/>
                    <a:pt x="78703" y="340888"/>
                    <a:pt x="193151" y="340888"/>
                  </a:cubicBezTo>
                  <a:close/>
                  <a:moveTo>
                    <a:pt x="193151" y="704019"/>
                  </a:moveTo>
                  <a:cubicBezTo>
                    <a:pt x="454137" y="704190"/>
                    <a:pt x="411838" y="685541"/>
                    <a:pt x="412996" y="760004"/>
                  </a:cubicBezTo>
                  <a:cubicBezTo>
                    <a:pt x="415045" y="891722"/>
                    <a:pt x="416032" y="889503"/>
                    <a:pt x="418062" y="1018887"/>
                  </a:cubicBezTo>
                  <a:cubicBezTo>
                    <a:pt x="418727" y="1061327"/>
                    <a:pt x="465770" y="1048047"/>
                    <a:pt x="117036" y="1047876"/>
                  </a:cubicBezTo>
                  <a:cubicBezTo>
                    <a:pt x="110090" y="640693"/>
                    <a:pt x="90279" y="704019"/>
                    <a:pt x="193151" y="704019"/>
                  </a:cubicBezTo>
                  <a:close/>
                  <a:moveTo>
                    <a:pt x="122805" y="1406473"/>
                  </a:moveTo>
                  <a:cubicBezTo>
                    <a:pt x="121533" y="1001832"/>
                    <a:pt x="87451" y="1065481"/>
                    <a:pt x="193151" y="1065538"/>
                  </a:cubicBezTo>
                  <a:cubicBezTo>
                    <a:pt x="292038" y="1065538"/>
                    <a:pt x="307960" y="1066031"/>
                    <a:pt x="418878" y="1066031"/>
                  </a:cubicBezTo>
                  <a:cubicBezTo>
                    <a:pt x="420871" y="1170659"/>
                    <a:pt x="424799" y="1251268"/>
                    <a:pt x="424325" y="1411994"/>
                  </a:cubicBezTo>
                  <a:cubicBezTo>
                    <a:pt x="422427" y="1411994"/>
                    <a:pt x="122824" y="1411994"/>
                    <a:pt x="122805" y="1406473"/>
                  </a:cubicBezTo>
                  <a:close/>
                  <a:moveTo>
                    <a:pt x="126259" y="1665661"/>
                  </a:moveTo>
                  <a:cubicBezTo>
                    <a:pt x="124930" y="1595068"/>
                    <a:pt x="123203" y="1499300"/>
                    <a:pt x="122900" y="1428537"/>
                  </a:cubicBezTo>
                  <a:cubicBezTo>
                    <a:pt x="295986" y="1427835"/>
                    <a:pt x="281146" y="1429599"/>
                    <a:pt x="424306" y="1429599"/>
                  </a:cubicBezTo>
                  <a:cubicBezTo>
                    <a:pt x="423850" y="1792408"/>
                    <a:pt x="438291" y="1772450"/>
                    <a:pt x="420605" y="1772450"/>
                  </a:cubicBezTo>
                  <a:cubicBezTo>
                    <a:pt x="66539" y="1772450"/>
                    <a:pt x="128763" y="1800263"/>
                    <a:pt x="126259" y="1665661"/>
                  </a:cubicBezTo>
                  <a:close/>
                  <a:moveTo>
                    <a:pt x="128479" y="1795083"/>
                  </a:moveTo>
                  <a:cubicBezTo>
                    <a:pt x="128365" y="1788235"/>
                    <a:pt x="429429" y="1787874"/>
                    <a:pt x="429543" y="1795387"/>
                  </a:cubicBezTo>
                  <a:cubicBezTo>
                    <a:pt x="435502" y="2175403"/>
                    <a:pt x="447078" y="2134254"/>
                    <a:pt x="420586" y="2134254"/>
                  </a:cubicBezTo>
                  <a:cubicBezTo>
                    <a:pt x="212450" y="2134216"/>
                    <a:pt x="175484" y="2134083"/>
                    <a:pt x="134703" y="2134463"/>
                  </a:cubicBezTo>
                  <a:cubicBezTo>
                    <a:pt x="133659" y="2092896"/>
                    <a:pt x="128650" y="1805821"/>
                    <a:pt x="128479" y="1795083"/>
                  </a:cubicBezTo>
                  <a:close/>
                  <a:moveTo>
                    <a:pt x="141003" y="2442046"/>
                  </a:moveTo>
                  <a:cubicBezTo>
                    <a:pt x="136715" y="2099157"/>
                    <a:pt x="117814" y="2151841"/>
                    <a:pt x="193151" y="2151841"/>
                  </a:cubicBezTo>
                  <a:cubicBezTo>
                    <a:pt x="208921" y="2151841"/>
                    <a:pt x="423585" y="2151879"/>
                    <a:pt x="436982" y="2151898"/>
                  </a:cubicBezTo>
                  <a:cubicBezTo>
                    <a:pt x="438064" y="2242922"/>
                    <a:pt x="437343" y="2198055"/>
                    <a:pt x="441840" y="2499548"/>
                  </a:cubicBezTo>
                  <a:cubicBezTo>
                    <a:pt x="86332" y="2499814"/>
                    <a:pt x="141876" y="2510912"/>
                    <a:pt x="141003" y="2442046"/>
                  </a:cubicBezTo>
                  <a:close/>
                  <a:moveTo>
                    <a:pt x="146924" y="2830239"/>
                  </a:moveTo>
                  <a:cubicBezTo>
                    <a:pt x="143338" y="2604972"/>
                    <a:pt x="142616" y="2561775"/>
                    <a:pt x="141971" y="2515086"/>
                  </a:cubicBezTo>
                  <a:cubicBezTo>
                    <a:pt x="260727" y="2513834"/>
                    <a:pt x="306404" y="2517268"/>
                    <a:pt x="442125" y="2517173"/>
                  </a:cubicBezTo>
                  <a:cubicBezTo>
                    <a:pt x="445484" y="2737336"/>
                    <a:pt x="442466" y="2712161"/>
                    <a:pt x="445465" y="2862794"/>
                  </a:cubicBezTo>
                  <a:cubicBezTo>
                    <a:pt x="95649" y="2863932"/>
                    <a:pt x="147474" y="2865810"/>
                    <a:pt x="146924" y="2830239"/>
                  </a:cubicBezTo>
                  <a:close/>
                  <a:moveTo>
                    <a:pt x="152332" y="3218508"/>
                  </a:moveTo>
                  <a:cubicBezTo>
                    <a:pt x="143679" y="2822233"/>
                    <a:pt x="134665" y="2878066"/>
                    <a:pt x="193170" y="2878066"/>
                  </a:cubicBezTo>
                  <a:cubicBezTo>
                    <a:pt x="305094" y="2878066"/>
                    <a:pt x="307182" y="2880437"/>
                    <a:pt x="420624" y="2880437"/>
                  </a:cubicBezTo>
                  <a:cubicBezTo>
                    <a:pt x="450171" y="2880437"/>
                    <a:pt x="449583" y="2825439"/>
                    <a:pt x="453321" y="3217862"/>
                  </a:cubicBezTo>
                  <a:cubicBezTo>
                    <a:pt x="453397" y="3226494"/>
                    <a:pt x="459280" y="3224256"/>
                    <a:pt x="420624" y="3224256"/>
                  </a:cubicBezTo>
                  <a:cubicBezTo>
                    <a:pt x="120774" y="3224256"/>
                    <a:pt x="152484" y="3225242"/>
                    <a:pt x="152332" y="3218508"/>
                  </a:cubicBezTo>
                  <a:close/>
                  <a:moveTo>
                    <a:pt x="152845" y="3241349"/>
                  </a:moveTo>
                  <a:cubicBezTo>
                    <a:pt x="199414" y="3241311"/>
                    <a:pt x="452106" y="3241918"/>
                    <a:pt x="453530" y="3241918"/>
                  </a:cubicBezTo>
                  <a:cubicBezTo>
                    <a:pt x="457553" y="3641494"/>
                    <a:pt x="476681" y="3587103"/>
                    <a:pt x="420605" y="3587103"/>
                  </a:cubicBezTo>
                  <a:cubicBezTo>
                    <a:pt x="194385" y="3587065"/>
                    <a:pt x="181822" y="3587084"/>
                    <a:pt x="156393" y="3587027"/>
                  </a:cubicBezTo>
                  <a:cubicBezTo>
                    <a:pt x="154610" y="3457984"/>
                    <a:pt x="157475" y="3452937"/>
                    <a:pt x="152845" y="3241349"/>
                  </a:cubicBezTo>
                  <a:close/>
                  <a:moveTo>
                    <a:pt x="164288" y="3950102"/>
                  </a:moveTo>
                  <a:cubicBezTo>
                    <a:pt x="157418" y="3612923"/>
                    <a:pt x="158044" y="3703948"/>
                    <a:pt x="156640" y="3604633"/>
                  </a:cubicBezTo>
                  <a:cubicBezTo>
                    <a:pt x="482678" y="3605467"/>
                    <a:pt x="459375" y="3602773"/>
                    <a:pt x="459431" y="3607156"/>
                  </a:cubicBezTo>
                  <a:cubicBezTo>
                    <a:pt x="465561" y="3999332"/>
                    <a:pt x="482355" y="3947901"/>
                    <a:pt x="420586" y="3947901"/>
                  </a:cubicBezTo>
                  <a:cubicBezTo>
                    <a:pt x="297029" y="3947920"/>
                    <a:pt x="295739" y="3950709"/>
                    <a:pt x="164288" y="3950102"/>
                  </a:cubicBezTo>
                  <a:close/>
                  <a:moveTo>
                    <a:pt x="164667" y="3967726"/>
                  </a:moveTo>
                  <a:cubicBezTo>
                    <a:pt x="268299" y="3968181"/>
                    <a:pt x="283556" y="3966019"/>
                    <a:pt x="465049" y="3965469"/>
                  </a:cubicBezTo>
                  <a:cubicBezTo>
                    <a:pt x="471501" y="4377034"/>
                    <a:pt x="486549" y="4310729"/>
                    <a:pt x="420605" y="4310729"/>
                  </a:cubicBezTo>
                  <a:cubicBezTo>
                    <a:pt x="306840" y="4310729"/>
                    <a:pt x="306726" y="4312873"/>
                    <a:pt x="193151" y="4312873"/>
                  </a:cubicBezTo>
                  <a:cubicBezTo>
                    <a:pt x="158860" y="4312873"/>
                    <a:pt x="172941" y="4357190"/>
                    <a:pt x="164667" y="3967726"/>
                  </a:cubicBezTo>
                  <a:close/>
                  <a:moveTo>
                    <a:pt x="172524" y="4642558"/>
                  </a:moveTo>
                  <a:cubicBezTo>
                    <a:pt x="166869" y="4280185"/>
                    <a:pt x="166812" y="4330478"/>
                    <a:pt x="193151" y="4330478"/>
                  </a:cubicBezTo>
                  <a:cubicBezTo>
                    <a:pt x="518335" y="4330478"/>
                    <a:pt x="471216" y="4307314"/>
                    <a:pt x="472449" y="4383902"/>
                  </a:cubicBezTo>
                  <a:cubicBezTo>
                    <a:pt x="474423" y="4510232"/>
                    <a:pt x="472013" y="4513609"/>
                    <a:pt x="474043" y="4642824"/>
                  </a:cubicBezTo>
                  <a:cubicBezTo>
                    <a:pt x="474632" y="4679951"/>
                    <a:pt x="485259" y="4672077"/>
                    <a:pt x="420624" y="4672077"/>
                  </a:cubicBezTo>
                  <a:cubicBezTo>
                    <a:pt x="133166" y="4672077"/>
                    <a:pt x="173150" y="4683233"/>
                    <a:pt x="172524" y="4642558"/>
                  </a:cubicBezTo>
                  <a:close/>
                  <a:moveTo>
                    <a:pt x="179412" y="5030902"/>
                  </a:moveTo>
                  <a:cubicBezTo>
                    <a:pt x="169924" y="4635519"/>
                    <a:pt x="167077" y="4690157"/>
                    <a:pt x="193151" y="4690157"/>
                  </a:cubicBezTo>
                  <a:cubicBezTo>
                    <a:pt x="533080" y="4690157"/>
                    <a:pt x="474499" y="4667733"/>
                    <a:pt x="475827" y="4772284"/>
                  </a:cubicBezTo>
                  <a:cubicBezTo>
                    <a:pt x="476871" y="4855209"/>
                    <a:pt x="478161" y="4948870"/>
                    <a:pt x="480325" y="5031396"/>
                  </a:cubicBezTo>
                  <a:cubicBezTo>
                    <a:pt x="480458" y="5036708"/>
                    <a:pt x="489396" y="5035152"/>
                    <a:pt x="420624" y="5035152"/>
                  </a:cubicBezTo>
                  <a:cubicBezTo>
                    <a:pt x="159582" y="5035152"/>
                    <a:pt x="179754" y="5045681"/>
                    <a:pt x="179412" y="5030902"/>
                  </a:cubicBezTo>
                  <a:close/>
                  <a:moveTo>
                    <a:pt x="186756" y="5399536"/>
                  </a:moveTo>
                  <a:cubicBezTo>
                    <a:pt x="180437" y="5015934"/>
                    <a:pt x="172732" y="5055907"/>
                    <a:pt x="193151" y="5055907"/>
                  </a:cubicBezTo>
                  <a:cubicBezTo>
                    <a:pt x="538090" y="5055907"/>
                    <a:pt x="480704" y="5015687"/>
                    <a:pt x="482981" y="5160705"/>
                  </a:cubicBezTo>
                  <a:cubicBezTo>
                    <a:pt x="484993" y="5289407"/>
                    <a:pt x="486416" y="5287301"/>
                    <a:pt x="488352" y="5399801"/>
                  </a:cubicBezTo>
                  <a:cubicBezTo>
                    <a:pt x="451499" y="5399650"/>
                    <a:pt x="204499" y="5399536"/>
                    <a:pt x="186756" y="5399536"/>
                  </a:cubicBezTo>
                  <a:close/>
                  <a:moveTo>
                    <a:pt x="193151" y="5417141"/>
                  </a:moveTo>
                  <a:cubicBezTo>
                    <a:pt x="460494" y="5417312"/>
                    <a:pt x="456813" y="5417293"/>
                    <a:pt x="488655" y="5417445"/>
                  </a:cubicBezTo>
                  <a:cubicBezTo>
                    <a:pt x="491274" y="5600367"/>
                    <a:pt x="490439" y="5592095"/>
                    <a:pt x="493419" y="5760618"/>
                  </a:cubicBezTo>
                  <a:cubicBezTo>
                    <a:pt x="417398" y="5759727"/>
                    <a:pt x="307087" y="5760713"/>
                    <a:pt x="192923" y="5760713"/>
                  </a:cubicBezTo>
                  <a:cubicBezTo>
                    <a:pt x="191178" y="5390448"/>
                    <a:pt x="179279" y="5417141"/>
                    <a:pt x="193151" y="5417141"/>
                  </a:cubicBezTo>
                  <a:close/>
                  <a:moveTo>
                    <a:pt x="193151" y="5778300"/>
                  </a:moveTo>
                  <a:cubicBezTo>
                    <a:pt x="540595" y="5778300"/>
                    <a:pt x="493513" y="5766518"/>
                    <a:pt x="494292" y="5808237"/>
                  </a:cubicBezTo>
                  <a:cubicBezTo>
                    <a:pt x="501408" y="6185995"/>
                    <a:pt x="514995" y="6124414"/>
                    <a:pt x="420605" y="6124414"/>
                  </a:cubicBezTo>
                  <a:cubicBezTo>
                    <a:pt x="311110" y="6124414"/>
                    <a:pt x="307656" y="6122156"/>
                    <a:pt x="198351" y="6122080"/>
                  </a:cubicBezTo>
                  <a:cubicBezTo>
                    <a:pt x="189678" y="5752195"/>
                    <a:pt x="194499" y="5778300"/>
                    <a:pt x="193151" y="5778300"/>
                  </a:cubicBezTo>
                  <a:close/>
                  <a:moveTo>
                    <a:pt x="201634" y="6455484"/>
                  </a:moveTo>
                  <a:cubicBezTo>
                    <a:pt x="199660" y="6329495"/>
                    <a:pt x="201805" y="6325587"/>
                    <a:pt x="199774" y="6196410"/>
                  </a:cubicBezTo>
                  <a:cubicBezTo>
                    <a:pt x="198579" y="6118685"/>
                    <a:pt x="148158" y="6140653"/>
                    <a:pt x="497423" y="6142190"/>
                  </a:cubicBezTo>
                  <a:cubicBezTo>
                    <a:pt x="498998" y="6320199"/>
                    <a:pt x="503533" y="6320977"/>
                    <a:pt x="505450" y="6485743"/>
                  </a:cubicBezTo>
                  <a:cubicBezTo>
                    <a:pt x="163016" y="6479596"/>
                    <a:pt x="202450" y="6507655"/>
                    <a:pt x="201634" y="6455484"/>
                  </a:cubicBezTo>
                  <a:close/>
                  <a:moveTo>
                    <a:pt x="207479" y="6843677"/>
                  </a:moveTo>
                  <a:cubicBezTo>
                    <a:pt x="205543" y="6751115"/>
                    <a:pt x="204366" y="6682116"/>
                    <a:pt x="203361" y="6584945"/>
                  </a:cubicBezTo>
                  <a:cubicBezTo>
                    <a:pt x="202298" y="6482746"/>
                    <a:pt x="181234" y="6506100"/>
                    <a:pt x="307011" y="6503728"/>
                  </a:cubicBezTo>
                  <a:cubicBezTo>
                    <a:pt x="388800" y="6502286"/>
                    <a:pt x="457610" y="6502495"/>
                    <a:pt x="505640" y="6503387"/>
                  </a:cubicBezTo>
                  <a:cubicBezTo>
                    <a:pt x="506494" y="6601886"/>
                    <a:pt x="503305" y="6650055"/>
                    <a:pt x="509549" y="6849766"/>
                  </a:cubicBezTo>
                  <a:cubicBezTo>
                    <a:pt x="180532" y="6849766"/>
                    <a:pt x="207554" y="6846997"/>
                    <a:pt x="207479" y="6843677"/>
                  </a:cubicBezTo>
                  <a:close/>
                  <a:moveTo>
                    <a:pt x="207934" y="6864981"/>
                  </a:moveTo>
                  <a:cubicBezTo>
                    <a:pt x="309155" y="6865190"/>
                    <a:pt x="277958" y="6867372"/>
                    <a:pt x="510099" y="6867372"/>
                  </a:cubicBezTo>
                  <a:cubicBezTo>
                    <a:pt x="515185" y="7033087"/>
                    <a:pt x="512281" y="7097476"/>
                    <a:pt x="513762" y="7210318"/>
                  </a:cubicBezTo>
                  <a:cubicBezTo>
                    <a:pt x="210648" y="7211551"/>
                    <a:pt x="312723" y="7212177"/>
                    <a:pt x="214709" y="7212423"/>
                  </a:cubicBezTo>
                  <a:cubicBezTo>
                    <a:pt x="214690" y="7210489"/>
                    <a:pt x="207972" y="6866442"/>
                    <a:pt x="207934" y="6864981"/>
                  </a:cubicBezTo>
                  <a:close/>
                  <a:moveTo>
                    <a:pt x="215031" y="7232211"/>
                  </a:moveTo>
                  <a:cubicBezTo>
                    <a:pt x="214993" y="7229763"/>
                    <a:pt x="189147" y="7229384"/>
                    <a:pt x="514008" y="7227943"/>
                  </a:cubicBezTo>
                  <a:cubicBezTo>
                    <a:pt x="516058" y="7360837"/>
                    <a:pt x="519360" y="7366566"/>
                    <a:pt x="521865" y="7575100"/>
                  </a:cubicBezTo>
                  <a:cubicBezTo>
                    <a:pt x="388706" y="7574626"/>
                    <a:pt x="316082" y="7575252"/>
                    <a:pt x="220231" y="7575328"/>
                  </a:cubicBezTo>
                  <a:cubicBezTo>
                    <a:pt x="217840" y="7462941"/>
                    <a:pt x="216834" y="7344806"/>
                    <a:pt x="215031" y="7232211"/>
                  </a:cubicBezTo>
                  <a:close/>
                  <a:moveTo>
                    <a:pt x="225203" y="7879951"/>
                  </a:moveTo>
                  <a:cubicBezTo>
                    <a:pt x="223780" y="7534368"/>
                    <a:pt x="193929" y="7593218"/>
                    <a:pt x="306897" y="7592762"/>
                  </a:cubicBezTo>
                  <a:cubicBezTo>
                    <a:pt x="384094" y="7592554"/>
                    <a:pt x="435407" y="7592478"/>
                    <a:pt x="522073" y="7592725"/>
                  </a:cubicBezTo>
                  <a:cubicBezTo>
                    <a:pt x="526210" y="7966006"/>
                    <a:pt x="522130" y="7511375"/>
                    <a:pt x="525261" y="7937852"/>
                  </a:cubicBezTo>
                  <a:cubicBezTo>
                    <a:pt x="165692" y="7939730"/>
                    <a:pt x="225487" y="7946769"/>
                    <a:pt x="225203" y="7879951"/>
                  </a:cubicBezTo>
                  <a:close/>
                  <a:moveTo>
                    <a:pt x="230839" y="8268372"/>
                  </a:moveTo>
                  <a:cubicBezTo>
                    <a:pt x="224899" y="7889418"/>
                    <a:pt x="201975" y="7951492"/>
                    <a:pt x="306688" y="7954224"/>
                  </a:cubicBezTo>
                  <a:cubicBezTo>
                    <a:pt x="371266" y="7955989"/>
                    <a:pt x="425767" y="7955989"/>
                    <a:pt x="525413" y="7955495"/>
                  </a:cubicBezTo>
                  <a:cubicBezTo>
                    <a:pt x="527254" y="8142041"/>
                    <a:pt x="531695" y="8131076"/>
                    <a:pt x="533668" y="8298024"/>
                  </a:cubicBezTo>
                  <a:cubicBezTo>
                    <a:pt x="186547" y="8293812"/>
                    <a:pt x="231636" y="8317128"/>
                    <a:pt x="230839" y="8268372"/>
                  </a:cubicBezTo>
                  <a:close/>
                  <a:moveTo>
                    <a:pt x="236304" y="8663299"/>
                  </a:moveTo>
                  <a:cubicBezTo>
                    <a:pt x="235982" y="8568291"/>
                    <a:pt x="236114" y="8589368"/>
                    <a:pt x="231655" y="8317375"/>
                  </a:cubicBezTo>
                  <a:cubicBezTo>
                    <a:pt x="323654" y="8316806"/>
                    <a:pt x="348836" y="8313429"/>
                    <a:pt x="533858" y="8315687"/>
                  </a:cubicBezTo>
                  <a:cubicBezTo>
                    <a:pt x="534693" y="8410505"/>
                    <a:pt x="536021" y="8624142"/>
                    <a:pt x="536534" y="8663318"/>
                  </a:cubicBezTo>
                  <a:lnTo>
                    <a:pt x="236304" y="8663299"/>
                  </a:lnTo>
                  <a:close/>
                  <a:moveTo>
                    <a:pt x="534389" y="7227848"/>
                  </a:moveTo>
                  <a:cubicBezTo>
                    <a:pt x="854848" y="7226539"/>
                    <a:pt x="830159" y="7230427"/>
                    <a:pt x="830197" y="7232552"/>
                  </a:cubicBezTo>
                  <a:cubicBezTo>
                    <a:pt x="836383" y="7627935"/>
                    <a:pt x="871092" y="7573355"/>
                    <a:pt x="761843" y="7574682"/>
                  </a:cubicBezTo>
                  <a:cubicBezTo>
                    <a:pt x="687948" y="7575480"/>
                    <a:pt x="643410" y="7575461"/>
                    <a:pt x="537444" y="7575157"/>
                  </a:cubicBezTo>
                  <a:cubicBezTo>
                    <a:pt x="532833" y="7200585"/>
                    <a:pt x="523326" y="7227904"/>
                    <a:pt x="534389" y="7227848"/>
                  </a:cubicBezTo>
                  <a:close/>
                  <a:moveTo>
                    <a:pt x="540670" y="7879989"/>
                  </a:moveTo>
                  <a:cubicBezTo>
                    <a:pt x="540670" y="7533135"/>
                    <a:pt x="504273" y="7592952"/>
                    <a:pt x="648097" y="7592952"/>
                  </a:cubicBezTo>
                  <a:cubicBezTo>
                    <a:pt x="755315" y="7592952"/>
                    <a:pt x="751064" y="7592004"/>
                    <a:pt x="838205" y="7591700"/>
                  </a:cubicBezTo>
                  <a:cubicBezTo>
                    <a:pt x="837826" y="7807746"/>
                    <a:pt x="841109" y="7839619"/>
                    <a:pt x="843595" y="7936999"/>
                  </a:cubicBezTo>
                  <a:cubicBezTo>
                    <a:pt x="487080" y="7937378"/>
                    <a:pt x="540670" y="7957127"/>
                    <a:pt x="540670" y="7879989"/>
                  </a:cubicBezTo>
                  <a:close/>
                  <a:moveTo>
                    <a:pt x="548811" y="8268334"/>
                  </a:moveTo>
                  <a:cubicBezTo>
                    <a:pt x="542948" y="7892700"/>
                    <a:pt x="505943" y="7955154"/>
                    <a:pt x="648097" y="7955154"/>
                  </a:cubicBezTo>
                  <a:cubicBezTo>
                    <a:pt x="761464" y="7955154"/>
                    <a:pt x="745846" y="7954756"/>
                    <a:pt x="844012" y="7954642"/>
                  </a:cubicBezTo>
                  <a:cubicBezTo>
                    <a:pt x="847504" y="8109524"/>
                    <a:pt x="844392" y="8128970"/>
                    <a:pt x="847143" y="8298157"/>
                  </a:cubicBezTo>
                  <a:cubicBezTo>
                    <a:pt x="501654" y="8298518"/>
                    <a:pt x="549438" y="8309122"/>
                    <a:pt x="548811" y="8268334"/>
                  </a:cubicBezTo>
                  <a:close/>
                  <a:moveTo>
                    <a:pt x="552094" y="8663337"/>
                  </a:moveTo>
                  <a:cubicBezTo>
                    <a:pt x="551525" y="8620177"/>
                    <a:pt x="550197" y="8405914"/>
                    <a:pt x="549400" y="8315876"/>
                  </a:cubicBezTo>
                  <a:cubicBezTo>
                    <a:pt x="653582" y="8317072"/>
                    <a:pt x="768656" y="8315857"/>
                    <a:pt x="847447" y="8315763"/>
                  </a:cubicBezTo>
                  <a:cubicBezTo>
                    <a:pt x="852153" y="8604810"/>
                    <a:pt x="851584" y="8576638"/>
                    <a:pt x="853557" y="8660662"/>
                  </a:cubicBezTo>
                  <a:cubicBezTo>
                    <a:pt x="746928" y="8661023"/>
                    <a:pt x="793743" y="8663356"/>
                    <a:pt x="552094" y="8663337"/>
                  </a:cubicBezTo>
                  <a:close/>
                  <a:moveTo>
                    <a:pt x="857486" y="7879667"/>
                  </a:moveTo>
                  <a:cubicBezTo>
                    <a:pt x="846688" y="7546510"/>
                    <a:pt x="851755" y="7591643"/>
                    <a:pt x="875722" y="7591643"/>
                  </a:cubicBezTo>
                  <a:cubicBezTo>
                    <a:pt x="1198135" y="7591643"/>
                    <a:pt x="1154223" y="7584282"/>
                    <a:pt x="1154375" y="7620935"/>
                  </a:cubicBezTo>
                  <a:cubicBezTo>
                    <a:pt x="1155950" y="7993211"/>
                    <a:pt x="1177830" y="7935614"/>
                    <a:pt x="1103214" y="7935614"/>
                  </a:cubicBezTo>
                  <a:cubicBezTo>
                    <a:pt x="818185" y="7935614"/>
                    <a:pt x="859990" y="7957450"/>
                    <a:pt x="857486" y="7879667"/>
                  </a:cubicBezTo>
                  <a:close/>
                  <a:moveTo>
                    <a:pt x="862211" y="8268410"/>
                  </a:moveTo>
                  <a:cubicBezTo>
                    <a:pt x="856651" y="7912829"/>
                    <a:pt x="856802" y="7954623"/>
                    <a:pt x="875722" y="7954623"/>
                  </a:cubicBezTo>
                  <a:cubicBezTo>
                    <a:pt x="1209388" y="7954623"/>
                    <a:pt x="1158151" y="7934665"/>
                    <a:pt x="1159328" y="8009716"/>
                  </a:cubicBezTo>
                  <a:cubicBezTo>
                    <a:pt x="1164622" y="8349532"/>
                    <a:pt x="1188172" y="8299769"/>
                    <a:pt x="1103195" y="8299769"/>
                  </a:cubicBezTo>
                  <a:cubicBezTo>
                    <a:pt x="822929" y="8299769"/>
                    <a:pt x="862818" y="8306580"/>
                    <a:pt x="862211" y="8268410"/>
                  </a:cubicBezTo>
                  <a:close/>
                  <a:moveTo>
                    <a:pt x="1170031" y="8657361"/>
                  </a:moveTo>
                  <a:cubicBezTo>
                    <a:pt x="1170012" y="8667587"/>
                    <a:pt x="1195915" y="8660605"/>
                    <a:pt x="875703" y="8660605"/>
                  </a:cubicBezTo>
                  <a:cubicBezTo>
                    <a:pt x="865683" y="8660605"/>
                    <a:pt x="869213" y="8699345"/>
                    <a:pt x="862970" y="8315724"/>
                  </a:cubicBezTo>
                  <a:cubicBezTo>
                    <a:pt x="998159" y="8315648"/>
                    <a:pt x="967076" y="8317622"/>
                    <a:pt x="1166577" y="8317318"/>
                  </a:cubicBezTo>
                  <a:cubicBezTo>
                    <a:pt x="1166615" y="8319538"/>
                    <a:pt x="1170107" y="8594148"/>
                    <a:pt x="1170031" y="8657361"/>
                  </a:cubicBezTo>
                  <a:close/>
                  <a:moveTo>
                    <a:pt x="1173048" y="7879875"/>
                  </a:moveTo>
                  <a:cubicBezTo>
                    <a:pt x="1168835" y="7544935"/>
                    <a:pt x="1153711" y="7593237"/>
                    <a:pt x="1217093" y="7592383"/>
                  </a:cubicBezTo>
                  <a:cubicBezTo>
                    <a:pt x="1510358" y="7588418"/>
                    <a:pt x="1470678" y="7586862"/>
                    <a:pt x="1471532" y="7621143"/>
                  </a:cubicBezTo>
                  <a:cubicBezTo>
                    <a:pt x="1480356" y="7988126"/>
                    <a:pt x="1480147" y="7937131"/>
                    <a:pt x="1444642" y="7936733"/>
                  </a:cubicBezTo>
                  <a:cubicBezTo>
                    <a:pt x="1125037" y="7933280"/>
                    <a:pt x="1173959" y="7953845"/>
                    <a:pt x="1173048" y="7879875"/>
                  </a:cubicBezTo>
                  <a:close/>
                  <a:moveTo>
                    <a:pt x="1181417" y="8268334"/>
                  </a:moveTo>
                  <a:cubicBezTo>
                    <a:pt x="1175743" y="7905809"/>
                    <a:pt x="1154356" y="7953257"/>
                    <a:pt x="1216941" y="7953504"/>
                  </a:cubicBezTo>
                  <a:cubicBezTo>
                    <a:pt x="1524078" y="7954737"/>
                    <a:pt x="1475422" y="7939920"/>
                    <a:pt x="1476504" y="8009716"/>
                  </a:cubicBezTo>
                  <a:cubicBezTo>
                    <a:pt x="1478515" y="8137773"/>
                    <a:pt x="1479616" y="8146215"/>
                    <a:pt x="1481532" y="8268637"/>
                  </a:cubicBezTo>
                  <a:cubicBezTo>
                    <a:pt x="1482159" y="8309540"/>
                    <a:pt x="1509997" y="8299295"/>
                    <a:pt x="1330782" y="8299428"/>
                  </a:cubicBezTo>
                  <a:cubicBezTo>
                    <a:pt x="1153711" y="8299428"/>
                    <a:pt x="1182081" y="8310033"/>
                    <a:pt x="1181417" y="8268334"/>
                  </a:cubicBezTo>
                  <a:close/>
                  <a:moveTo>
                    <a:pt x="1444490" y="8662123"/>
                  </a:moveTo>
                  <a:cubicBezTo>
                    <a:pt x="1373347" y="8662692"/>
                    <a:pt x="1361866" y="8662597"/>
                    <a:pt x="1185554" y="8662540"/>
                  </a:cubicBezTo>
                  <a:cubicBezTo>
                    <a:pt x="1185649" y="8596748"/>
                    <a:pt x="1182176" y="8319614"/>
                    <a:pt x="1182138" y="8317318"/>
                  </a:cubicBezTo>
                  <a:cubicBezTo>
                    <a:pt x="1324501" y="8317033"/>
                    <a:pt x="1156880" y="8317167"/>
                    <a:pt x="1482159" y="8316938"/>
                  </a:cubicBezTo>
                  <a:cubicBezTo>
                    <a:pt x="1486087" y="8726664"/>
                    <a:pt x="1501875" y="8661649"/>
                    <a:pt x="1444490" y="8662123"/>
                  </a:cubicBezTo>
                  <a:close/>
                  <a:moveTo>
                    <a:pt x="1484455" y="7491247"/>
                  </a:moveTo>
                  <a:cubicBezTo>
                    <a:pt x="1482481" y="7365163"/>
                    <a:pt x="1483164" y="7367363"/>
                    <a:pt x="1481039" y="7232173"/>
                  </a:cubicBezTo>
                  <a:cubicBezTo>
                    <a:pt x="1481001" y="7229081"/>
                    <a:pt x="1455762" y="7229138"/>
                    <a:pt x="1781914" y="7229081"/>
                  </a:cubicBezTo>
                  <a:cubicBezTo>
                    <a:pt x="1781933" y="7230485"/>
                    <a:pt x="1782995" y="7284686"/>
                    <a:pt x="1785614" y="7573734"/>
                  </a:cubicBezTo>
                  <a:cubicBezTo>
                    <a:pt x="1426405" y="7573734"/>
                    <a:pt x="1486220" y="7603974"/>
                    <a:pt x="1484455" y="7491247"/>
                  </a:cubicBezTo>
                  <a:close/>
                  <a:moveTo>
                    <a:pt x="1558331" y="7593331"/>
                  </a:moveTo>
                  <a:cubicBezTo>
                    <a:pt x="1672172" y="7593331"/>
                    <a:pt x="1672532" y="7591340"/>
                    <a:pt x="1785747" y="7591340"/>
                  </a:cubicBezTo>
                  <a:cubicBezTo>
                    <a:pt x="1787436" y="7816454"/>
                    <a:pt x="1789277" y="7839599"/>
                    <a:pt x="1791307" y="7936126"/>
                  </a:cubicBezTo>
                  <a:cubicBezTo>
                    <a:pt x="1667162" y="7936126"/>
                    <a:pt x="1624635" y="7938023"/>
                    <a:pt x="1491135" y="7937150"/>
                  </a:cubicBezTo>
                  <a:cubicBezTo>
                    <a:pt x="1487795" y="7533837"/>
                    <a:pt x="1462821" y="7593331"/>
                    <a:pt x="1558331" y="7593331"/>
                  </a:cubicBezTo>
                  <a:close/>
                  <a:moveTo>
                    <a:pt x="1497074" y="8268334"/>
                  </a:moveTo>
                  <a:cubicBezTo>
                    <a:pt x="1491286" y="7897348"/>
                    <a:pt x="1470697" y="7954964"/>
                    <a:pt x="1558331" y="7954964"/>
                  </a:cubicBezTo>
                  <a:cubicBezTo>
                    <a:pt x="1838009" y="7954964"/>
                    <a:pt x="1791402" y="7930339"/>
                    <a:pt x="1792636" y="8009716"/>
                  </a:cubicBezTo>
                  <a:cubicBezTo>
                    <a:pt x="1797171" y="8296582"/>
                    <a:pt x="1796829" y="8275657"/>
                    <a:pt x="1797228" y="8299864"/>
                  </a:cubicBezTo>
                  <a:cubicBezTo>
                    <a:pt x="1448911" y="8300338"/>
                    <a:pt x="1497720" y="8309312"/>
                    <a:pt x="1497074" y="8268334"/>
                  </a:cubicBezTo>
                  <a:close/>
                  <a:moveTo>
                    <a:pt x="1785937" y="8661971"/>
                  </a:moveTo>
                  <a:cubicBezTo>
                    <a:pt x="1467585" y="8661971"/>
                    <a:pt x="1500775" y="8663356"/>
                    <a:pt x="1500699" y="8657342"/>
                  </a:cubicBezTo>
                  <a:cubicBezTo>
                    <a:pt x="1495158" y="8247181"/>
                    <a:pt x="1481039" y="8316958"/>
                    <a:pt x="1558350" y="8316901"/>
                  </a:cubicBezTo>
                  <a:cubicBezTo>
                    <a:pt x="1672494" y="8316901"/>
                    <a:pt x="1672058" y="8317508"/>
                    <a:pt x="1785937" y="8317508"/>
                  </a:cubicBezTo>
                  <a:cubicBezTo>
                    <a:pt x="1801611" y="8317508"/>
                    <a:pt x="1797076" y="8305120"/>
                    <a:pt x="1799201" y="8398345"/>
                  </a:cubicBezTo>
                  <a:cubicBezTo>
                    <a:pt x="1806185" y="8702380"/>
                    <a:pt x="1808272" y="8661971"/>
                    <a:pt x="1785937" y="8661971"/>
                  </a:cubicBezTo>
                  <a:close/>
                  <a:moveTo>
                    <a:pt x="1801535" y="7620859"/>
                  </a:moveTo>
                  <a:cubicBezTo>
                    <a:pt x="1801251" y="7575119"/>
                    <a:pt x="1758326" y="7595646"/>
                    <a:pt x="2100816" y="7591055"/>
                  </a:cubicBezTo>
                  <a:cubicBezTo>
                    <a:pt x="2104270" y="7802643"/>
                    <a:pt x="2104194" y="7807481"/>
                    <a:pt x="2106395" y="7880293"/>
                  </a:cubicBezTo>
                  <a:cubicBezTo>
                    <a:pt x="2108862" y="7961775"/>
                    <a:pt x="2156475" y="7936980"/>
                    <a:pt x="1806868" y="7936145"/>
                  </a:cubicBezTo>
                  <a:cubicBezTo>
                    <a:pt x="1805388" y="7865856"/>
                    <a:pt x="1802541" y="7782969"/>
                    <a:pt x="1801535" y="7620859"/>
                  </a:cubicBezTo>
                  <a:close/>
                  <a:moveTo>
                    <a:pt x="1807210" y="7953750"/>
                  </a:moveTo>
                  <a:cubicBezTo>
                    <a:pt x="2164919" y="7954642"/>
                    <a:pt x="2108312" y="7940812"/>
                    <a:pt x="2109375" y="8009659"/>
                  </a:cubicBezTo>
                  <a:cubicBezTo>
                    <a:pt x="2111386" y="8139442"/>
                    <a:pt x="2112525" y="8134168"/>
                    <a:pt x="2114707" y="8268618"/>
                  </a:cubicBezTo>
                  <a:cubicBezTo>
                    <a:pt x="2115333" y="8308591"/>
                    <a:pt x="2163724" y="8298404"/>
                    <a:pt x="1812770" y="8299808"/>
                  </a:cubicBezTo>
                  <a:cubicBezTo>
                    <a:pt x="1811897" y="8248110"/>
                    <a:pt x="1808139" y="8001691"/>
                    <a:pt x="1807210" y="7953750"/>
                  </a:cubicBezTo>
                  <a:close/>
                  <a:moveTo>
                    <a:pt x="1818463" y="8661915"/>
                  </a:moveTo>
                  <a:cubicBezTo>
                    <a:pt x="1818026" y="8512249"/>
                    <a:pt x="1814610" y="8401722"/>
                    <a:pt x="1813092" y="8317432"/>
                  </a:cubicBezTo>
                  <a:cubicBezTo>
                    <a:pt x="1917407" y="8316996"/>
                    <a:pt x="1951982" y="8313391"/>
                    <a:pt x="2115295" y="8315705"/>
                  </a:cubicBezTo>
                  <a:cubicBezTo>
                    <a:pt x="2116244" y="8437502"/>
                    <a:pt x="2112563" y="8373701"/>
                    <a:pt x="2117876" y="8657551"/>
                  </a:cubicBezTo>
                  <a:cubicBezTo>
                    <a:pt x="2117952" y="8661800"/>
                    <a:pt x="2144273" y="8661194"/>
                    <a:pt x="1818463" y="8661915"/>
                  </a:cubicBezTo>
                  <a:close/>
                  <a:moveTo>
                    <a:pt x="2121956" y="7879724"/>
                  </a:moveTo>
                  <a:cubicBezTo>
                    <a:pt x="2119508" y="7798887"/>
                    <a:pt x="2119660" y="7793404"/>
                    <a:pt x="2116358" y="7590846"/>
                  </a:cubicBezTo>
                  <a:cubicBezTo>
                    <a:pt x="2324779" y="7587583"/>
                    <a:pt x="2326733" y="7591946"/>
                    <a:pt x="2417366" y="7593180"/>
                  </a:cubicBezTo>
                  <a:cubicBezTo>
                    <a:pt x="2419017" y="7685665"/>
                    <a:pt x="2423286" y="7935424"/>
                    <a:pt x="2423305" y="7936828"/>
                  </a:cubicBezTo>
                  <a:cubicBezTo>
                    <a:pt x="2072427" y="7938364"/>
                    <a:pt x="2124366" y="7959347"/>
                    <a:pt x="2121956" y="7879724"/>
                  </a:cubicBezTo>
                  <a:close/>
                  <a:moveTo>
                    <a:pt x="2123949" y="7955780"/>
                  </a:moveTo>
                  <a:cubicBezTo>
                    <a:pt x="2250561" y="7955837"/>
                    <a:pt x="2285819" y="7956046"/>
                    <a:pt x="2355008" y="7955116"/>
                  </a:cubicBezTo>
                  <a:cubicBezTo>
                    <a:pt x="2441656" y="7953940"/>
                    <a:pt x="2423343" y="7895129"/>
                    <a:pt x="2429207" y="8268676"/>
                  </a:cubicBezTo>
                  <a:cubicBezTo>
                    <a:pt x="2429833" y="8308212"/>
                    <a:pt x="2477825" y="8303431"/>
                    <a:pt x="2130666" y="8298328"/>
                  </a:cubicBezTo>
                  <a:cubicBezTo>
                    <a:pt x="2130325" y="8268562"/>
                    <a:pt x="2123987" y="7957279"/>
                    <a:pt x="2123949" y="7955780"/>
                  </a:cubicBezTo>
                  <a:close/>
                  <a:moveTo>
                    <a:pt x="2133494" y="8660472"/>
                  </a:moveTo>
                  <a:cubicBezTo>
                    <a:pt x="2127972" y="8391250"/>
                    <a:pt x="2131786" y="8435738"/>
                    <a:pt x="2130837" y="8315952"/>
                  </a:cubicBezTo>
                  <a:cubicBezTo>
                    <a:pt x="2218111" y="8317242"/>
                    <a:pt x="2229117" y="8316313"/>
                    <a:pt x="2354875" y="8317167"/>
                  </a:cubicBezTo>
                  <a:cubicBezTo>
                    <a:pt x="2461012" y="8317887"/>
                    <a:pt x="2421389" y="8258393"/>
                    <a:pt x="2435488" y="8658063"/>
                  </a:cubicBezTo>
                  <a:cubicBezTo>
                    <a:pt x="2435830" y="8667891"/>
                    <a:pt x="2445280" y="8658405"/>
                    <a:pt x="2133494" y="8660472"/>
                  </a:cubicBezTo>
                  <a:close/>
                  <a:moveTo>
                    <a:pt x="2437822" y="7879875"/>
                  </a:moveTo>
                  <a:cubicBezTo>
                    <a:pt x="2431940" y="7547117"/>
                    <a:pt x="2420819" y="7593502"/>
                    <a:pt x="2468716" y="7593502"/>
                  </a:cubicBezTo>
                  <a:cubicBezTo>
                    <a:pt x="2775588" y="7593502"/>
                    <a:pt x="2734408" y="7578439"/>
                    <a:pt x="2735756" y="7621258"/>
                  </a:cubicBezTo>
                  <a:cubicBezTo>
                    <a:pt x="2746838" y="7987310"/>
                    <a:pt x="2748052" y="7935632"/>
                    <a:pt x="2696341" y="7935632"/>
                  </a:cubicBezTo>
                  <a:cubicBezTo>
                    <a:pt x="2392411" y="7935614"/>
                    <a:pt x="2439226" y="7954339"/>
                    <a:pt x="2437822" y="7879875"/>
                  </a:cubicBezTo>
                  <a:close/>
                  <a:moveTo>
                    <a:pt x="2444749" y="8268372"/>
                  </a:moveTo>
                  <a:cubicBezTo>
                    <a:pt x="2439075" y="7905961"/>
                    <a:pt x="2426873" y="7954339"/>
                    <a:pt x="2468735" y="7954339"/>
                  </a:cubicBezTo>
                  <a:cubicBezTo>
                    <a:pt x="2790598" y="7954339"/>
                    <a:pt x="2740784" y="7935614"/>
                    <a:pt x="2741942" y="8009659"/>
                  </a:cubicBezTo>
                  <a:cubicBezTo>
                    <a:pt x="2747274" y="8350518"/>
                    <a:pt x="2760027" y="8297948"/>
                    <a:pt x="2696341" y="8297948"/>
                  </a:cubicBezTo>
                  <a:cubicBezTo>
                    <a:pt x="2405353" y="8297967"/>
                    <a:pt x="2445451" y="8313334"/>
                    <a:pt x="2444749" y="8268372"/>
                  </a:cubicBezTo>
                  <a:close/>
                  <a:moveTo>
                    <a:pt x="2451201" y="8662389"/>
                  </a:moveTo>
                  <a:cubicBezTo>
                    <a:pt x="2446115" y="8510143"/>
                    <a:pt x="2446950" y="8431071"/>
                    <a:pt x="2445451" y="8317508"/>
                  </a:cubicBezTo>
                  <a:cubicBezTo>
                    <a:pt x="2597814" y="8317660"/>
                    <a:pt x="2538323" y="8315800"/>
                    <a:pt x="2746458" y="8315535"/>
                  </a:cubicBezTo>
                  <a:lnTo>
                    <a:pt x="2752000" y="8662465"/>
                  </a:lnTo>
                  <a:cubicBezTo>
                    <a:pt x="2703590" y="8662730"/>
                    <a:pt x="2452700" y="8662408"/>
                    <a:pt x="2451201" y="8662389"/>
                  </a:cubicBezTo>
                  <a:close/>
                  <a:moveTo>
                    <a:pt x="2755909" y="7880786"/>
                  </a:moveTo>
                  <a:cubicBezTo>
                    <a:pt x="2753100" y="7541464"/>
                    <a:pt x="2730860" y="7591871"/>
                    <a:pt x="2810182" y="7591643"/>
                  </a:cubicBezTo>
                  <a:cubicBezTo>
                    <a:pt x="3091966" y="7590884"/>
                    <a:pt x="3050844" y="7583315"/>
                    <a:pt x="3051982" y="7621238"/>
                  </a:cubicBezTo>
                  <a:cubicBezTo>
                    <a:pt x="3062932" y="7983042"/>
                    <a:pt x="3056157" y="7937700"/>
                    <a:pt x="3037959" y="7937416"/>
                  </a:cubicBezTo>
                  <a:cubicBezTo>
                    <a:pt x="2707765" y="7931648"/>
                    <a:pt x="2756554" y="7956539"/>
                    <a:pt x="2755909" y="7880786"/>
                  </a:cubicBezTo>
                  <a:close/>
                  <a:moveTo>
                    <a:pt x="2761260" y="8268372"/>
                  </a:moveTo>
                  <a:cubicBezTo>
                    <a:pt x="2755415" y="7894958"/>
                    <a:pt x="2741657" y="7953200"/>
                    <a:pt x="2810125" y="7953655"/>
                  </a:cubicBezTo>
                  <a:cubicBezTo>
                    <a:pt x="3097925" y="7955989"/>
                    <a:pt x="3055284" y="7937624"/>
                    <a:pt x="3056423" y="8009716"/>
                  </a:cubicBezTo>
                  <a:cubicBezTo>
                    <a:pt x="3061566" y="8338357"/>
                    <a:pt x="3077278" y="8298328"/>
                    <a:pt x="3037959" y="8298005"/>
                  </a:cubicBezTo>
                  <a:cubicBezTo>
                    <a:pt x="2719341" y="8295425"/>
                    <a:pt x="2761943" y="8311266"/>
                    <a:pt x="2761260" y="8268372"/>
                  </a:cubicBezTo>
                  <a:close/>
                  <a:moveTo>
                    <a:pt x="3068074" y="8657361"/>
                  </a:moveTo>
                  <a:cubicBezTo>
                    <a:pt x="3068056" y="8667815"/>
                    <a:pt x="3096426" y="8659334"/>
                    <a:pt x="2810125" y="8662028"/>
                  </a:cubicBezTo>
                  <a:cubicBezTo>
                    <a:pt x="2750349" y="8662597"/>
                    <a:pt x="2768376" y="8714826"/>
                    <a:pt x="2762019" y="8315516"/>
                  </a:cubicBezTo>
                  <a:cubicBezTo>
                    <a:pt x="2889258" y="8315269"/>
                    <a:pt x="2886354" y="8314643"/>
                    <a:pt x="3063672" y="8315838"/>
                  </a:cubicBezTo>
                  <a:cubicBezTo>
                    <a:pt x="3067107" y="8527711"/>
                    <a:pt x="3068283" y="8554821"/>
                    <a:pt x="3068074" y="8657361"/>
                  </a:cubicBezTo>
                  <a:close/>
                  <a:moveTo>
                    <a:pt x="3151686" y="7592686"/>
                  </a:moveTo>
                  <a:cubicBezTo>
                    <a:pt x="3266817" y="7592686"/>
                    <a:pt x="3262794" y="7591131"/>
                    <a:pt x="3365875" y="7590979"/>
                  </a:cubicBezTo>
                  <a:cubicBezTo>
                    <a:pt x="3368949" y="7787712"/>
                    <a:pt x="3368930" y="7801296"/>
                    <a:pt x="3371473" y="7880710"/>
                  </a:cubicBezTo>
                  <a:cubicBezTo>
                    <a:pt x="3373598" y="7948495"/>
                    <a:pt x="3433109" y="7942576"/>
                    <a:pt x="3071206" y="7937928"/>
                  </a:cubicBezTo>
                  <a:cubicBezTo>
                    <a:pt x="3069422" y="7528316"/>
                    <a:pt x="3039856" y="7592686"/>
                    <a:pt x="3151686" y="7592686"/>
                  </a:cubicBezTo>
                  <a:close/>
                  <a:moveTo>
                    <a:pt x="3078436" y="8268334"/>
                  </a:moveTo>
                  <a:cubicBezTo>
                    <a:pt x="3072667" y="7898581"/>
                    <a:pt x="3044278" y="7955989"/>
                    <a:pt x="3151686" y="7955989"/>
                  </a:cubicBezTo>
                  <a:cubicBezTo>
                    <a:pt x="3263894" y="7955989"/>
                    <a:pt x="3263951" y="7954813"/>
                    <a:pt x="3373523" y="7954774"/>
                  </a:cubicBezTo>
                  <a:cubicBezTo>
                    <a:pt x="3375060" y="8023147"/>
                    <a:pt x="3375819" y="8104421"/>
                    <a:pt x="3378817" y="8298745"/>
                  </a:cubicBezTo>
                  <a:cubicBezTo>
                    <a:pt x="3031184" y="8298726"/>
                    <a:pt x="3079062" y="8308800"/>
                    <a:pt x="3078436" y="8268334"/>
                  </a:cubicBezTo>
                  <a:close/>
                  <a:moveTo>
                    <a:pt x="3379348" y="8660169"/>
                  </a:moveTo>
                  <a:cubicBezTo>
                    <a:pt x="3233892" y="8660169"/>
                    <a:pt x="3083616" y="8669465"/>
                    <a:pt x="3083635" y="8657418"/>
                  </a:cubicBezTo>
                  <a:cubicBezTo>
                    <a:pt x="3084470" y="8255889"/>
                    <a:pt x="3049307" y="8316123"/>
                    <a:pt x="3151686" y="8316123"/>
                  </a:cubicBezTo>
                  <a:cubicBezTo>
                    <a:pt x="3250250" y="8316123"/>
                    <a:pt x="3271751" y="8316351"/>
                    <a:pt x="3379102" y="8316351"/>
                  </a:cubicBezTo>
                  <a:cubicBezTo>
                    <a:pt x="3384681" y="8689252"/>
                    <a:pt x="3385364" y="8660169"/>
                    <a:pt x="3379348" y="8660169"/>
                  </a:cubicBezTo>
                  <a:close/>
                  <a:moveTo>
                    <a:pt x="3381417" y="7590960"/>
                  </a:moveTo>
                  <a:cubicBezTo>
                    <a:pt x="3493208" y="7590998"/>
                    <a:pt x="3493588" y="7593407"/>
                    <a:pt x="3607011" y="7593407"/>
                  </a:cubicBezTo>
                  <a:cubicBezTo>
                    <a:pt x="3711497" y="7593407"/>
                    <a:pt x="3675118" y="7543892"/>
                    <a:pt x="3688307" y="7880350"/>
                  </a:cubicBezTo>
                  <a:cubicBezTo>
                    <a:pt x="3691059" y="7950468"/>
                    <a:pt x="3747552" y="7936790"/>
                    <a:pt x="3388704" y="7937131"/>
                  </a:cubicBezTo>
                  <a:cubicBezTo>
                    <a:pt x="3385326" y="7802169"/>
                    <a:pt x="3386806" y="7936069"/>
                    <a:pt x="3381417" y="7590960"/>
                  </a:cubicBezTo>
                  <a:close/>
                  <a:moveTo>
                    <a:pt x="3393904" y="8268372"/>
                  </a:moveTo>
                  <a:cubicBezTo>
                    <a:pt x="3391911" y="8140675"/>
                    <a:pt x="3392139" y="8138532"/>
                    <a:pt x="3390127" y="8009375"/>
                  </a:cubicBezTo>
                  <a:cubicBezTo>
                    <a:pt x="3389064" y="7942121"/>
                    <a:pt x="3329516" y="7951284"/>
                    <a:pt x="3690717" y="7953200"/>
                  </a:cubicBezTo>
                  <a:cubicBezTo>
                    <a:pt x="3692577" y="8027700"/>
                    <a:pt x="3692805" y="8099356"/>
                    <a:pt x="3695708" y="8299029"/>
                  </a:cubicBezTo>
                  <a:cubicBezTo>
                    <a:pt x="3343691" y="8305234"/>
                    <a:pt x="3394473" y="8303735"/>
                    <a:pt x="3393904" y="8268372"/>
                  </a:cubicBezTo>
                  <a:close/>
                  <a:moveTo>
                    <a:pt x="3398894" y="8660169"/>
                  </a:moveTo>
                  <a:cubicBezTo>
                    <a:pt x="3398894" y="8598019"/>
                    <a:pt x="3395592" y="8378766"/>
                    <a:pt x="3394643" y="8316351"/>
                  </a:cubicBezTo>
                  <a:cubicBezTo>
                    <a:pt x="3486604" y="8316427"/>
                    <a:pt x="3598263" y="8318342"/>
                    <a:pt x="3695936" y="8316654"/>
                  </a:cubicBezTo>
                  <a:cubicBezTo>
                    <a:pt x="3697530" y="8432380"/>
                    <a:pt x="3697169" y="8480851"/>
                    <a:pt x="3700832" y="8657589"/>
                  </a:cubicBezTo>
                  <a:cubicBezTo>
                    <a:pt x="3701003" y="8664760"/>
                    <a:pt x="3725046" y="8660643"/>
                    <a:pt x="3398894" y="8660169"/>
                  </a:cubicBezTo>
                  <a:close/>
                  <a:moveTo>
                    <a:pt x="3703811" y="7879591"/>
                  </a:moveTo>
                  <a:cubicBezTo>
                    <a:pt x="3690793" y="7548237"/>
                    <a:pt x="3697264" y="7593180"/>
                    <a:pt x="3720795" y="7592990"/>
                  </a:cubicBezTo>
                  <a:cubicBezTo>
                    <a:pt x="4045049" y="7590808"/>
                    <a:pt x="4001251" y="7581228"/>
                    <a:pt x="4001535" y="7620973"/>
                  </a:cubicBezTo>
                  <a:cubicBezTo>
                    <a:pt x="4002181" y="7710044"/>
                    <a:pt x="4002731" y="7731975"/>
                    <a:pt x="4006014" y="7938308"/>
                  </a:cubicBezTo>
                  <a:cubicBezTo>
                    <a:pt x="3653789" y="7934779"/>
                    <a:pt x="3706752" y="7954490"/>
                    <a:pt x="3703811" y="7879591"/>
                  </a:cubicBezTo>
                  <a:close/>
                  <a:moveTo>
                    <a:pt x="3710776" y="8268334"/>
                  </a:moveTo>
                  <a:cubicBezTo>
                    <a:pt x="3705234" y="7914423"/>
                    <a:pt x="3701496" y="7953257"/>
                    <a:pt x="3720700" y="7953390"/>
                  </a:cubicBezTo>
                  <a:cubicBezTo>
                    <a:pt x="4060363" y="7955666"/>
                    <a:pt x="4006052" y="7941020"/>
                    <a:pt x="4007153" y="8009678"/>
                  </a:cubicBezTo>
                  <a:cubicBezTo>
                    <a:pt x="4009164" y="8138038"/>
                    <a:pt x="4007665" y="8135591"/>
                    <a:pt x="4009752" y="8268676"/>
                  </a:cubicBezTo>
                  <a:cubicBezTo>
                    <a:pt x="4010360" y="8307036"/>
                    <a:pt x="4042563" y="8297436"/>
                    <a:pt x="3834484" y="8297398"/>
                  </a:cubicBezTo>
                  <a:cubicBezTo>
                    <a:pt x="3687719" y="8297398"/>
                    <a:pt x="3711421" y="8309255"/>
                    <a:pt x="3710776" y="8268334"/>
                  </a:cubicBezTo>
                  <a:close/>
                  <a:moveTo>
                    <a:pt x="3716412" y="8657172"/>
                  </a:moveTo>
                  <a:cubicBezTo>
                    <a:pt x="3708460" y="8275012"/>
                    <a:pt x="3709865" y="8316408"/>
                    <a:pt x="3720871" y="8316199"/>
                  </a:cubicBezTo>
                  <a:cubicBezTo>
                    <a:pt x="3799700" y="8314605"/>
                    <a:pt x="3813496" y="8315004"/>
                    <a:pt x="4010492" y="8315042"/>
                  </a:cubicBezTo>
                  <a:cubicBezTo>
                    <a:pt x="4010530" y="8317185"/>
                    <a:pt x="4014686" y="8569429"/>
                    <a:pt x="4016660" y="8660719"/>
                  </a:cubicBezTo>
                  <a:cubicBezTo>
                    <a:pt x="3728500" y="8661857"/>
                    <a:pt x="3716620" y="8666353"/>
                    <a:pt x="3716412" y="8657172"/>
                  </a:cubicBezTo>
                  <a:close/>
                  <a:moveTo>
                    <a:pt x="4015597" y="7491208"/>
                  </a:moveTo>
                  <a:cubicBezTo>
                    <a:pt x="4010682" y="7176758"/>
                    <a:pt x="3989599" y="7229062"/>
                    <a:pt x="4062071" y="7229062"/>
                  </a:cubicBezTo>
                  <a:cubicBezTo>
                    <a:pt x="4063494" y="7229062"/>
                    <a:pt x="4310817" y="7229176"/>
                    <a:pt x="4310874" y="7232515"/>
                  </a:cubicBezTo>
                  <a:cubicBezTo>
                    <a:pt x="4317003" y="7623629"/>
                    <a:pt x="4330059" y="7572197"/>
                    <a:pt x="4289772" y="7572197"/>
                  </a:cubicBezTo>
                  <a:cubicBezTo>
                    <a:pt x="3960717" y="7572197"/>
                    <a:pt x="4017305" y="7600142"/>
                    <a:pt x="4015597" y="7491208"/>
                  </a:cubicBezTo>
                  <a:close/>
                  <a:moveTo>
                    <a:pt x="4016850" y="7591719"/>
                  </a:moveTo>
                  <a:cubicBezTo>
                    <a:pt x="4228819" y="7591093"/>
                    <a:pt x="4191074" y="7589480"/>
                    <a:pt x="4317497" y="7589860"/>
                  </a:cubicBezTo>
                  <a:cubicBezTo>
                    <a:pt x="4317990" y="7645484"/>
                    <a:pt x="4318237" y="7642410"/>
                    <a:pt x="4320419" y="7937359"/>
                  </a:cubicBezTo>
                  <a:cubicBezTo>
                    <a:pt x="4174546" y="7937321"/>
                    <a:pt x="4122170" y="7939142"/>
                    <a:pt x="4021556" y="7938440"/>
                  </a:cubicBezTo>
                  <a:cubicBezTo>
                    <a:pt x="4016736" y="7635030"/>
                    <a:pt x="4017874" y="7711258"/>
                    <a:pt x="4016850" y="7591719"/>
                  </a:cubicBezTo>
                  <a:close/>
                  <a:moveTo>
                    <a:pt x="4025294" y="8268372"/>
                  </a:moveTo>
                  <a:cubicBezTo>
                    <a:pt x="4019601" y="7904937"/>
                    <a:pt x="4012580" y="7956178"/>
                    <a:pt x="4062071" y="7956178"/>
                  </a:cubicBezTo>
                  <a:cubicBezTo>
                    <a:pt x="4367690" y="7956178"/>
                    <a:pt x="4320191" y="7938326"/>
                    <a:pt x="4321292" y="8009716"/>
                  </a:cubicBezTo>
                  <a:cubicBezTo>
                    <a:pt x="4326530" y="8344675"/>
                    <a:pt x="4344520" y="8299124"/>
                    <a:pt x="4289753" y="8299124"/>
                  </a:cubicBezTo>
                  <a:cubicBezTo>
                    <a:pt x="3983223" y="8299124"/>
                    <a:pt x="4025883" y="8304171"/>
                    <a:pt x="4025294" y="8268372"/>
                  </a:cubicBezTo>
                  <a:close/>
                  <a:moveTo>
                    <a:pt x="4289753" y="8662540"/>
                  </a:moveTo>
                  <a:cubicBezTo>
                    <a:pt x="4002295" y="8662540"/>
                    <a:pt x="4032240" y="8660966"/>
                    <a:pt x="4032145" y="8656223"/>
                  </a:cubicBezTo>
                  <a:cubicBezTo>
                    <a:pt x="4022979" y="8260499"/>
                    <a:pt x="4015104" y="8315042"/>
                    <a:pt x="4062071" y="8315042"/>
                  </a:cubicBezTo>
                  <a:cubicBezTo>
                    <a:pt x="4175760" y="8315042"/>
                    <a:pt x="4175817" y="8316730"/>
                    <a:pt x="4289753" y="8316730"/>
                  </a:cubicBezTo>
                  <a:cubicBezTo>
                    <a:pt x="4338010" y="8316730"/>
                    <a:pt x="4328427" y="8300680"/>
                    <a:pt x="4328921" y="8398174"/>
                  </a:cubicBezTo>
                  <a:cubicBezTo>
                    <a:pt x="4330230" y="8713535"/>
                    <a:pt x="4352755" y="8662540"/>
                    <a:pt x="4289753" y="8662540"/>
                  </a:cubicBezTo>
                  <a:close/>
                  <a:moveTo>
                    <a:pt x="4331805" y="7491208"/>
                  </a:moveTo>
                  <a:cubicBezTo>
                    <a:pt x="4329775" y="7361577"/>
                    <a:pt x="4328427" y="7361368"/>
                    <a:pt x="4326397" y="7232211"/>
                  </a:cubicBezTo>
                  <a:cubicBezTo>
                    <a:pt x="4326359" y="7230409"/>
                    <a:pt x="4467374" y="7226918"/>
                    <a:pt x="4625734" y="7229043"/>
                  </a:cubicBezTo>
                  <a:cubicBezTo>
                    <a:pt x="4625753" y="7230598"/>
                    <a:pt x="4630555" y="7528279"/>
                    <a:pt x="4631503" y="7573696"/>
                  </a:cubicBezTo>
                  <a:cubicBezTo>
                    <a:pt x="4271004" y="7573829"/>
                    <a:pt x="4333456" y="7593844"/>
                    <a:pt x="4331805" y="7491208"/>
                  </a:cubicBezTo>
                  <a:close/>
                  <a:moveTo>
                    <a:pt x="4403499" y="7590581"/>
                  </a:moveTo>
                  <a:cubicBezTo>
                    <a:pt x="4470467" y="7591472"/>
                    <a:pt x="4486541" y="7591358"/>
                    <a:pt x="4631883" y="7591301"/>
                  </a:cubicBezTo>
                  <a:cubicBezTo>
                    <a:pt x="4640460" y="7974353"/>
                    <a:pt x="4640062" y="7936847"/>
                    <a:pt x="4631218" y="7936923"/>
                  </a:cubicBezTo>
                  <a:cubicBezTo>
                    <a:pt x="4545900" y="7937605"/>
                    <a:pt x="4540852" y="7937435"/>
                    <a:pt x="4335980" y="7937359"/>
                  </a:cubicBezTo>
                  <a:cubicBezTo>
                    <a:pt x="4333133" y="7529739"/>
                    <a:pt x="4311557" y="7589328"/>
                    <a:pt x="4403499" y="7590581"/>
                  </a:cubicBezTo>
                  <a:close/>
                  <a:moveTo>
                    <a:pt x="4343153" y="8268334"/>
                  </a:moveTo>
                  <a:cubicBezTo>
                    <a:pt x="4341104" y="8137052"/>
                    <a:pt x="4338846" y="8137830"/>
                    <a:pt x="4336834" y="8009412"/>
                  </a:cubicBezTo>
                  <a:cubicBezTo>
                    <a:pt x="4335620" y="7931762"/>
                    <a:pt x="4286109" y="7957260"/>
                    <a:pt x="4638183" y="7954528"/>
                  </a:cubicBezTo>
                  <a:cubicBezTo>
                    <a:pt x="4641143" y="8150806"/>
                    <a:pt x="4640366" y="8182602"/>
                    <a:pt x="4642585" y="8300870"/>
                  </a:cubicBezTo>
                  <a:cubicBezTo>
                    <a:pt x="4295199" y="8301022"/>
                    <a:pt x="4343779" y="8309047"/>
                    <a:pt x="4343153" y="8268334"/>
                  </a:cubicBezTo>
                  <a:close/>
                  <a:moveTo>
                    <a:pt x="4631332" y="8662047"/>
                  </a:moveTo>
                  <a:cubicBezTo>
                    <a:pt x="4322734" y="8660378"/>
                    <a:pt x="4348504" y="8666506"/>
                    <a:pt x="4348296" y="8657228"/>
                  </a:cubicBezTo>
                  <a:cubicBezTo>
                    <a:pt x="4338978" y="8250292"/>
                    <a:pt x="4329851" y="8316483"/>
                    <a:pt x="4403518" y="8317660"/>
                  </a:cubicBezTo>
                  <a:cubicBezTo>
                    <a:pt x="4469158" y="8318722"/>
                    <a:pt x="4486996" y="8318551"/>
                    <a:pt x="4642965" y="8318476"/>
                  </a:cubicBezTo>
                  <a:cubicBezTo>
                    <a:pt x="4651125" y="8702171"/>
                    <a:pt x="4658791" y="8662180"/>
                    <a:pt x="4631332" y="8662047"/>
                  </a:cubicBezTo>
                  <a:close/>
                  <a:moveTo>
                    <a:pt x="4647444" y="7591282"/>
                  </a:moveTo>
                  <a:cubicBezTo>
                    <a:pt x="4994071" y="7591131"/>
                    <a:pt x="4948243" y="7579160"/>
                    <a:pt x="4949248" y="7621163"/>
                  </a:cubicBezTo>
                  <a:cubicBezTo>
                    <a:pt x="4951810" y="7732563"/>
                    <a:pt x="4951506" y="7747360"/>
                    <a:pt x="4954011" y="7878282"/>
                  </a:cubicBezTo>
                  <a:cubicBezTo>
                    <a:pt x="4955530" y="7956501"/>
                    <a:pt x="5008361" y="7934191"/>
                    <a:pt x="4653459" y="7936733"/>
                  </a:cubicBezTo>
                  <a:cubicBezTo>
                    <a:pt x="4649265" y="7658973"/>
                    <a:pt x="4650271" y="7719055"/>
                    <a:pt x="4647444" y="7591282"/>
                  </a:cubicBezTo>
                  <a:close/>
                  <a:moveTo>
                    <a:pt x="4654560" y="8009412"/>
                  </a:moveTo>
                  <a:cubicBezTo>
                    <a:pt x="4653459" y="7937017"/>
                    <a:pt x="4599584" y="7953807"/>
                    <a:pt x="4955396" y="7953599"/>
                  </a:cubicBezTo>
                  <a:cubicBezTo>
                    <a:pt x="4955681" y="7969857"/>
                    <a:pt x="4960368" y="8257691"/>
                    <a:pt x="4960539" y="8268657"/>
                  </a:cubicBezTo>
                  <a:cubicBezTo>
                    <a:pt x="4961108" y="8304664"/>
                    <a:pt x="5010391" y="8300680"/>
                    <a:pt x="4658146" y="8300870"/>
                  </a:cubicBezTo>
                  <a:cubicBezTo>
                    <a:pt x="4656021" y="8191728"/>
                    <a:pt x="4656419" y="8128628"/>
                    <a:pt x="4654560" y="8009412"/>
                  </a:cubicBezTo>
                  <a:close/>
                  <a:moveTo>
                    <a:pt x="4665528" y="8662218"/>
                  </a:moveTo>
                  <a:cubicBezTo>
                    <a:pt x="4662853" y="8399616"/>
                    <a:pt x="4661126" y="8439589"/>
                    <a:pt x="4658488" y="8318456"/>
                  </a:cubicBezTo>
                  <a:cubicBezTo>
                    <a:pt x="4847571" y="8318362"/>
                    <a:pt x="4883456" y="8315174"/>
                    <a:pt x="4961203" y="8314984"/>
                  </a:cubicBezTo>
                  <a:cubicBezTo>
                    <a:pt x="4962759" y="8434770"/>
                    <a:pt x="4959704" y="8226938"/>
                    <a:pt x="4965435" y="8659732"/>
                  </a:cubicBezTo>
                  <a:cubicBezTo>
                    <a:pt x="4965435" y="8661099"/>
                    <a:pt x="4746046" y="8662597"/>
                    <a:pt x="4665528" y="8662218"/>
                  </a:cubicBezTo>
                  <a:close/>
                  <a:moveTo>
                    <a:pt x="4972855" y="7591150"/>
                  </a:moveTo>
                  <a:cubicBezTo>
                    <a:pt x="5308609" y="7591150"/>
                    <a:pt x="5264089" y="7576257"/>
                    <a:pt x="5264640" y="7621011"/>
                  </a:cubicBezTo>
                  <a:cubicBezTo>
                    <a:pt x="5269308" y="7994577"/>
                    <a:pt x="5293617" y="7937530"/>
                    <a:pt x="5200518" y="7937530"/>
                  </a:cubicBezTo>
                  <a:cubicBezTo>
                    <a:pt x="5090814" y="7937530"/>
                    <a:pt x="5087057" y="7935955"/>
                    <a:pt x="4972855" y="7935955"/>
                  </a:cubicBezTo>
                  <a:cubicBezTo>
                    <a:pt x="4970179" y="7935955"/>
                    <a:pt x="4958528" y="7591169"/>
                    <a:pt x="4972855" y="7591150"/>
                  </a:cubicBezTo>
                  <a:close/>
                  <a:moveTo>
                    <a:pt x="4976062" y="8268334"/>
                  </a:moveTo>
                  <a:cubicBezTo>
                    <a:pt x="4969610" y="7872704"/>
                    <a:pt x="4971356" y="7977350"/>
                    <a:pt x="4970938" y="7953579"/>
                  </a:cubicBezTo>
                  <a:cubicBezTo>
                    <a:pt x="5097114" y="7953579"/>
                    <a:pt x="5081914" y="7955609"/>
                    <a:pt x="5271301" y="7955059"/>
                  </a:cubicBezTo>
                  <a:cubicBezTo>
                    <a:pt x="5271339" y="7956539"/>
                    <a:pt x="5277051" y="8265868"/>
                    <a:pt x="5277525" y="8300528"/>
                  </a:cubicBezTo>
                  <a:cubicBezTo>
                    <a:pt x="5185811" y="8301762"/>
                    <a:pt x="5128387" y="8300509"/>
                    <a:pt x="5086867" y="8299143"/>
                  </a:cubicBezTo>
                  <a:cubicBezTo>
                    <a:pt x="4956440" y="8295065"/>
                    <a:pt x="4976688" y="8308591"/>
                    <a:pt x="4976062" y="8268334"/>
                  </a:cubicBezTo>
                  <a:close/>
                  <a:moveTo>
                    <a:pt x="4981015" y="8660396"/>
                  </a:moveTo>
                  <a:cubicBezTo>
                    <a:pt x="4976802" y="8371102"/>
                    <a:pt x="4977922" y="8403713"/>
                    <a:pt x="4976745" y="8314984"/>
                  </a:cubicBezTo>
                  <a:cubicBezTo>
                    <a:pt x="5086430" y="8315079"/>
                    <a:pt x="5087133" y="8318608"/>
                    <a:pt x="5200518" y="8318608"/>
                  </a:cubicBezTo>
                  <a:cubicBezTo>
                    <a:pt x="5303295" y="8318608"/>
                    <a:pt x="5275722" y="8253043"/>
                    <a:pt x="5281890" y="8661175"/>
                  </a:cubicBezTo>
                  <a:cubicBezTo>
                    <a:pt x="5072463" y="8661231"/>
                    <a:pt x="5093148" y="8660435"/>
                    <a:pt x="4981015" y="8660396"/>
                  </a:cubicBezTo>
                  <a:close/>
                  <a:moveTo>
                    <a:pt x="5284945" y="7879724"/>
                  </a:moveTo>
                  <a:cubicBezTo>
                    <a:pt x="5275096" y="7543380"/>
                    <a:pt x="5271357" y="7590087"/>
                    <a:pt x="5314302" y="7590657"/>
                  </a:cubicBezTo>
                  <a:cubicBezTo>
                    <a:pt x="5400968" y="7591946"/>
                    <a:pt x="5427611" y="7591074"/>
                    <a:pt x="5542287" y="7591851"/>
                  </a:cubicBezTo>
                  <a:cubicBezTo>
                    <a:pt x="5597547" y="7592231"/>
                    <a:pt x="5582309" y="7538656"/>
                    <a:pt x="5586275" y="7937568"/>
                  </a:cubicBezTo>
                  <a:cubicBezTo>
                    <a:pt x="5235283" y="7936220"/>
                    <a:pt x="5287203" y="7957526"/>
                    <a:pt x="5284945" y="7879724"/>
                  </a:cubicBezTo>
                  <a:close/>
                  <a:moveTo>
                    <a:pt x="5292611" y="8268334"/>
                  </a:moveTo>
                  <a:cubicBezTo>
                    <a:pt x="5286957" y="7907289"/>
                    <a:pt x="5275419" y="7955097"/>
                    <a:pt x="5314435" y="7954889"/>
                  </a:cubicBezTo>
                  <a:cubicBezTo>
                    <a:pt x="5638062" y="7953599"/>
                    <a:pt x="5586161" y="7941874"/>
                    <a:pt x="5587243" y="8009716"/>
                  </a:cubicBezTo>
                  <a:cubicBezTo>
                    <a:pt x="5592557" y="8348678"/>
                    <a:pt x="5609255" y="8298384"/>
                    <a:pt x="5542287" y="8298650"/>
                  </a:cubicBezTo>
                  <a:cubicBezTo>
                    <a:pt x="5249155" y="8299447"/>
                    <a:pt x="5293257" y="8310166"/>
                    <a:pt x="5292611" y="8268334"/>
                  </a:cubicBezTo>
                  <a:close/>
                  <a:moveTo>
                    <a:pt x="5597604" y="8657361"/>
                  </a:moveTo>
                  <a:cubicBezTo>
                    <a:pt x="5597604" y="8661705"/>
                    <a:pt x="5623109" y="8661041"/>
                    <a:pt x="5297432" y="8661155"/>
                  </a:cubicBezTo>
                  <a:cubicBezTo>
                    <a:pt x="5291587" y="8274499"/>
                    <a:pt x="5285799" y="8318058"/>
                    <a:pt x="5314530" y="8317527"/>
                  </a:cubicBezTo>
                  <a:cubicBezTo>
                    <a:pt x="5400494" y="8315914"/>
                    <a:pt x="5420723" y="8316749"/>
                    <a:pt x="5542344" y="8316256"/>
                  </a:cubicBezTo>
                  <a:cubicBezTo>
                    <a:pt x="5603942" y="8316104"/>
                    <a:pt x="5598856" y="8260499"/>
                    <a:pt x="5597604" y="8657361"/>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sp>
        <p:nvSpPr>
          <p:cNvPr id="3842" name="Google Shape;3842;p36"/>
          <p:cNvSpPr/>
          <p:nvPr/>
        </p:nvSpPr>
        <p:spPr>
          <a:xfrm>
            <a:off x="0" y="-10202"/>
            <a:ext cx="3339600" cy="5153700"/>
          </a:xfrm>
          <a:prstGeom prst="rect">
            <a:avLst/>
          </a:prstGeom>
          <a:solidFill>
            <a:srgbClr val="92D050"/>
          </a:solidFill>
          <a:ln>
            <a:noFill/>
          </a:ln>
        </p:spPr>
        <p:txBody>
          <a:bodyPr spcFirstLastPara="1" wrap="square" lIns="45725" tIns="45725" rIns="45725" bIns="45725" anchor="ctr" anchorCtr="0">
            <a:noAutofit/>
          </a:bodyPr>
          <a:lstStyle/>
          <a:p>
            <a:pPr marL="0" lvl="0" indent="0" algn="l" rtl="0">
              <a:spcBef>
                <a:spcPts val="0"/>
              </a:spcBef>
              <a:spcAft>
                <a:spcPts val="0"/>
              </a:spcAft>
              <a:buNone/>
            </a:pPr>
            <a:endParaRPr/>
          </a:p>
        </p:txBody>
      </p:sp>
      <p:sp>
        <p:nvSpPr>
          <p:cNvPr id="3843" name="Google Shape;3843;p36"/>
          <p:cNvSpPr txBox="1"/>
          <p:nvPr/>
        </p:nvSpPr>
        <p:spPr>
          <a:xfrm>
            <a:off x="183900" y="2320426"/>
            <a:ext cx="2971800" cy="492443"/>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en-US" sz="3200" b="1" dirty="0">
                <a:solidFill>
                  <a:schemeClr val="dk1"/>
                </a:solidFill>
                <a:latin typeface="Mali Light"/>
                <a:ea typeface="Mali Light"/>
                <a:cs typeface="Mali Light"/>
                <a:sym typeface="Mali Light"/>
              </a:rPr>
              <a:t>INTERSECT</a:t>
            </a:r>
            <a:endParaRPr sz="500" b="1" dirty="0">
              <a:solidFill>
                <a:schemeClr val="dk1"/>
              </a:solidFill>
              <a:latin typeface="Mali Light"/>
              <a:ea typeface="Mali Light"/>
              <a:cs typeface="Mali Light"/>
              <a:sym typeface="Mali Light"/>
            </a:endParaRPr>
          </a:p>
        </p:txBody>
      </p:sp>
      <p:sp>
        <p:nvSpPr>
          <p:cNvPr id="3" name="TextBox 2"/>
          <p:cNvSpPr txBox="1"/>
          <p:nvPr/>
        </p:nvSpPr>
        <p:spPr>
          <a:xfrm>
            <a:off x="3853950" y="588593"/>
            <a:ext cx="4556123" cy="1169551"/>
          </a:xfrm>
          <a:prstGeom prst="rect">
            <a:avLst/>
          </a:prstGeom>
          <a:noFill/>
        </p:spPr>
        <p:txBody>
          <a:bodyPr wrap="square" rtlCol="0">
            <a:spAutoFit/>
          </a:bodyPr>
          <a:lstStyle/>
          <a:p>
            <a:pPr algn="just"/>
            <a:r>
              <a:rPr lang="en-US" dirty="0"/>
              <a:t>Intersect </a:t>
            </a:r>
            <a:r>
              <a:rPr lang="en-US" dirty="0" err="1"/>
              <a:t>berfungsi</a:t>
            </a:r>
            <a:r>
              <a:rPr lang="en-US" dirty="0"/>
              <a:t> </a:t>
            </a:r>
            <a:r>
              <a:rPr lang="en-US" dirty="0" err="1"/>
              <a:t>untuk</a:t>
            </a:r>
            <a:r>
              <a:rPr lang="en-US" dirty="0"/>
              <a:t> </a:t>
            </a:r>
            <a:r>
              <a:rPr lang="en-US" dirty="0" err="1"/>
              <a:t>mendapatkan</a:t>
            </a:r>
            <a:r>
              <a:rPr lang="en-US" dirty="0"/>
              <a:t> </a:t>
            </a:r>
            <a:r>
              <a:rPr lang="en-US" dirty="0" err="1"/>
              <a:t>objek</a:t>
            </a:r>
            <a:r>
              <a:rPr lang="en-US" dirty="0"/>
              <a:t> </a:t>
            </a:r>
            <a:r>
              <a:rPr lang="en-US" dirty="0" err="1"/>
              <a:t>baru</a:t>
            </a:r>
            <a:r>
              <a:rPr lang="en-US" dirty="0"/>
              <a:t> </a:t>
            </a:r>
            <a:r>
              <a:rPr lang="en-US" dirty="0" err="1"/>
              <a:t>hasil</a:t>
            </a:r>
            <a:r>
              <a:rPr lang="en-US" dirty="0"/>
              <a:t> </a:t>
            </a:r>
            <a:r>
              <a:rPr lang="en-US" dirty="0" err="1"/>
              <a:t>dari</a:t>
            </a:r>
            <a:r>
              <a:rPr lang="en-US" dirty="0"/>
              <a:t> </a:t>
            </a:r>
            <a:r>
              <a:rPr lang="en-US" dirty="0" err="1"/>
              <a:t>persinggungan</a:t>
            </a:r>
            <a:r>
              <a:rPr lang="en-US" dirty="0"/>
              <a:t> </a:t>
            </a:r>
            <a:r>
              <a:rPr lang="en-US" dirty="0" err="1"/>
              <a:t>dua</a:t>
            </a:r>
            <a:r>
              <a:rPr lang="en-US" dirty="0"/>
              <a:t> </a:t>
            </a:r>
            <a:r>
              <a:rPr lang="en-US" dirty="0" err="1"/>
              <a:t>objek</a:t>
            </a:r>
            <a:r>
              <a:rPr lang="en-US" dirty="0"/>
              <a:t>. Pada </a:t>
            </a:r>
            <a:r>
              <a:rPr lang="en-US" dirty="0" err="1"/>
              <a:t>contoh</a:t>
            </a:r>
            <a:r>
              <a:rPr lang="en-US" dirty="0"/>
              <a:t> </a:t>
            </a:r>
            <a:r>
              <a:rPr lang="en-US" dirty="0" err="1"/>
              <a:t>kita</a:t>
            </a:r>
            <a:r>
              <a:rPr lang="en-US" dirty="0"/>
              <a:t> </a:t>
            </a:r>
            <a:r>
              <a:rPr lang="en-US" dirty="0" err="1"/>
              <a:t>maka</a:t>
            </a:r>
            <a:r>
              <a:rPr lang="en-US" dirty="0"/>
              <a:t> </a:t>
            </a:r>
            <a:r>
              <a:rPr lang="en-US" dirty="0" err="1"/>
              <a:t>akan</a:t>
            </a:r>
            <a:r>
              <a:rPr lang="en-US" dirty="0"/>
              <a:t> </a:t>
            </a:r>
            <a:r>
              <a:rPr lang="en-US" dirty="0" err="1"/>
              <a:t>dihasilkan</a:t>
            </a:r>
            <a:r>
              <a:rPr lang="en-US" dirty="0"/>
              <a:t> </a:t>
            </a:r>
            <a:r>
              <a:rPr lang="en-US" dirty="0" err="1"/>
              <a:t>kotak</a:t>
            </a:r>
            <a:r>
              <a:rPr lang="en-US" dirty="0"/>
              <a:t> </a:t>
            </a:r>
            <a:r>
              <a:rPr lang="en-US" dirty="0" err="1"/>
              <a:t>baru</a:t>
            </a:r>
            <a:r>
              <a:rPr lang="en-US" dirty="0"/>
              <a:t> </a:t>
            </a:r>
            <a:r>
              <a:rPr lang="en-US" dirty="0" err="1"/>
              <a:t>didaerah</a:t>
            </a:r>
            <a:r>
              <a:rPr lang="en-US" dirty="0"/>
              <a:t> </a:t>
            </a:r>
            <a:r>
              <a:rPr lang="en-US" dirty="0" err="1"/>
              <a:t>persinggungan</a:t>
            </a:r>
            <a:r>
              <a:rPr lang="en-US" dirty="0"/>
              <a:t> </a:t>
            </a:r>
            <a:r>
              <a:rPr lang="en-US" dirty="0" err="1"/>
              <a:t>si</a:t>
            </a:r>
            <a:r>
              <a:rPr lang="en-US" dirty="0"/>
              <a:t> </a:t>
            </a:r>
            <a:r>
              <a:rPr lang="en-US" dirty="0" err="1"/>
              <a:t>Hijau</a:t>
            </a:r>
            <a:r>
              <a:rPr lang="en-US" dirty="0"/>
              <a:t> dan </a:t>
            </a:r>
            <a:r>
              <a:rPr lang="en-US" dirty="0" err="1"/>
              <a:t>si</a:t>
            </a:r>
            <a:r>
              <a:rPr lang="en-US" dirty="0"/>
              <a:t> Orange. </a:t>
            </a:r>
            <a:r>
              <a:rPr lang="en-US" dirty="0" err="1"/>
              <a:t>Biar</a:t>
            </a:r>
            <a:r>
              <a:rPr lang="en-US" dirty="0"/>
              <a:t> </a:t>
            </a:r>
            <a:r>
              <a:rPr lang="en-US" dirty="0" err="1"/>
              <a:t>lebih</a:t>
            </a:r>
            <a:r>
              <a:rPr lang="en-US" dirty="0"/>
              <a:t> </a:t>
            </a:r>
            <a:r>
              <a:rPr lang="en-US" dirty="0" err="1"/>
              <a:t>jelas</a:t>
            </a:r>
            <a:r>
              <a:rPr lang="en-US" dirty="0"/>
              <a:t> </a:t>
            </a:r>
            <a:r>
              <a:rPr lang="en-US" dirty="0" err="1"/>
              <a:t>kita</a:t>
            </a:r>
            <a:r>
              <a:rPr lang="en-US" dirty="0"/>
              <a:t> </a:t>
            </a:r>
            <a:r>
              <a:rPr lang="en-US" dirty="0" err="1"/>
              <a:t>pisahkan</a:t>
            </a:r>
            <a:r>
              <a:rPr lang="en-US" dirty="0"/>
              <a:t> dan </a:t>
            </a:r>
            <a:r>
              <a:rPr lang="en-US" dirty="0" err="1"/>
              <a:t>beri</a:t>
            </a:r>
            <a:r>
              <a:rPr lang="en-US" dirty="0"/>
              <a:t> </a:t>
            </a:r>
            <a:r>
              <a:rPr lang="en-US" dirty="0" err="1"/>
              <a:t>warna</a:t>
            </a:r>
            <a:r>
              <a:rPr lang="en-US" dirty="0"/>
              <a:t> </a:t>
            </a:r>
            <a:r>
              <a:rPr lang="en-US" dirty="0" err="1"/>
              <a:t>Biru</a:t>
            </a:r>
            <a:r>
              <a:rPr lang="en-US" dirty="0"/>
              <a:t>. </a:t>
            </a:r>
            <a:r>
              <a:rPr lang="en-US" dirty="0" err="1"/>
              <a:t>Hasilnya</a:t>
            </a:r>
            <a:r>
              <a:rPr lang="en-US" dirty="0"/>
              <a:t> </a:t>
            </a:r>
            <a:r>
              <a:rPr lang="en-US" dirty="0" err="1"/>
              <a:t>seperti</a:t>
            </a:r>
            <a:r>
              <a:rPr lang="en-US" dirty="0"/>
              <a:t> pada </a:t>
            </a:r>
            <a:r>
              <a:rPr lang="en-US" dirty="0" err="1"/>
              <a:t>gambar</a:t>
            </a:r>
            <a:endParaRPr lang="id-ID" dirty="0">
              <a:latin typeface="Nunito" panose="020B0604020202020204" charset="0"/>
            </a:endParaRPr>
          </a:p>
        </p:txBody>
      </p:sp>
      <p:pic>
        <p:nvPicPr>
          <p:cNvPr id="2" name="Picture 1">
            <a:extLst>
              <a:ext uri="{FF2B5EF4-FFF2-40B4-BE49-F238E27FC236}">
                <a16:creationId xmlns:a16="http://schemas.microsoft.com/office/drawing/2014/main" id="{9655BBF8-8247-494F-A5F9-E206378F30EF}"/>
              </a:ext>
            </a:extLst>
          </p:cNvPr>
          <p:cNvPicPr>
            <a:picLocks noChangeAspect="1"/>
          </p:cNvPicPr>
          <p:nvPr/>
        </p:nvPicPr>
        <p:blipFill rotWithShape="1">
          <a:blip r:embed="rId3"/>
          <a:srcRect l="4210" t="52867" r="55263" b="26070"/>
          <a:stretch/>
        </p:blipFill>
        <p:spPr>
          <a:xfrm>
            <a:off x="3853950" y="1992839"/>
            <a:ext cx="4765506" cy="1392518"/>
          </a:xfrm>
          <a:prstGeom prst="rect">
            <a:avLst/>
          </a:prstGeom>
        </p:spPr>
      </p:pic>
    </p:spTree>
    <p:extLst>
      <p:ext uri="{BB962C8B-B14F-4D97-AF65-F5344CB8AC3E}">
        <p14:creationId xmlns:p14="http://schemas.microsoft.com/office/powerpoint/2010/main" val="17046100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702"/>
        <p:cNvGrpSpPr/>
        <p:nvPr/>
      </p:nvGrpSpPr>
      <p:grpSpPr>
        <a:xfrm>
          <a:off x="0" y="0"/>
          <a:ext cx="0" cy="0"/>
          <a:chOff x="0" y="0"/>
          <a:chExt cx="0" cy="0"/>
        </a:xfrm>
      </p:grpSpPr>
      <p:grpSp>
        <p:nvGrpSpPr>
          <p:cNvPr id="3703" name="Google Shape;3703;p36"/>
          <p:cNvGrpSpPr/>
          <p:nvPr/>
        </p:nvGrpSpPr>
        <p:grpSpPr>
          <a:xfrm>
            <a:off x="514350" y="705023"/>
            <a:ext cx="3121039" cy="4742849"/>
            <a:chOff x="1028700" y="1410045"/>
            <a:chExt cx="6242077" cy="9485697"/>
          </a:xfrm>
        </p:grpSpPr>
        <p:sp>
          <p:nvSpPr>
            <p:cNvPr id="3704" name="Google Shape;3704;p36"/>
            <p:cNvSpPr/>
            <p:nvPr/>
          </p:nvSpPr>
          <p:spPr>
            <a:xfrm>
              <a:off x="1028700" y="1410045"/>
              <a:ext cx="6242077" cy="9485697"/>
            </a:xfrm>
            <a:custGeom>
              <a:avLst/>
              <a:gdLst/>
              <a:ahLst/>
              <a:cxnLst/>
              <a:rect l="l" t="t" r="r" b="b"/>
              <a:pathLst>
                <a:path w="6242077" h="9485697" extrusionOk="0">
                  <a:moveTo>
                    <a:pt x="6239273" y="9415845"/>
                  </a:moveTo>
                  <a:cubicBezTo>
                    <a:pt x="6241322" y="9450619"/>
                    <a:pt x="6545215" y="9435803"/>
                    <a:pt x="177261" y="9485698"/>
                  </a:cubicBezTo>
                  <a:cubicBezTo>
                    <a:pt x="63439" y="9485698"/>
                    <a:pt x="41103" y="1412893"/>
                    <a:pt x="0" y="179467"/>
                  </a:cubicBezTo>
                  <a:cubicBezTo>
                    <a:pt x="0" y="90871"/>
                    <a:pt x="998399" y="120902"/>
                    <a:pt x="1329314" y="104625"/>
                  </a:cubicBezTo>
                  <a:cubicBezTo>
                    <a:pt x="3566964" y="-5409"/>
                    <a:pt x="4693493" y="-47222"/>
                    <a:pt x="6074859" y="71368"/>
                  </a:cubicBezTo>
                  <a:cubicBezTo>
                    <a:pt x="6172551" y="79753"/>
                    <a:pt x="5977016" y="3590904"/>
                    <a:pt x="6239273" y="9415845"/>
                  </a:cubicBezTo>
                  <a:close/>
                </a:path>
              </a:pathLst>
            </a:custGeom>
            <a:solidFill>
              <a:srgbClr val="00B050"/>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705" name="Google Shape;3705;p36"/>
            <p:cNvSpPr/>
            <p:nvPr/>
          </p:nvSpPr>
          <p:spPr>
            <a:xfrm>
              <a:off x="1292532" y="1702881"/>
              <a:ext cx="5706314" cy="8899999"/>
            </a:xfrm>
            <a:custGeom>
              <a:avLst/>
              <a:gdLst/>
              <a:ahLst/>
              <a:cxnLst/>
              <a:rect l="l" t="t" r="r" b="b"/>
              <a:pathLst>
                <a:path w="5706314" h="8899999" extrusionOk="0">
                  <a:moveTo>
                    <a:pt x="0" y="125405"/>
                  </a:moveTo>
                  <a:cubicBezTo>
                    <a:pt x="223298" y="105884"/>
                    <a:pt x="452726" y="109260"/>
                    <a:pt x="709594" y="109735"/>
                  </a:cubicBezTo>
                  <a:cubicBezTo>
                    <a:pt x="1589465" y="109735"/>
                    <a:pt x="3645299" y="-92235"/>
                    <a:pt x="5580404" y="51834"/>
                  </a:cubicBezTo>
                  <a:cubicBezTo>
                    <a:pt x="5636841" y="3984738"/>
                    <a:pt x="5473737" y="3753534"/>
                    <a:pt x="5706314" y="8856518"/>
                  </a:cubicBezTo>
                  <a:cubicBezTo>
                    <a:pt x="3120937" y="8877405"/>
                    <a:pt x="3305997" y="8874787"/>
                    <a:pt x="140788" y="8900000"/>
                  </a:cubicBezTo>
                  <a:cubicBezTo>
                    <a:pt x="13929" y="5077415"/>
                    <a:pt x="40724" y="1728223"/>
                    <a:pt x="0" y="125405"/>
                  </a:cubicBezTo>
                  <a:close/>
                </a:path>
              </a:pathLst>
            </a:custGeom>
            <a:solidFill>
              <a:schemeClr val="dk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706" name="Google Shape;3706;p36"/>
            <p:cNvSpPr/>
            <p:nvPr/>
          </p:nvSpPr>
          <p:spPr>
            <a:xfrm>
              <a:off x="1295713" y="1699707"/>
              <a:ext cx="5695061" cy="8903309"/>
            </a:xfrm>
            <a:custGeom>
              <a:avLst/>
              <a:gdLst/>
              <a:ahLst/>
              <a:cxnLst/>
              <a:rect l="l" t="t" r="r" b="b"/>
              <a:pathLst>
                <a:path w="5695061" h="8903309" extrusionOk="0">
                  <a:moveTo>
                    <a:pt x="5656299" y="8678154"/>
                  </a:moveTo>
                  <a:cubicBezTo>
                    <a:pt x="5702545" y="8678154"/>
                    <a:pt x="5695011" y="8682669"/>
                    <a:pt x="5694005" y="8660511"/>
                  </a:cubicBezTo>
                  <a:cubicBezTo>
                    <a:pt x="5661214" y="8660548"/>
                    <a:pt x="5649410" y="8660511"/>
                    <a:pt x="5613165" y="8660567"/>
                  </a:cubicBezTo>
                  <a:cubicBezTo>
                    <a:pt x="5614891" y="8254143"/>
                    <a:pt x="5579026" y="8315876"/>
                    <a:pt x="5678160" y="8316104"/>
                  </a:cubicBezTo>
                  <a:cubicBezTo>
                    <a:pt x="5677173" y="8294742"/>
                    <a:pt x="5682543" y="8298460"/>
                    <a:pt x="5656299" y="8298460"/>
                  </a:cubicBezTo>
                  <a:cubicBezTo>
                    <a:pt x="5595915" y="8298460"/>
                    <a:pt x="5608136" y="8352377"/>
                    <a:pt x="5602766" y="8009393"/>
                  </a:cubicBezTo>
                  <a:cubicBezTo>
                    <a:pt x="5601760" y="7944302"/>
                    <a:pt x="5588078" y="7955287"/>
                    <a:pt x="5656299" y="7955287"/>
                  </a:cubicBezTo>
                  <a:cubicBezTo>
                    <a:pt x="5665673" y="7955287"/>
                    <a:pt x="5663871" y="7958835"/>
                    <a:pt x="5663131" y="7937681"/>
                  </a:cubicBezTo>
                  <a:cubicBezTo>
                    <a:pt x="5581626" y="7937681"/>
                    <a:pt x="5603582" y="7972228"/>
                    <a:pt x="5600090" y="7750244"/>
                  </a:cubicBezTo>
                  <a:cubicBezTo>
                    <a:pt x="5597016" y="7561308"/>
                    <a:pt x="5579405" y="7592193"/>
                    <a:pt x="5651859" y="7592212"/>
                  </a:cubicBezTo>
                  <a:cubicBezTo>
                    <a:pt x="5651137" y="7568669"/>
                    <a:pt x="5661062" y="7574721"/>
                    <a:pt x="5597224" y="7574512"/>
                  </a:cubicBezTo>
                  <a:cubicBezTo>
                    <a:pt x="5593505" y="7346590"/>
                    <a:pt x="5596162" y="7500505"/>
                    <a:pt x="5592727" y="7230162"/>
                  </a:cubicBezTo>
                  <a:cubicBezTo>
                    <a:pt x="5649979" y="7230029"/>
                    <a:pt x="5641383" y="7235968"/>
                    <a:pt x="5640719" y="7212481"/>
                  </a:cubicBezTo>
                  <a:cubicBezTo>
                    <a:pt x="5583353" y="7212500"/>
                    <a:pt x="5587432" y="7270552"/>
                    <a:pt x="5585820" y="6866670"/>
                  </a:cubicBezTo>
                  <a:cubicBezTo>
                    <a:pt x="5640282" y="6867277"/>
                    <a:pt x="5631326" y="6871375"/>
                    <a:pt x="5630737" y="6849349"/>
                  </a:cubicBezTo>
                  <a:cubicBezTo>
                    <a:pt x="5578988" y="6849179"/>
                    <a:pt x="5585763" y="6850601"/>
                    <a:pt x="5585744" y="6843809"/>
                  </a:cubicBezTo>
                  <a:cubicBezTo>
                    <a:pt x="5585497" y="6762536"/>
                    <a:pt x="5585136" y="6752633"/>
                    <a:pt x="5581227" y="6504658"/>
                  </a:cubicBezTo>
                  <a:cubicBezTo>
                    <a:pt x="5629447" y="6505170"/>
                    <a:pt x="5621514" y="6509306"/>
                    <a:pt x="5620907" y="6487318"/>
                  </a:cubicBezTo>
                  <a:cubicBezTo>
                    <a:pt x="5564926" y="6487090"/>
                    <a:pt x="5581626" y="6531028"/>
                    <a:pt x="5576369" y="6196373"/>
                  </a:cubicBezTo>
                  <a:cubicBezTo>
                    <a:pt x="5575344" y="6131339"/>
                    <a:pt x="5566311" y="6142607"/>
                    <a:pt x="5611267" y="6143101"/>
                  </a:cubicBezTo>
                  <a:cubicBezTo>
                    <a:pt x="5610622" y="6120601"/>
                    <a:pt x="5617852" y="6125894"/>
                    <a:pt x="5575288" y="6124832"/>
                  </a:cubicBezTo>
                  <a:cubicBezTo>
                    <a:pt x="5570847" y="5823357"/>
                    <a:pt x="5572176" y="5898502"/>
                    <a:pt x="5567678" y="5778375"/>
                  </a:cubicBezTo>
                  <a:cubicBezTo>
                    <a:pt x="5606789" y="5778148"/>
                    <a:pt x="5600375" y="5782872"/>
                    <a:pt x="5599654" y="5760618"/>
                  </a:cubicBezTo>
                  <a:cubicBezTo>
                    <a:pt x="5559366" y="5760751"/>
                    <a:pt x="5566710" y="5777275"/>
                    <a:pt x="5565154" y="5678435"/>
                  </a:cubicBezTo>
                  <a:cubicBezTo>
                    <a:pt x="5560258" y="5364780"/>
                    <a:pt x="5551567" y="5416003"/>
                    <a:pt x="5587831" y="5415491"/>
                  </a:cubicBezTo>
                  <a:cubicBezTo>
                    <a:pt x="5587015" y="5393408"/>
                    <a:pt x="5592272" y="5397677"/>
                    <a:pt x="5561549" y="5398265"/>
                  </a:cubicBezTo>
                  <a:cubicBezTo>
                    <a:pt x="5555286" y="5010849"/>
                    <a:pt x="5546443" y="5054882"/>
                    <a:pt x="5575515" y="5054807"/>
                  </a:cubicBezTo>
                  <a:cubicBezTo>
                    <a:pt x="5574946" y="5032629"/>
                    <a:pt x="5579424" y="5037144"/>
                    <a:pt x="5555286" y="5037201"/>
                  </a:cubicBezTo>
                  <a:cubicBezTo>
                    <a:pt x="5549005" y="4648003"/>
                    <a:pt x="5542932" y="4692073"/>
                    <a:pt x="5569594" y="4691845"/>
                  </a:cubicBezTo>
                  <a:cubicBezTo>
                    <a:pt x="5569405" y="4670673"/>
                    <a:pt x="5574358" y="4674145"/>
                    <a:pt x="5550068" y="4674392"/>
                  </a:cubicBezTo>
                  <a:cubicBezTo>
                    <a:pt x="5547468" y="4499362"/>
                    <a:pt x="5550447" y="4481377"/>
                    <a:pt x="5547012" y="4329700"/>
                  </a:cubicBezTo>
                  <a:cubicBezTo>
                    <a:pt x="5573276" y="4329700"/>
                    <a:pt x="5568836" y="4334254"/>
                    <a:pt x="5568949" y="4312076"/>
                  </a:cubicBezTo>
                  <a:cubicBezTo>
                    <a:pt x="5539612" y="4312095"/>
                    <a:pt x="5545836" y="4362180"/>
                    <a:pt x="5539327" y="3995273"/>
                  </a:cubicBezTo>
                  <a:cubicBezTo>
                    <a:pt x="5538720" y="3961465"/>
                    <a:pt x="5537676" y="3965905"/>
                    <a:pt x="5542230" y="3965943"/>
                  </a:cubicBezTo>
                  <a:cubicBezTo>
                    <a:pt x="5577982" y="3966284"/>
                    <a:pt x="5571910" y="3970762"/>
                    <a:pt x="5572194" y="3948584"/>
                  </a:cubicBezTo>
                  <a:cubicBezTo>
                    <a:pt x="5530446" y="3948280"/>
                    <a:pt x="5535380" y="3981329"/>
                    <a:pt x="5536423" y="3736161"/>
                  </a:cubicBezTo>
                  <a:cubicBezTo>
                    <a:pt x="5536917" y="3578072"/>
                    <a:pt x="5523178" y="3604082"/>
                    <a:pt x="5577432" y="3602963"/>
                  </a:cubicBezTo>
                  <a:cubicBezTo>
                    <a:pt x="5577792" y="3580880"/>
                    <a:pt x="5584833" y="3584997"/>
                    <a:pt x="5542097" y="3586230"/>
                  </a:cubicBezTo>
                  <a:cubicBezTo>
                    <a:pt x="5531945" y="3586515"/>
                    <a:pt x="5536082" y="3626981"/>
                    <a:pt x="5527865" y="3241140"/>
                  </a:cubicBezTo>
                  <a:cubicBezTo>
                    <a:pt x="5543748" y="3240856"/>
                    <a:pt x="5562270" y="3240495"/>
                    <a:pt x="5583182" y="3240249"/>
                  </a:cubicBezTo>
                  <a:cubicBezTo>
                    <a:pt x="5583504" y="3218185"/>
                    <a:pt x="5591683" y="3222340"/>
                    <a:pt x="5542173" y="3223269"/>
                  </a:cubicBezTo>
                  <a:cubicBezTo>
                    <a:pt x="5524829" y="3223573"/>
                    <a:pt x="5527524" y="3225167"/>
                    <a:pt x="5527390" y="3218489"/>
                  </a:cubicBezTo>
                  <a:cubicBezTo>
                    <a:pt x="5519003" y="2835854"/>
                    <a:pt x="5516251" y="2879071"/>
                    <a:pt x="5542249" y="2879337"/>
                  </a:cubicBezTo>
                  <a:cubicBezTo>
                    <a:pt x="5596674" y="2880001"/>
                    <a:pt x="5587471" y="2884213"/>
                    <a:pt x="5587642" y="2862149"/>
                  </a:cubicBezTo>
                  <a:cubicBezTo>
                    <a:pt x="5561795" y="2861959"/>
                    <a:pt x="5537828" y="2861655"/>
                    <a:pt x="5521887" y="2861485"/>
                  </a:cubicBezTo>
                  <a:cubicBezTo>
                    <a:pt x="5521242" y="2818818"/>
                    <a:pt x="5517295" y="2517647"/>
                    <a:pt x="5517276" y="2516319"/>
                  </a:cubicBezTo>
                  <a:cubicBezTo>
                    <a:pt x="5549555" y="2516205"/>
                    <a:pt x="5565629" y="2516111"/>
                    <a:pt x="5588495" y="2516054"/>
                  </a:cubicBezTo>
                  <a:cubicBezTo>
                    <a:pt x="5588419" y="2493857"/>
                    <a:pt x="5597870" y="2498353"/>
                    <a:pt x="5542268" y="2498581"/>
                  </a:cubicBezTo>
                  <a:cubicBezTo>
                    <a:pt x="5505302" y="2498733"/>
                    <a:pt x="5520635" y="2547280"/>
                    <a:pt x="5513025" y="2183105"/>
                  </a:cubicBezTo>
                  <a:cubicBezTo>
                    <a:pt x="5512285" y="2147439"/>
                    <a:pt x="5504713" y="2153150"/>
                    <a:pt x="5542173" y="2153852"/>
                  </a:cubicBezTo>
                  <a:cubicBezTo>
                    <a:pt x="5592973" y="2154800"/>
                    <a:pt x="5584567" y="2158993"/>
                    <a:pt x="5584131" y="2136910"/>
                  </a:cubicBezTo>
                  <a:cubicBezTo>
                    <a:pt x="5555799" y="2136569"/>
                    <a:pt x="5539232" y="2136113"/>
                    <a:pt x="5512076" y="2135715"/>
                  </a:cubicBezTo>
                  <a:cubicBezTo>
                    <a:pt x="5505890" y="1811057"/>
                    <a:pt x="5505814" y="1797967"/>
                    <a:pt x="5505700" y="1790132"/>
                  </a:cubicBezTo>
                  <a:cubicBezTo>
                    <a:pt x="5530446" y="1790530"/>
                    <a:pt x="5549935" y="1791080"/>
                    <a:pt x="5574453" y="1791479"/>
                  </a:cubicBezTo>
                  <a:cubicBezTo>
                    <a:pt x="5573637" y="1769187"/>
                    <a:pt x="5580772" y="1774025"/>
                    <a:pt x="5542458" y="1773190"/>
                  </a:cubicBezTo>
                  <a:cubicBezTo>
                    <a:pt x="5491297" y="1772090"/>
                    <a:pt x="5507085" y="1826215"/>
                    <a:pt x="5500596" y="1427721"/>
                  </a:cubicBezTo>
                  <a:cubicBezTo>
                    <a:pt x="5527694" y="1428233"/>
                    <a:pt x="5544337" y="1428840"/>
                    <a:pt x="5567526" y="1429391"/>
                  </a:cubicBezTo>
                  <a:cubicBezTo>
                    <a:pt x="5567393" y="1407156"/>
                    <a:pt x="5572422" y="1411918"/>
                    <a:pt x="5542515" y="1411102"/>
                  </a:cubicBezTo>
                  <a:cubicBezTo>
                    <a:pt x="5483061" y="1409395"/>
                    <a:pt x="5501127" y="1462761"/>
                    <a:pt x="5493062" y="1065083"/>
                  </a:cubicBezTo>
                  <a:cubicBezTo>
                    <a:pt x="5523367" y="1065595"/>
                    <a:pt x="5538852" y="1066278"/>
                    <a:pt x="5568703" y="1066999"/>
                  </a:cubicBezTo>
                  <a:cubicBezTo>
                    <a:pt x="5568968" y="1044745"/>
                    <a:pt x="5573978" y="1049583"/>
                    <a:pt x="5542515" y="1048635"/>
                  </a:cubicBezTo>
                  <a:cubicBezTo>
                    <a:pt x="5482777" y="1046927"/>
                    <a:pt x="5492796" y="1055218"/>
                    <a:pt x="5492227" y="1018584"/>
                  </a:cubicBezTo>
                  <a:cubicBezTo>
                    <a:pt x="5486363" y="641319"/>
                    <a:pt x="5475907" y="703052"/>
                    <a:pt x="5542344" y="702881"/>
                  </a:cubicBezTo>
                  <a:cubicBezTo>
                    <a:pt x="5580487" y="702767"/>
                    <a:pt x="5574073" y="707377"/>
                    <a:pt x="5574414" y="685181"/>
                  </a:cubicBezTo>
                  <a:cubicBezTo>
                    <a:pt x="5543919" y="685237"/>
                    <a:pt x="5525512" y="685332"/>
                    <a:pt x="5488431" y="685370"/>
                  </a:cubicBezTo>
                  <a:cubicBezTo>
                    <a:pt x="5485699" y="548549"/>
                    <a:pt x="5484143" y="541795"/>
                    <a:pt x="5483554" y="340907"/>
                  </a:cubicBezTo>
                  <a:cubicBezTo>
                    <a:pt x="5524430" y="341134"/>
                    <a:pt x="5539782" y="341533"/>
                    <a:pt x="5578172" y="341874"/>
                  </a:cubicBezTo>
                  <a:cubicBezTo>
                    <a:pt x="5578286" y="319602"/>
                    <a:pt x="5585440" y="324382"/>
                    <a:pt x="5542439" y="323832"/>
                  </a:cubicBezTo>
                  <a:cubicBezTo>
                    <a:pt x="5464634" y="322903"/>
                    <a:pt x="5484712" y="373461"/>
                    <a:pt x="5479304" y="48614"/>
                  </a:cubicBezTo>
                  <a:cubicBezTo>
                    <a:pt x="5454691" y="46907"/>
                    <a:pt x="5466134" y="12796"/>
                    <a:pt x="5467937" y="323187"/>
                  </a:cubicBezTo>
                  <a:cubicBezTo>
                    <a:pt x="5436834" y="323073"/>
                    <a:pt x="5210234" y="322144"/>
                    <a:pt x="5165221" y="322296"/>
                  </a:cubicBezTo>
                  <a:cubicBezTo>
                    <a:pt x="5157934" y="-3026"/>
                    <a:pt x="5173989" y="29643"/>
                    <a:pt x="5147156" y="28258"/>
                  </a:cubicBezTo>
                  <a:cubicBezTo>
                    <a:pt x="5150590" y="376554"/>
                    <a:pt x="5168846" y="321878"/>
                    <a:pt x="5086582" y="323036"/>
                  </a:cubicBezTo>
                  <a:cubicBezTo>
                    <a:pt x="5001491" y="324231"/>
                    <a:pt x="4999783" y="323624"/>
                    <a:pt x="4859033" y="323984"/>
                  </a:cubicBezTo>
                  <a:cubicBezTo>
                    <a:pt x="4847837" y="324003"/>
                    <a:pt x="4850588" y="336391"/>
                    <a:pt x="4849109" y="241838"/>
                  </a:cubicBezTo>
                  <a:cubicBezTo>
                    <a:pt x="4845218" y="-15718"/>
                    <a:pt x="4852202" y="14598"/>
                    <a:pt x="4830113" y="13802"/>
                  </a:cubicBezTo>
                  <a:cubicBezTo>
                    <a:pt x="4832902" y="198621"/>
                    <a:pt x="4833794" y="262042"/>
                    <a:pt x="4834971" y="324041"/>
                  </a:cubicBezTo>
                  <a:cubicBezTo>
                    <a:pt x="4764169" y="324174"/>
                    <a:pt x="4746995" y="324117"/>
                    <a:pt x="4534077" y="323965"/>
                  </a:cubicBezTo>
                  <a:cubicBezTo>
                    <a:pt x="4526335" y="-30383"/>
                    <a:pt x="4538404" y="5663"/>
                    <a:pt x="4513696" y="5151"/>
                  </a:cubicBezTo>
                  <a:cubicBezTo>
                    <a:pt x="4518953" y="349747"/>
                    <a:pt x="4518820" y="323946"/>
                    <a:pt x="4517473" y="323946"/>
                  </a:cubicBezTo>
                  <a:cubicBezTo>
                    <a:pt x="4402588" y="323946"/>
                    <a:pt x="4403840" y="322239"/>
                    <a:pt x="4289791" y="322239"/>
                  </a:cubicBezTo>
                  <a:cubicBezTo>
                    <a:pt x="4194566" y="322239"/>
                    <a:pt x="4219729" y="384161"/>
                    <a:pt x="4213922" y="1413"/>
                  </a:cubicBezTo>
                  <a:cubicBezTo>
                    <a:pt x="4192782" y="1281"/>
                    <a:pt x="4196824" y="-39223"/>
                    <a:pt x="4202688" y="323016"/>
                  </a:cubicBezTo>
                  <a:cubicBezTo>
                    <a:pt x="4042772" y="326280"/>
                    <a:pt x="4055581" y="324971"/>
                    <a:pt x="3902022" y="323775"/>
                  </a:cubicBezTo>
                  <a:cubicBezTo>
                    <a:pt x="3894659" y="-37269"/>
                    <a:pt x="3903237" y="1413"/>
                    <a:pt x="3880332" y="1622"/>
                  </a:cubicBezTo>
                  <a:cubicBezTo>
                    <a:pt x="3886575" y="378489"/>
                    <a:pt x="3905590" y="323548"/>
                    <a:pt x="3834503" y="323548"/>
                  </a:cubicBezTo>
                  <a:cubicBezTo>
                    <a:pt x="3540840" y="323548"/>
                    <a:pt x="3586080" y="349406"/>
                    <a:pt x="3584391" y="241800"/>
                  </a:cubicBezTo>
                  <a:cubicBezTo>
                    <a:pt x="3582417" y="115014"/>
                    <a:pt x="3581715" y="119359"/>
                    <a:pt x="3579837" y="6441"/>
                  </a:cubicBezTo>
                  <a:cubicBezTo>
                    <a:pt x="3557596" y="6934"/>
                    <a:pt x="3563422" y="-33342"/>
                    <a:pt x="3570254" y="324401"/>
                  </a:cubicBezTo>
                  <a:cubicBezTo>
                    <a:pt x="3493854" y="324022"/>
                    <a:pt x="3408459" y="320531"/>
                    <a:pt x="3269531" y="323510"/>
                  </a:cubicBezTo>
                  <a:cubicBezTo>
                    <a:pt x="3268620" y="218731"/>
                    <a:pt x="3265488" y="84812"/>
                    <a:pt x="3264331" y="14731"/>
                  </a:cubicBezTo>
                  <a:cubicBezTo>
                    <a:pt x="3238902" y="15509"/>
                    <a:pt x="3251199" y="-19171"/>
                    <a:pt x="3253989" y="323832"/>
                  </a:cubicBezTo>
                  <a:cubicBezTo>
                    <a:pt x="3118439" y="326640"/>
                    <a:pt x="3050692" y="323244"/>
                    <a:pt x="2951349" y="322903"/>
                  </a:cubicBezTo>
                  <a:cubicBezTo>
                    <a:pt x="2947725" y="161323"/>
                    <a:pt x="2949357" y="134194"/>
                    <a:pt x="2948028" y="25090"/>
                  </a:cubicBezTo>
                  <a:cubicBezTo>
                    <a:pt x="2926983" y="25811"/>
                    <a:pt x="2932771" y="10121"/>
                    <a:pt x="2933094" y="112529"/>
                  </a:cubicBezTo>
                  <a:cubicBezTo>
                    <a:pt x="2933321" y="185455"/>
                    <a:pt x="2934384" y="258760"/>
                    <a:pt x="2935807" y="322884"/>
                  </a:cubicBezTo>
                  <a:cubicBezTo>
                    <a:pt x="2921954" y="322865"/>
                    <a:pt x="2705659" y="322751"/>
                    <a:pt x="2696360" y="322732"/>
                  </a:cubicBezTo>
                  <a:cubicBezTo>
                    <a:pt x="2614798" y="322732"/>
                    <a:pt x="2636204" y="372627"/>
                    <a:pt x="2633187" y="36529"/>
                  </a:cubicBezTo>
                  <a:cubicBezTo>
                    <a:pt x="2612199" y="37326"/>
                    <a:pt x="2618025" y="23553"/>
                    <a:pt x="2617835" y="112472"/>
                  </a:cubicBezTo>
                  <a:cubicBezTo>
                    <a:pt x="2617683" y="183634"/>
                    <a:pt x="2618613" y="253695"/>
                    <a:pt x="2620264" y="322979"/>
                  </a:cubicBezTo>
                  <a:cubicBezTo>
                    <a:pt x="2327056" y="325217"/>
                    <a:pt x="2613603" y="322846"/>
                    <a:pt x="2320395" y="324743"/>
                  </a:cubicBezTo>
                  <a:cubicBezTo>
                    <a:pt x="2319769" y="264793"/>
                    <a:pt x="2318725" y="207557"/>
                    <a:pt x="2316144" y="49069"/>
                  </a:cubicBezTo>
                  <a:cubicBezTo>
                    <a:pt x="2294397" y="49961"/>
                    <a:pt x="2300147" y="21087"/>
                    <a:pt x="2303752" y="242085"/>
                  </a:cubicBezTo>
                  <a:cubicBezTo>
                    <a:pt x="2305422" y="348059"/>
                    <a:pt x="2364743" y="325236"/>
                    <a:pt x="2013486" y="325236"/>
                  </a:cubicBezTo>
                  <a:cubicBezTo>
                    <a:pt x="2000676" y="325236"/>
                    <a:pt x="2007356" y="356653"/>
                    <a:pt x="1999196" y="62501"/>
                  </a:cubicBezTo>
                  <a:cubicBezTo>
                    <a:pt x="1973578" y="63602"/>
                    <a:pt x="1987450" y="24919"/>
                    <a:pt x="1989499" y="325179"/>
                  </a:cubicBezTo>
                  <a:cubicBezTo>
                    <a:pt x="1892737" y="324686"/>
                    <a:pt x="1829526" y="319089"/>
                    <a:pt x="1686898" y="322941"/>
                  </a:cubicBezTo>
                  <a:cubicBezTo>
                    <a:pt x="1685702" y="266975"/>
                    <a:pt x="1685664" y="246714"/>
                    <a:pt x="1682514" y="76673"/>
                  </a:cubicBezTo>
                  <a:cubicBezTo>
                    <a:pt x="1662076" y="77621"/>
                    <a:pt x="1665340" y="38977"/>
                    <a:pt x="1671337" y="323377"/>
                  </a:cubicBezTo>
                  <a:cubicBezTo>
                    <a:pt x="1597214" y="325521"/>
                    <a:pt x="1519789" y="325236"/>
                    <a:pt x="1444623" y="324307"/>
                  </a:cubicBezTo>
                  <a:cubicBezTo>
                    <a:pt x="1349075" y="323225"/>
                    <a:pt x="1369323" y="368491"/>
                    <a:pt x="1368128" y="91376"/>
                  </a:cubicBezTo>
                  <a:cubicBezTo>
                    <a:pt x="1349474" y="92267"/>
                    <a:pt x="1349474" y="56051"/>
                    <a:pt x="1355357" y="323662"/>
                  </a:cubicBezTo>
                  <a:cubicBezTo>
                    <a:pt x="1338752" y="323624"/>
                    <a:pt x="1348392" y="323643"/>
                    <a:pt x="1103195" y="323586"/>
                  </a:cubicBezTo>
                  <a:cubicBezTo>
                    <a:pt x="1037688" y="323586"/>
                    <a:pt x="1053989" y="362192"/>
                    <a:pt x="1050364" y="106553"/>
                  </a:cubicBezTo>
                  <a:cubicBezTo>
                    <a:pt x="1027763" y="107558"/>
                    <a:pt x="1033797" y="74434"/>
                    <a:pt x="1038124" y="323415"/>
                  </a:cubicBezTo>
                  <a:cubicBezTo>
                    <a:pt x="957284" y="322941"/>
                    <a:pt x="945803" y="321840"/>
                    <a:pt x="738009" y="322903"/>
                  </a:cubicBezTo>
                  <a:cubicBezTo>
                    <a:pt x="736490" y="270219"/>
                    <a:pt x="735238" y="193556"/>
                    <a:pt x="735314" y="112719"/>
                  </a:cubicBezTo>
                  <a:cubicBezTo>
                    <a:pt x="715635" y="112756"/>
                    <a:pt x="718387" y="93273"/>
                    <a:pt x="720721" y="242104"/>
                  </a:cubicBezTo>
                  <a:cubicBezTo>
                    <a:pt x="722296" y="343752"/>
                    <a:pt x="738047" y="323092"/>
                    <a:pt x="648078" y="323092"/>
                  </a:cubicBezTo>
                  <a:cubicBezTo>
                    <a:pt x="535338" y="323092"/>
                    <a:pt x="534522" y="324800"/>
                    <a:pt x="422845" y="324819"/>
                  </a:cubicBezTo>
                  <a:cubicBezTo>
                    <a:pt x="421042" y="232409"/>
                    <a:pt x="421250" y="210858"/>
                    <a:pt x="418802" y="112662"/>
                  </a:cubicBezTo>
                  <a:cubicBezTo>
                    <a:pt x="397302" y="112756"/>
                    <a:pt x="402672" y="85362"/>
                    <a:pt x="407284" y="324800"/>
                  </a:cubicBezTo>
                  <a:cubicBezTo>
                    <a:pt x="405917" y="324800"/>
                    <a:pt x="106751" y="322656"/>
                    <a:pt x="105384" y="322637"/>
                  </a:cubicBezTo>
                  <a:cubicBezTo>
                    <a:pt x="103866" y="270599"/>
                    <a:pt x="102974" y="203648"/>
                    <a:pt x="101855" y="121161"/>
                  </a:cubicBezTo>
                  <a:cubicBezTo>
                    <a:pt x="81170" y="122356"/>
                    <a:pt x="85933" y="104732"/>
                    <a:pt x="88097" y="242085"/>
                  </a:cubicBezTo>
                  <a:cubicBezTo>
                    <a:pt x="89539" y="334475"/>
                    <a:pt x="93733" y="322485"/>
                    <a:pt x="79424" y="322258"/>
                  </a:cubicBezTo>
                  <a:cubicBezTo>
                    <a:pt x="-13751" y="320873"/>
                    <a:pt x="595" y="315997"/>
                    <a:pt x="1051" y="339142"/>
                  </a:cubicBezTo>
                  <a:cubicBezTo>
                    <a:pt x="41262" y="339294"/>
                    <a:pt x="63427" y="339692"/>
                    <a:pt x="90374" y="340072"/>
                  </a:cubicBezTo>
                  <a:cubicBezTo>
                    <a:pt x="96959" y="542250"/>
                    <a:pt x="95289" y="551641"/>
                    <a:pt x="96655" y="686660"/>
                  </a:cubicBezTo>
                  <a:cubicBezTo>
                    <a:pt x="68949" y="686926"/>
                    <a:pt x="46671" y="687211"/>
                    <a:pt x="6649" y="687343"/>
                  </a:cubicBezTo>
                  <a:cubicBezTo>
                    <a:pt x="6933" y="710394"/>
                    <a:pt x="-6578" y="705366"/>
                    <a:pt x="79386" y="704456"/>
                  </a:cubicBezTo>
                  <a:cubicBezTo>
                    <a:pt x="104796" y="704209"/>
                    <a:pt x="95251" y="656401"/>
                    <a:pt x="101001" y="1018793"/>
                  </a:cubicBezTo>
                  <a:cubicBezTo>
                    <a:pt x="101608" y="1057380"/>
                    <a:pt x="118535" y="1047743"/>
                    <a:pt x="10065" y="1047686"/>
                  </a:cubicBezTo>
                  <a:cubicBezTo>
                    <a:pt x="10216" y="1071173"/>
                    <a:pt x="-6407" y="1065292"/>
                    <a:pt x="101779" y="1065349"/>
                  </a:cubicBezTo>
                  <a:cubicBezTo>
                    <a:pt x="103316" y="1151498"/>
                    <a:pt x="107016" y="1273806"/>
                    <a:pt x="107225" y="1410837"/>
                  </a:cubicBezTo>
                  <a:cubicBezTo>
                    <a:pt x="75553" y="1410969"/>
                    <a:pt x="51035" y="1411178"/>
                    <a:pt x="11886" y="1411273"/>
                  </a:cubicBezTo>
                  <a:cubicBezTo>
                    <a:pt x="11962" y="1434266"/>
                    <a:pt x="-752" y="1429068"/>
                    <a:pt x="79348" y="1428632"/>
                  </a:cubicBezTo>
                  <a:cubicBezTo>
                    <a:pt x="118497" y="1428423"/>
                    <a:pt x="106162" y="1374962"/>
                    <a:pt x="112557" y="1773152"/>
                  </a:cubicBezTo>
                  <a:cubicBezTo>
                    <a:pt x="78248" y="1773323"/>
                    <a:pt x="53236" y="1773589"/>
                    <a:pt x="12987" y="1773722"/>
                  </a:cubicBezTo>
                  <a:cubicBezTo>
                    <a:pt x="13044" y="1797113"/>
                    <a:pt x="1032" y="1791536"/>
                    <a:pt x="79348" y="1791024"/>
                  </a:cubicBezTo>
                  <a:cubicBezTo>
                    <a:pt x="126657" y="1790701"/>
                    <a:pt x="112785" y="1750178"/>
                    <a:pt x="117548" y="2053967"/>
                  </a:cubicBezTo>
                  <a:cubicBezTo>
                    <a:pt x="119066" y="2150797"/>
                    <a:pt x="129712" y="2134235"/>
                    <a:pt x="79178" y="2135184"/>
                  </a:cubicBezTo>
                  <a:cubicBezTo>
                    <a:pt x="2284" y="2136626"/>
                    <a:pt x="14145" y="2130023"/>
                    <a:pt x="14258" y="2153738"/>
                  </a:cubicBezTo>
                  <a:cubicBezTo>
                    <a:pt x="60922" y="2153396"/>
                    <a:pt x="80411" y="2152675"/>
                    <a:pt x="119636" y="2152163"/>
                  </a:cubicBezTo>
                  <a:cubicBezTo>
                    <a:pt x="124133" y="2310195"/>
                    <a:pt x="122539" y="2237819"/>
                    <a:pt x="126126" y="2497537"/>
                  </a:cubicBezTo>
                  <a:cubicBezTo>
                    <a:pt x="88457" y="2498088"/>
                    <a:pt x="63218" y="2499207"/>
                    <a:pt x="16649" y="2499700"/>
                  </a:cubicBezTo>
                  <a:cubicBezTo>
                    <a:pt x="16839" y="2521365"/>
                    <a:pt x="4106" y="2518065"/>
                    <a:pt x="79462" y="2516148"/>
                  </a:cubicBezTo>
                  <a:cubicBezTo>
                    <a:pt x="143394" y="2514593"/>
                    <a:pt x="126164" y="2461966"/>
                    <a:pt x="131781" y="2860214"/>
                  </a:cubicBezTo>
                  <a:cubicBezTo>
                    <a:pt x="85117" y="2859986"/>
                    <a:pt x="71264" y="2859607"/>
                    <a:pt x="21242" y="2859417"/>
                  </a:cubicBezTo>
                  <a:cubicBezTo>
                    <a:pt x="21602" y="2882733"/>
                    <a:pt x="10767" y="2876814"/>
                    <a:pt x="79215" y="2877478"/>
                  </a:cubicBezTo>
                  <a:cubicBezTo>
                    <a:pt x="145482" y="2878085"/>
                    <a:pt x="132065" y="2861314"/>
                    <a:pt x="132787" y="2959795"/>
                  </a:cubicBezTo>
                  <a:cubicBezTo>
                    <a:pt x="135102" y="3276427"/>
                    <a:pt x="161422" y="3223516"/>
                    <a:pt x="79291" y="3223725"/>
                  </a:cubicBezTo>
                  <a:cubicBezTo>
                    <a:pt x="19553" y="3223820"/>
                    <a:pt x="28605" y="3217957"/>
                    <a:pt x="29193" y="3241425"/>
                  </a:cubicBezTo>
                  <a:cubicBezTo>
                    <a:pt x="59480" y="3241387"/>
                    <a:pt x="87072" y="3241311"/>
                    <a:pt x="137227" y="3241254"/>
                  </a:cubicBezTo>
                  <a:cubicBezTo>
                    <a:pt x="146222" y="3655438"/>
                    <a:pt x="154477" y="3587122"/>
                    <a:pt x="79367" y="3586420"/>
                  </a:cubicBezTo>
                  <a:cubicBezTo>
                    <a:pt x="30294" y="3585965"/>
                    <a:pt x="38359" y="3581582"/>
                    <a:pt x="39004" y="3603703"/>
                  </a:cubicBezTo>
                  <a:cubicBezTo>
                    <a:pt x="77337" y="3603949"/>
                    <a:pt x="97870" y="3604310"/>
                    <a:pt x="141079" y="3604481"/>
                  </a:cubicBezTo>
                  <a:cubicBezTo>
                    <a:pt x="141098" y="3605202"/>
                    <a:pt x="145216" y="3774142"/>
                    <a:pt x="148689" y="3949912"/>
                  </a:cubicBezTo>
                  <a:cubicBezTo>
                    <a:pt x="102728" y="3949552"/>
                    <a:pt x="82973" y="3948717"/>
                    <a:pt x="47202" y="3948110"/>
                  </a:cubicBezTo>
                  <a:cubicBezTo>
                    <a:pt x="47600" y="3970401"/>
                    <a:pt x="41072" y="3965563"/>
                    <a:pt x="79140" y="3966417"/>
                  </a:cubicBezTo>
                  <a:cubicBezTo>
                    <a:pt x="168387" y="3968466"/>
                    <a:pt x="148632" y="3904077"/>
                    <a:pt x="155084" y="4312721"/>
                  </a:cubicBezTo>
                  <a:cubicBezTo>
                    <a:pt x="111096" y="4312626"/>
                    <a:pt x="94112" y="4312399"/>
                    <a:pt x="52382" y="4312171"/>
                  </a:cubicBezTo>
                  <a:cubicBezTo>
                    <a:pt x="52629" y="4334405"/>
                    <a:pt x="47221" y="4329776"/>
                    <a:pt x="79234" y="4329985"/>
                  </a:cubicBezTo>
                  <a:cubicBezTo>
                    <a:pt x="184764" y="4330706"/>
                    <a:pt x="151061" y="4277320"/>
                    <a:pt x="156944" y="4642748"/>
                  </a:cubicBezTo>
                  <a:cubicBezTo>
                    <a:pt x="157551" y="4682322"/>
                    <a:pt x="176452" y="4672419"/>
                    <a:pt x="55324" y="4672457"/>
                  </a:cubicBezTo>
                  <a:cubicBezTo>
                    <a:pt x="55457" y="4695943"/>
                    <a:pt x="36898" y="4690062"/>
                    <a:pt x="157684" y="4690043"/>
                  </a:cubicBezTo>
                  <a:cubicBezTo>
                    <a:pt x="157722" y="4691884"/>
                    <a:pt x="161783" y="4945759"/>
                    <a:pt x="163965" y="5038093"/>
                  </a:cubicBezTo>
                  <a:cubicBezTo>
                    <a:pt x="113108" y="5037827"/>
                    <a:pt x="86882" y="5036859"/>
                    <a:pt x="56747" y="5036214"/>
                  </a:cubicBezTo>
                  <a:cubicBezTo>
                    <a:pt x="56804" y="5057405"/>
                    <a:pt x="35190" y="5055072"/>
                    <a:pt x="164383" y="5055717"/>
                  </a:cubicBezTo>
                  <a:cubicBezTo>
                    <a:pt x="164421" y="5057405"/>
                    <a:pt x="171157" y="5398056"/>
                    <a:pt x="171176" y="5399441"/>
                  </a:cubicBezTo>
                  <a:cubicBezTo>
                    <a:pt x="115309" y="5399536"/>
                    <a:pt x="90469" y="5399953"/>
                    <a:pt x="57544" y="5400256"/>
                  </a:cubicBezTo>
                  <a:cubicBezTo>
                    <a:pt x="57582" y="5422415"/>
                    <a:pt x="53142" y="5417938"/>
                    <a:pt x="79386" y="5417654"/>
                  </a:cubicBezTo>
                  <a:cubicBezTo>
                    <a:pt x="181557" y="5416553"/>
                    <a:pt x="171461" y="5416269"/>
                    <a:pt x="171518" y="5419608"/>
                  </a:cubicBezTo>
                  <a:cubicBezTo>
                    <a:pt x="173378" y="5538065"/>
                    <a:pt x="176926" y="5658495"/>
                    <a:pt x="177344" y="5760600"/>
                  </a:cubicBezTo>
                  <a:cubicBezTo>
                    <a:pt x="35133" y="5760732"/>
                    <a:pt x="58455" y="5757071"/>
                    <a:pt x="58531" y="5779020"/>
                  </a:cubicBezTo>
                  <a:cubicBezTo>
                    <a:pt x="92499" y="5778717"/>
                    <a:pt x="117093" y="5778280"/>
                    <a:pt x="177401" y="5778205"/>
                  </a:cubicBezTo>
                  <a:cubicBezTo>
                    <a:pt x="177685" y="5994802"/>
                    <a:pt x="180399" y="6021608"/>
                    <a:pt x="182771" y="6121985"/>
                  </a:cubicBezTo>
                  <a:cubicBezTo>
                    <a:pt x="122027" y="6122043"/>
                    <a:pt x="96997" y="6122593"/>
                    <a:pt x="60505" y="6123086"/>
                  </a:cubicBezTo>
                  <a:cubicBezTo>
                    <a:pt x="60675" y="6144258"/>
                    <a:pt x="55874" y="6140786"/>
                    <a:pt x="79405" y="6140445"/>
                  </a:cubicBezTo>
                  <a:cubicBezTo>
                    <a:pt x="214993" y="6138434"/>
                    <a:pt x="180133" y="6076094"/>
                    <a:pt x="186054" y="6455692"/>
                  </a:cubicBezTo>
                  <a:cubicBezTo>
                    <a:pt x="186699" y="6497164"/>
                    <a:pt x="206985" y="6486806"/>
                    <a:pt x="79272" y="6487166"/>
                  </a:cubicBezTo>
                  <a:cubicBezTo>
                    <a:pt x="61226" y="6487204"/>
                    <a:pt x="64319" y="6482670"/>
                    <a:pt x="64641" y="6504847"/>
                  </a:cubicBezTo>
                  <a:cubicBezTo>
                    <a:pt x="96446" y="6504790"/>
                    <a:pt x="118839" y="6504658"/>
                    <a:pt x="186794" y="6504658"/>
                  </a:cubicBezTo>
                  <a:cubicBezTo>
                    <a:pt x="187762" y="6574587"/>
                    <a:pt x="188787" y="6707026"/>
                    <a:pt x="191975" y="6847243"/>
                  </a:cubicBezTo>
                  <a:cubicBezTo>
                    <a:pt x="132407" y="6847262"/>
                    <a:pt x="108857" y="6847831"/>
                    <a:pt x="71112" y="6848590"/>
                  </a:cubicBezTo>
                  <a:cubicBezTo>
                    <a:pt x="71701" y="6873443"/>
                    <a:pt x="52477" y="6864868"/>
                    <a:pt x="192335" y="6864849"/>
                  </a:cubicBezTo>
                  <a:cubicBezTo>
                    <a:pt x="192373" y="6866272"/>
                    <a:pt x="199091" y="7210754"/>
                    <a:pt x="199129" y="7212329"/>
                  </a:cubicBezTo>
                  <a:cubicBezTo>
                    <a:pt x="148670" y="7212386"/>
                    <a:pt x="120433" y="7211930"/>
                    <a:pt x="81436" y="7211039"/>
                  </a:cubicBezTo>
                  <a:cubicBezTo>
                    <a:pt x="82157" y="7232951"/>
                    <a:pt x="62725" y="7229953"/>
                    <a:pt x="193113" y="7229953"/>
                  </a:cubicBezTo>
                  <a:cubicBezTo>
                    <a:pt x="200571" y="7229953"/>
                    <a:pt x="199414" y="7229176"/>
                    <a:pt x="199451" y="7232401"/>
                  </a:cubicBezTo>
                  <a:cubicBezTo>
                    <a:pt x="205372" y="7616534"/>
                    <a:pt x="208902" y="7575214"/>
                    <a:pt x="193113" y="7575214"/>
                  </a:cubicBezTo>
                  <a:cubicBezTo>
                    <a:pt x="76407" y="7575214"/>
                    <a:pt x="93353" y="7570205"/>
                    <a:pt x="94112" y="7592952"/>
                  </a:cubicBezTo>
                  <a:cubicBezTo>
                    <a:pt x="123507" y="7592876"/>
                    <a:pt x="149979" y="7592838"/>
                    <a:pt x="205031" y="7592838"/>
                  </a:cubicBezTo>
                  <a:cubicBezTo>
                    <a:pt x="210591" y="7834268"/>
                    <a:pt x="209035" y="7836412"/>
                    <a:pt x="209965" y="7935045"/>
                  </a:cubicBezTo>
                  <a:cubicBezTo>
                    <a:pt x="164895" y="7934911"/>
                    <a:pt x="132217" y="7935234"/>
                    <a:pt x="105498" y="7935708"/>
                  </a:cubicBezTo>
                  <a:cubicBezTo>
                    <a:pt x="106276" y="7958891"/>
                    <a:pt x="90867" y="7952631"/>
                    <a:pt x="193132" y="7952631"/>
                  </a:cubicBezTo>
                  <a:cubicBezTo>
                    <a:pt x="216511" y="7952631"/>
                    <a:pt x="209718" y="7912886"/>
                    <a:pt x="215278" y="8268581"/>
                  </a:cubicBezTo>
                  <a:cubicBezTo>
                    <a:pt x="215885" y="8306220"/>
                    <a:pt x="221654" y="8299788"/>
                    <a:pt x="193132" y="8299788"/>
                  </a:cubicBezTo>
                  <a:cubicBezTo>
                    <a:pt x="102538" y="8299788"/>
                    <a:pt x="117358" y="8292921"/>
                    <a:pt x="118156" y="8316920"/>
                  </a:cubicBezTo>
                  <a:cubicBezTo>
                    <a:pt x="150226" y="8317394"/>
                    <a:pt x="183701" y="8317470"/>
                    <a:pt x="216094" y="8317375"/>
                  </a:cubicBezTo>
                  <a:cubicBezTo>
                    <a:pt x="222641" y="8716495"/>
                    <a:pt x="231958" y="8663224"/>
                    <a:pt x="193132" y="8663224"/>
                  </a:cubicBezTo>
                  <a:cubicBezTo>
                    <a:pt x="117719" y="8663224"/>
                    <a:pt x="129466" y="8657494"/>
                    <a:pt x="130225" y="8680867"/>
                  </a:cubicBezTo>
                  <a:cubicBezTo>
                    <a:pt x="162162" y="8680810"/>
                    <a:pt x="190153" y="8680829"/>
                    <a:pt x="220781" y="8680829"/>
                  </a:cubicBezTo>
                  <a:cubicBezTo>
                    <a:pt x="221028" y="8742714"/>
                    <a:pt x="222318" y="8818087"/>
                    <a:pt x="223799" y="8902396"/>
                  </a:cubicBezTo>
                  <a:cubicBezTo>
                    <a:pt x="247880" y="8902206"/>
                    <a:pt x="237348" y="8930910"/>
                    <a:pt x="236323" y="8680829"/>
                  </a:cubicBezTo>
                  <a:lnTo>
                    <a:pt x="536723" y="8680848"/>
                  </a:lnTo>
                  <a:cubicBezTo>
                    <a:pt x="538014" y="8772632"/>
                    <a:pt x="538830" y="8835180"/>
                    <a:pt x="541088" y="8899873"/>
                  </a:cubicBezTo>
                  <a:cubicBezTo>
                    <a:pt x="563860" y="8899683"/>
                    <a:pt x="555719" y="8929544"/>
                    <a:pt x="552284" y="8680848"/>
                  </a:cubicBezTo>
                  <a:cubicBezTo>
                    <a:pt x="808146" y="8680867"/>
                    <a:pt x="738673" y="8678590"/>
                    <a:pt x="853937" y="8678173"/>
                  </a:cubicBezTo>
                  <a:cubicBezTo>
                    <a:pt x="855948" y="8761666"/>
                    <a:pt x="856157" y="8807235"/>
                    <a:pt x="858055" y="8897368"/>
                  </a:cubicBezTo>
                  <a:cubicBezTo>
                    <a:pt x="878872" y="8897197"/>
                    <a:pt x="873616" y="8914632"/>
                    <a:pt x="871604" y="8786803"/>
                  </a:cubicBezTo>
                  <a:cubicBezTo>
                    <a:pt x="869688" y="8665329"/>
                    <a:pt x="867069" y="8678135"/>
                    <a:pt x="875665" y="8678135"/>
                  </a:cubicBezTo>
                  <a:cubicBezTo>
                    <a:pt x="986261" y="8678135"/>
                    <a:pt x="988481" y="8680013"/>
                    <a:pt x="1103157" y="8680013"/>
                  </a:cubicBezTo>
                  <a:cubicBezTo>
                    <a:pt x="1188172" y="8680032"/>
                    <a:pt x="1168930" y="8658481"/>
                    <a:pt x="1170942" y="8787144"/>
                  </a:cubicBezTo>
                  <a:cubicBezTo>
                    <a:pt x="1172877" y="8911274"/>
                    <a:pt x="1169139" y="8894959"/>
                    <a:pt x="1189064" y="8894788"/>
                  </a:cubicBezTo>
                  <a:cubicBezTo>
                    <a:pt x="1186768" y="8827592"/>
                    <a:pt x="1185554" y="8741936"/>
                    <a:pt x="1185535" y="8680032"/>
                  </a:cubicBezTo>
                  <a:cubicBezTo>
                    <a:pt x="1312223" y="8680070"/>
                    <a:pt x="1372018" y="8680241"/>
                    <a:pt x="1444604" y="8679653"/>
                  </a:cubicBezTo>
                  <a:cubicBezTo>
                    <a:pt x="1496049" y="8679235"/>
                    <a:pt x="1485005" y="8657892"/>
                    <a:pt x="1487017" y="8787126"/>
                  </a:cubicBezTo>
                  <a:cubicBezTo>
                    <a:pt x="1488914" y="8908429"/>
                    <a:pt x="1483677" y="8892474"/>
                    <a:pt x="1504323" y="8892322"/>
                  </a:cubicBezTo>
                  <a:cubicBezTo>
                    <a:pt x="1502995" y="8817366"/>
                    <a:pt x="1501818" y="8741613"/>
                    <a:pt x="1500964" y="8679292"/>
                  </a:cubicBezTo>
                  <a:cubicBezTo>
                    <a:pt x="1591673" y="8678950"/>
                    <a:pt x="1664467" y="8679520"/>
                    <a:pt x="1802940" y="8679463"/>
                  </a:cubicBezTo>
                  <a:cubicBezTo>
                    <a:pt x="1803224" y="8745464"/>
                    <a:pt x="1804648" y="8831215"/>
                    <a:pt x="1806071" y="8889989"/>
                  </a:cubicBezTo>
                  <a:cubicBezTo>
                    <a:pt x="1830285" y="8889818"/>
                    <a:pt x="1819449" y="8917269"/>
                    <a:pt x="1818501" y="8679425"/>
                  </a:cubicBezTo>
                  <a:cubicBezTo>
                    <a:pt x="1819905" y="8679425"/>
                    <a:pt x="2116719" y="8678116"/>
                    <a:pt x="2118237" y="8678097"/>
                  </a:cubicBezTo>
                  <a:cubicBezTo>
                    <a:pt x="2120191" y="8781966"/>
                    <a:pt x="2120324" y="8814463"/>
                    <a:pt x="2121994" y="8887522"/>
                  </a:cubicBezTo>
                  <a:cubicBezTo>
                    <a:pt x="2143646" y="8887371"/>
                    <a:pt x="2138200" y="8917611"/>
                    <a:pt x="2133817" y="8678002"/>
                  </a:cubicBezTo>
                  <a:cubicBezTo>
                    <a:pt x="2345805" y="8676560"/>
                    <a:pt x="2328460" y="8679330"/>
                    <a:pt x="2436228" y="8679842"/>
                  </a:cubicBezTo>
                  <a:cubicBezTo>
                    <a:pt x="2438354" y="8744687"/>
                    <a:pt x="2439530" y="8824158"/>
                    <a:pt x="2439834" y="8885075"/>
                  </a:cubicBezTo>
                  <a:cubicBezTo>
                    <a:pt x="2460044" y="8884923"/>
                    <a:pt x="2456097" y="8901258"/>
                    <a:pt x="2454313" y="8786803"/>
                  </a:cubicBezTo>
                  <a:cubicBezTo>
                    <a:pt x="2452377" y="8663659"/>
                    <a:pt x="2445394" y="8679937"/>
                    <a:pt x="2468735" y="8679937"/>
                  </a:cubicBezTo>
                  <a:cubicBezTo>
                    <a:pt x="2673284" y="8680108"/>
                    <a:pt x="2708107" y="8680203"/>
                    <a:pt x="2752303" y="8680013"/>
                  </a:cubicBezTo>
                  <a:cubicBezTo>
                    <a:pt x="2753670" y="8765972"/>
                    <a:pt x="2754694" y="8823721"/>
                    <a:pt x="2755244" y="8882665"/>
                  </a:cubicBezTo>
                  <a:cubicBezTo>
                    <a:pt x="2775455" y="8882514"/>
                    <a:pt x="2771299" y="8898659"/>
                    <a:pt x="2769553" y="8786803"/>
                  </a:cubicBezTo>
                  <a:cubicBezTo>
                    <a:pt x="2767560" y="8661402"/>
                    <a:pt x="2753708" y="8680127"/>
                    <a:pt x="2810277" y="8679596"/>
                  </a:cubicBezTo>
                  <a:cubicBezTo>
                    <a:pt x="2918956" y="8678571"/>
                    <a:pt x="2981123" y="8679026"/>
                    <a:pt x="3037788" y="8679861"/>
                  </a:cubicBezTo>
                  <a:cubicBezTo>
                    <a:pt x="3077411" y="8680449"/>
                    <a:pt x="3066974" y="8660188"/>
                    <a:pt x="3068967" y="8787144"/>
                  </a:cubicBezTo>
                  <a:cubicBezTo>
                    <a:pt x="3070674" y="8896230"/>
                    <a:pt x="3066462" y="8880275"/>
                    <a:pt x="3086387" y="8880123"/>
                  </a:cubicBezTo>
                  <a:cubicBezTo>
                    <a:pt x="3084983" y="8826245"/>
                    <a:pt x="3083578" y="8745047"/>
                    <a:pt x="3083616" y="8680430"/>
                  </a:cubicBezTo>
                  <a:cubicBezTo>
                    <a:pt x="3259169" y="8682005"/>
                    <a:pt x="3245962" y="8677680"/>
                    <a:pt x="3383409" y="8677680"/>
                  </a:cubicBezTo>
                  <a:cubicBezTo>
                    <a:pt x="3383675" y="8741329"/>
                    <a:pt x="3385003" y="8823380"/>
                    <a:pt x="3386275" y="8877828"/>
                  </a:cubicBezTo>
                  <a:cubicBezTo>
                    <a:pt x="3410072" y="8877638"/>
                    <a:pt x="3399900" y="8905393"/>
                    <a:pt x="3398970" y="8677699"/>
                  </a:cubicBezTo>
                  <a:cubicBezTo>
                    <a:pt x="3428498" y="8677736"/>
                    <a:pt x="3305112" y="8677205"/>
                    <a:pt x="3701306" y="8679121"/>
                  </a:cubicBezTo>
                  <a:cubicBezTo>
                    <a:pt x="3702445" y="8735144"/>
                    <a:pt x="3703868" y="8818258"/>
                    <a:pt x="3704285" y="8875399"/>
                  </a:cubicBezTo>
                  <a:cubicBezTo>
                    <a:pt x="3724609" y="8875248"/>
                    <a:pt x="3720378" y="8890615"/>
                    <a:pt x="3718765" y="8786822"/>
                  </a:cubicBezTo>
                  <a:cubicBezTo>
                    <a:pt x="3716905" y="8667264"/>
                    <a:pt x="3715102" y="8679197"/>
                    <a:pt x="3720719" y="8679216"/>
                  </a:cubicBezTo>
                  <a:cubicBezTo>
                    <a:pt x="4078182" y="8681133"/>
                    <a:pt x="4016831" y="8645997"/>
                    <a:pt x="4019089" y="8787126"/>
                  </a:cubicBezTo>
                  <a:cubicBezTo>
                    <a:pt x="4020645" y="8887313"/>
                    <a:pt x="4015768" y="8873009"/>
                    <a:pt x="4036130" y="8872857"/>
                  </a:cubicBezTo>
                  <a:cubicBezTo>
                    <a:pt x="4034517" y="8789649"/>
                    <a:pt x="4034384" y="8759143"/>
                    <a:pt x="4032638" y="8678192"/>
                  </a:cubicBezTo>
                  <a:cubicBezTo>
                    <a:pt x="4175912" y="8677831"/>
                    <a:pt x="4168872" y="8680393"/>
                    <a:pt x="4333228" y="8680013"/>
                  </a:cubicBezTo>
                  <a:cubicBezTo>
                    <a:pt x="4335088" y="8764057"/>
                    <a:pt x="4335126" y="8794050"/>
                    <a:pt x="4336701" y="8870543"/>
                  </a:cubicBezTo>
                  <a:cubicBezTo>
                    <a:pt x="4357215" y="8870391"/>
                    <a:pt x="4352338" y="8884430"/>
                    <a:pt x="4350763" y="8786822"/>
                  </a:cubicBezTo>
                  <a:cubicBezTo>
                    <a:pt x="4348770" y="8658518"/>
                    <a:pt x="4334253" y="8680146"/>
                    <a:pt x="4403651" y="8679690"/>
                  </a:cubicBezTo>
                  <a:cubicBezTo>
                    <a:pt x="4470980" y="8679235"/>
                    <a:pt x="4526012" y="8679045"/>
                    <a:pt x="4631276" y="8679615"/>
                  </a:cubicBezTo>
                  <a:cubicBezTo>
                    <a:pt x="4656685" y="8679748"/>
                    <a:pt x="4649588" y="8660586"/>
                    <a:pt x="4651599" y="8787144"/>
                  </a:cubicBezTo>
                  <a:cubicBezTo>
                    <a:pt x="4653175" y="8884316"/>
                    <a:pt x="4647729" y="8868171"/>
                    <a:pt x="4668451" y="8868019"/>
                  </a:cubicBezTo>
                  <a:cubicBezTo>
                    <a:pt x="4667369" y="8801582"/>
                    <a:pt x="4666363" y="8743852"/>
                    <a:pt x="4665699" y="8679785"/>
                  </a:cubicBezTo>
                  <a:cubicBezTo>
                    <a:pt x="4884860" y="8680639"/>
                    <a:pt x="4825122" y="8678059"/>
                    <a:pt x="4965663" y="8677945"/>
                  </a:cubicBezTo>
                  <a:cubicBezTo>
                    <a:pt x="4968471" y="8894883"/>
                    <a:pt x="4962589" y="8865743"/>
                    <a:pt x="4984222" y="8865572"/>
                  </a:cubicBezTo>
                  <a:cubicBezTo>
                    <a:pt x="4983026" y="8810024"/>
                    <a:pt x="4981964" y="8734157"/>
                    <a:pt x="4981243" y="8677945"/>
                  </a:cubicBezTo>
                  <a:cubicBezTo>
                    <a:pt x="5080756" y="8677983"/>
                    <a:pt x="5061457" y="8678799"/>
                    <a:pt x="5282155" y="8678723"/>
                  </a:cubicBezTo>
                  <a:cubicBezTo>
                    <a:pt x="5285381" y="8891620"/>
                    <a:pt x="5278550" y="8863182"/>
                    <a:pt x="5300638" y="8862992"/>
                  </a:cubicBezTo>
                  <a:cubicBezTo>
                    <a:pt x="5299557" y="8806059"/>
                    <a:pt x="5298874" y="8757302"/>
                    <a:pt x="5297697" y="8678704"/>
                  </a:cubicBezTo>
                  <a:cubicBezTo>
                    <a:pt x="5446854" y="8678647"/>
                    <a:pt x="5481031" y="8678723"/>
                    <a:pt x="5542344" y="8678400"/>
                  </a:cubicBezTo>
                  <a:cubicBezTo>
                    <a:pt x="5612899" y="8678021"/>
                    <a:pt x="5596371" y="8656374"/>
                    <a:pt x="5598401" y="8787183"/>
                  </a:cubicBezTo>
                  <a:cubicBezTo>
                    <a:pt x="5599749" y="8873920"/>
                    <a:pt x="5594834" y="8860507"/>
                    <a:pt x="5615291" y="8860336"/>
                  </a:cubicBezTo>
                  <a:cubicBezTo>
                    <a:pt x="5610717" y="8649488"/>
                    <a:pt x="5600356" y="8678154"/>
                    <a:pt x="5656299" y="8678154"/>
                  </a:cubicBezTo>
                  <a:close/>
                  <a:moveTo>
                    <a:pt x="5577242" y="7232476"/>
                  </a:moveTo>
                  <a:cubicBezTo>
                    <a:pt x="5583296" y="7628713"/>
                    <a:pt x="5594700" y="7574588"/>
                    <a:pt x="5542363" y="7574227"/>
                  </a:cubicBezTo>
                  <a:cubicBezTo>
                    <a:pt x="5226004" y="7572083"/>
                    <a:pt x="5279992" y="7595229"/>
                    <a:pt x="5278379" y="7491247"/>
                  </a:cubicBezTo>
                  <a:cubicBezTo>
                    <a:pt x="5273464" y="7176644"/>
                    <a:pt x="5259573" y="7228417"/>
                    <a:pt x="5314283" y="7229460"/>
                  </a:cubicBezTo>
                  <a:cubicBezTo>
                    <a:pt x="5508585" y="7233121"/>
                    <a:pt x="5577147" y="7227127"/>
                    <a:pt x="5577242" y="7232476"/>
                  </a:cubicBezTo>
                  <a:close/>
                  <a:moveTo>
                    <a:pt x="5576901" y="7212576"/>
                  </a:moveTo>
                  <a:cubicBezTo>
                    <a:pt x="5317870" y="7213202"/>
                    <a:pt x="5413322" y="7212974"/>
                    <a:pt x="5274621" y="7211191"/>
                  </a:cubicBezTo>
                  <a:cubicBezTo>
                    <a:pt x="5273218" y="7111705"/>
                    <a:pt x="5274242" y="6986399"/>
                    <a:pt x="5269745" y="6864925"/>
                  </a:cubicBezTo>
                  <a:cubicBezTo>
                    <a:pt x="5532989" y="6865057"/>
                    <a:pt x="5456076" y="6864849"/>
                    <a:pt x="5570259" y="6866499"/>
                  </a:cubicBezTo>
                  <a:cubicBezTo>
                    <a:pt x="5570999" y="7032764"/>
                    <a:pt x="5574984" y="7102522"/>
                    <a:pt x="5576901" y="7212576"/>
                  </a:cubicBezTo>
                  <a:close/>
                  <a:moveTo>
                    <a:pt x="5570202" y="6848837"/>
                  </a:moveTo>
                  <a:cubicBezTo>
                    <a:pt x="5256575" y="6844132"/>
                    <a:pt x="5269251" y="6851853"/>
                    <a:pt x="5268948" y="6843468"/>
                  </a:cubicBezTo>
                  <a:cubicBezTo>
                    <a:pt x="5265456" y="6754777"/>
                    <a:pt x="5264507" y="6676463"/>
                    <a:pt x="5264109" y="6584964"/>
                  </a:cubicBezTo>
                  <a:cubicBezTo>
                    <a:pt x="5263691" y="6487071"/>
                    <a:pt x="5249990" y="6503538"/>
                    <a:pt x="5314397" y="6503367"/>
                  </a:cubicBezTo>
                  <a:cubicBezTo>
                    <a:pt x="5405712" y="6503121"/>
                    <a:pt x="5469910" y="6502969"/>
                    <a:pt x="5542211" y="6504126"/>
                  </a:cubicBezTo>
                  <a:cubicBezTo>
                    <a:pt x="5573162" y="6504639"/>
                    <a:pt x="5568608" y="6456091"/>
                    <a:pt x="5570202" y="6848837"/>
                  </a:cubicBezTo>
                  <a:close/>
                  <a:moveTo>
                    <a:pt x="2429985" y="7232173"/>
                  </a:moveTo>
                  <a:cubicBezTo>
                    <a:pt x="2429890" y="7226861"/>
                    <a:pt x="2395087" y="7225666"/>
                    <a:pt x="2730195" y="7227601"/>
                  </a:cubicBezTo>
                  <a:cubicBezTo>
                    <a:pt x="2732492" y="7360457"/>
                    <a:pt x="2730442" y="7419307"/>
                    <a:pt x="2734389" y="7574132"/>
                  </a:cubicBezTo>
                  <a:cubicBezTo>
                    <a:pt x="2565421" y="7574284"/>
                    <a:pt x="2526652" y="7576561"/>
                    <a:pt x="2432604" y="7575707"/>
                  </a:cubicBezTo>
                  <a:cubicBezTo>
                    <a:pt x="2428372" y="7338489"/>
                    <a:pt x="2432243" y="7377038"/>
                    <a:pt x="2429985" y="7232173"/>
                  </a:cubicBezTo>
                  <a:close/>
                  <a:moveTo>
                    <a:pt x="525679" y="6867372"/>
                  </a:moveTo>
                  <a:cubicBezTo>
                    <a:pt x="833309" y="6867372"/>
                    <a:pt x="694154" y="6866499"/>
                    <a:pt x="825529" y="6865550"/>
                  </a:cubicBezTo>
                  <a:cubicBezTo>
                    <a:pt x="825795" y="6939653"/>
                    <a:pt x="826933" y="6973972"/>
                    <a:pt x="828413" y="7103015"/>
                  </a:cubicBezTo>
                  <a:cubicBezTo>
                    <a:pt x="830064" y="7246857"/>
                    <a:pt x="890903" y="7208288"/>
                    <a:pt x="534332" y="7210223"/>
                  </a:cubicBezTo>
                  <a:cubicBezTo>
                    <a:pt x="521011" y="7210299"/>
                    <a:pt x="535642" y="7198461"/>
                    <a:pt x="525679" y="6867372"/>
                  </a:cubicBezTo>
                  <a:close/>
                  <a:moveTo>
                    <a:pt x="509283" y="5778433"/>
                  </a:moveTo>
                  <a:cubicBezTo>
                    <a:pt x="639368" y="5780368"/>
                    <a:pt x="602952" y="5780007"/>
                    <a:pt x="807691" y="5779362"/>
                  </a:cubicBezTo>
                  <a:cubicBezTo>
                    <a:pt x="815111" y="6137201"/>
                    <a:pt x="805471" y="5718217"/>
                    <a:pt x="815111" y="6122517"/>
                  </a:cubicBezTo>
                  <a:cubicBezTo>
                    <a:pt x="707134" y="6123939"/>
                    <a:pt x="773286" y="6125856"/>
                    <a:pt x="512851" y="6124603"/>
                  </a:cubicBezTo>
                  <a:cubicBezTo>
                    <a:pt x="512168" y="5993511"/>
                    <a:pt x="514995" y="6091992"/>
                    <a:pt x="509283" y="5778433"/>
                  </a:cubicBezTo>
                  <a:close/>
                  <a:moveTo>
                    <a:pt x="487972" y="4383598"/>
                  </a:moveTo>
                  <a:cubicBezTo>
                    <a:pt x="486834" y="4310141"/>
                    <a:pt x="438291" y="4330991"/>
                    <a:pt x="761919" y="4328809"/>
                  </a:cubicBezTo>
                  <a:cubicBezTo>
                    <a:pt x="797785" y="4328581"/>
                    <a:pt x="784027" y="4281532"/>
                    <a:pt x="789682" y="4642880"/>
                  </a:cubicBezTo>
                  <a:cubicBezTo>
                    <a:pt x="790289" y="4680481"/>
                    <a:pt x="831734" y="4675891"/>
                    <a:pt x="534408" y="4672704"/>
                  </a:cubicBezTo>
                  <a:cubicBezTo>
                    <a:pt x="471349" y="4672001"/>
                    <a:pt x="493210" y="4718406"/>
                    <a:pt x="487972" y="4383598"/>
                  </a:cubicBezTo>
                  <a:close/>
                  <a:moveTo>
                    <a:pt x="458502" y="2571469"/>
                  </a:moveTo>
                  <a:cubicBezTo>
                    <a:pt x="457420" y="2502261"/>
                    <a:pt x="401989" y="2514100"/>
                    <a:pt x="758143" y="2516945"/>
                  </a:cubicBezTo>
                  <a:cubicBezTo>
                    <a:pt x="764367" y="2887001"/>
                    <a:pt x="763741" y="2861864"/>
                    <a:pt x="762033" y="2861826"/>
                  </a:cubicBezTo>
                  <a:cubicBezTo>
                    <a:pt x="418632" y="2854902"/>
                    <a:pt x="461253" y="2882847"/>
                    <a:pt x="460418" y="2830315"/>
                  </a:cubicBezTo>
                  <a:cubicBezTo>
                    <a:pt x="458426" y="2698748"/>
                    <a:pt x="460551" y="2699488"/>
                    <a:pt x="458502" y="2571469"/>
                  </a:cubicBezTo>
                  <a:close/>
                  <a:moveTo>
                    <a:pt x="747687" y="1790985"/>
                  </a:moveTo>
                  <a:cubicBezTo>
                    <a:pt x="748085" y="1815743"/>
                    <a:pt x="752469" y="2134975"/>
                    <a:pt x="752469" y="2136322"/>
                  </a:cubicBezTo>
                  <a:cubicBezTo>
                    <a:pt x="393108" y="2129815"/>
                    <a:pt x="452903" y="2165083"/>
                    <a:pt x="451177" y="2053758"/>
                  </a:cubicBezTo>
                  <a:cubicBezTo>
                    <a:pt x="449146" y="1923994"/>
                    <a:pt x="447135" y="1924336"/>
                    <a:pt x="445104" y="1795102"/>
                  </a:cubicBezTo>
                  <a:cubicBezTo>
                    <a:pt x="444933" y="1784611"/>
                    <a:pt x="429353" y="1793262"/>
                    <a:pt x="747687" y="1790985"/>
                  </a:cubicBezTo>
                  <a:close/>
                  <a:moveTo>
                    <a:pt x="444744" y="1772469"/>
                  </a:moveTo>
                  <a:cubicBezTo>
                    <a:pt x="442068" y="1604762"/>
                    <a:pt x="439753" y="1518329"/>
                    <a:pt x="439886" y="1429599"/>
                  </a:cubicBezTo>
                  <a:cubicBezTo>
                    <a:pt x="553024" y="1429694"/>
                    <a:pt x="547085" y="1430662"/>
                    <a:pt x="740551" y="1430301"/>
                  </a:cubicBezTo>
                  <a:cubicBezTo>
                    <a:pt x="740836" y="1600930"/>
                    <a:pt x="745163" y="1648340"/>
                    <a:pt x="747402" y="1773342"/>
                  </a:cubicBezTo>
                  <a:cubicBezTo>
                    <a:pt x="585095" y="1774556"/>
                    <a:pt x="546724" y="1772659"/>
                    <a:pt x="444744" y="1772469"/>
                  </a:cubicBezTo>
                  <a:close/>
                  <a:moveTo>
                    <a:pt x="752659" y="2153946"/>
                  </a:moveTo>
                  <a:cubicBezTo>
                    <a:pt x="754518" y="2332278"/>
                    <a:pt x="755657" y="2373104"/>
                    <a:pt x="757839" y="2499340"/>
                  </a:cubicBezTo>
                  <a:cubicBezTo>
                    <a:pt x="682900" y="2498752"/>
                    <a:pt x="608588" y="2498827"/>
                    <a:pt x="534313" y="2499226"/>
                  </a:cubicBezTo>
                  <a:cubicBezTo>
                    <a:pt x="436887" y="2499757"/>
                    <a:pt x="457249" y="2559859"/>
                    <a:pt x="452922" y="2183219"/>
                  </a:cubicBezTo>
                  <a:cubicBezTo>
                    <a:pt x="452467" y="2143190"/>
                    <a:pt x="404399" y="2147876"/>
                    <a:pt x="752659" y="2153946"/>
                  </a:cubicBezTo>
                  <a:close/>
                  <a:moveTo>
                    <a:pt x="3279417" y="2054081"/>
                  </a:moveTo>
                  <a:cubicBezTo>
                    <a:pt x="3281106" y="2161990"/>
                    <a:pt x="3331451" y="2131617"/>
                    <a:pt x="3037807" y="2135146"/>
                  </a:cubicBezTo>
                  <a:cubicBezTo>
                    <a:pt x="2967366" y="2136000"/>
                    <a:pt x="2982604" y="2151841"/>
                    <a:pt x="2981067" y="2053739"/>
                  </a:cubicBezTo>
                  <a:cubicBezTo>
                    <a:pt x="2979036" y="1924203"/>
                    <a:pt x="2976740" y="1924108"/>
                    <a:pt x="2974729" y="1795083"/>
                  </a:cubicBezTo>
                  <a:cubicBezTo>
                    <a:pt x="2974577" y="1785446"/>
                    <a:pt x="2956112" y="1794666"/>
                    <a:pt x="3265565" y="1791327"/>
                  </a:cubicBezTo>
                  <a:cubicBezTo>
                    <a:pt x="3287350" y="1791099"/>
                    <a:pt x="3274844" y="1761902"/>
                    <a:pt x="3279417" y="2054081"/>
                  </a:cubicBezTo>
                  <a:close/>
                  <a:moveTo>
                    <a:pt x="3596954" y="2135298"/>
                  </a:moveTo>
                  <a:cubicBezTo>
                    <a:pt x="3504234" y="2135260"/>
                    <a:pt x="3619080" y="2135165"/>
                    <a:pt x="3296553" y="2134653"/>
                  </a:cubicBezTo>
                  <a:cubicBezTo>
                    <a:pt x="3291999" y="1954197"/>
                    <a:pt x="3295889" y="1939721"/>
                    <a:pt x="3293536" y="1791043"/>
                  </a:cubicBezTo>
                  <a:cubicBezTo>
                    <a:pt x="3473017" y="1789354"/>
                    <a:pt x="3594316" y="1793642"/>
                    <a:pt x="3594335" y="1795311"/>
                  </a:cubicBezTo>
                  <a:cubicBezTo>
                    <a:pt x="3596574" y="1937957"/>
                    <a:pt x="3592039" y="1959945"/>
                    <a:pt x="3596954" y="2135298"/>
                  </a:cubicBezTo>
                  <a:close/>
                  <a:moveTo>
                    <a:pt x="4856472" y="1773646"/>
                  </a:moveTo>
                  <a:cubicBezTo>
                    <a:pt x="4494283" y="1773778"/>
                    <a:pt x="4557058" y="1793964"/>
                    <a:pt x="4555976" y="1665736"/>
                  </a:cubicBezTo>
                  <a:cubicBezTo>
                    <a:pt x="4555407" y="1588276"/>
                    <a:pt x="4554041" y="1501103"/>
                    <a:pt x="4552465" y="1429011"/>
                  </a:cubicBezTo>
                  <a:cubicBezTo>
                    <a:pt x="4634520" y="1428594"/>
                    <a:pt x="4726159" y="1424515"/>
                    <a:pt x="4852638" y="1428271"/>
                  </a:cubicBezTo>
                  <a:cubicBezTo>
                    <a:pt x="4858009" y="1568508"/>
                    <a:pt x="4855238" y="1677954"/>
                    <a:pt x="4856472" y="1773646"/>
                  </a:cubicBezTo>
                  <a:close/>
                  <a:moveTo>
                    <a:pt x="4865428" y="2312927"/>
                  </a:moveTo>
                  <a:cubicBezTo>
                    <a:pt x="4868692" y="2524496"/>
                    <a:pt x="4872184" y="2498562"/>
                    <a:pt x="4858881" y="2498865"/>
                  </a:cubicBezTo>
                  <a:cubicBezTo>
                    <a:pt x="4779540" y="2500573"/>
                    <a:pt x="4711566" y="2500592"/>
                    <a:pt x="4631427" y="2498865"/>
                  </a:cubicBezTo>
                  <a:cubicBezTo>
                    <a:pt x="4544021" y="2496987"/>
                    <a:pt x="4574042" y="2553484"/>
                    <a:pt x="4563206" y="2183049"/>
                  </a:cubicBezTo>
                  <a:cubicBezTo>
                    <a:pt x="4562238" y="2149925"/>
                    <a:pt x="4513791" y="2149412"/>
                    <a:pt x="4858938" y="2153605"/>
                  </a:cubicBezTo>
                  <a:cubicBezTo>
                    <a:pt x="4868465" y="2153719"/>
                    <a:pt x="4862639" y="2134653"/>
                    <a:pt x="4865428" y="2312927"/>
                  </a:cubicBezTo>
                  <a:close/>
                  <a:moveTo>
                    <a:pt x="5200518" y="6123428"/>
                  </a:moveTo>
                  <a:cubicBezTo>
                    <a:pt x="4890439" y="6123428"/>
                    <a:pt x="4940082" y="6137580"/>
                    <a:pt x="4939494" y="6067025"/>
                  </a:cubicBezTo>
                  <a:cubicBezTo>
                    <a:pt x="4936723" y="5734627"/>
                    <a:pt x="4923117" y="5780463"/>
                    <a:pt x="4972855" y="5780463"/>
                  </a:cubicBezTo>
                  <a:cubicBezTo>
                    <a:pt x="5274850" y="5780463"/>
                    <a:pt x="5237086" y="5762269"/>
                    <a:pt x="5237390" y="5808142"/>
                  </a:cubicBezTo>
                  <a:cubicBezTo>
                    <a:pt x="5239268" y="6170951"/>
                    <a:pt x="5261566" y="6123428"/>
                    <a:pt x="5200518" y="6123428"/>
                  </a:cubicBezTo>
                  <a:close/>
                  <a:moveTo>
                    <a:pt x="5241925" y="6140976"/>
                  </a:moveTo>
                  <a:cubicBezTo>
                    <a:pt x="5244771" y="6323708"/>
                    <a:pt x="5246498" y="6395629"/>
                    <a:pt x="5247712" y="6485876"/>
                  </a:cubicBezTo>
                  <a:cubicBezTo>
                    <a:pt x="5057852" y="6486085"/>
                    <a:pt x="5069940" y="6487375"/>
                    <a:pt x="4946800" y="6487090"/>
                  </a:cubicBezTo>
                  <a:cubicBezTo>
                    <a:pt x="4942663" y="6256170"/>
                    <a:pt x="4942151" y="6291021"/>
                    <a:pt x="4940234" y="6140805"/>
                  </a:cubicBezTo>
                  <a:cubicBezTo>
                    <a:pt x="5033732" y="6140597"/>
                    <a:pt x="5154291" y="6141279"/>
                    <a:pt x="5241925" y="6140976"/>
                  </a:cubicBezTo>
                  <a:close/>
                  <a:moveTo>
                    <a:pt x="5200518" y="5760353"/>
                  </a:moveTo>
                  <a:cubicBezTo>
                    <a:pt x="4882318" y="5760353"/>
                    <a:pt x="4937122" y="5790366"/>
                    <a:pt x="4935376" y="5678415"/>
                  </a:cubicBezTo>
                  <a:cubicBezTo>
                    <a:pt x="4930461" y="5364438"/>
                    <a:pt x="4914843" y="5417008"/>
                    <a:pt x="4972855" y="5417008"/>
                  </a:cubicBezTo>
                  <a:cubicBezTo>
                    <a:pt x="5252438" y="5417008"/>
                    <a:pt x="5231070" y="5412531"/>
                    <a:pt x="5231165" y="5419721"/>
                  </a:cubicBezTo>
                  <a:cubicBezTo>
                    <a:pt x="5237276" y="5813548"/>
                    <a:pt x="5251660" y="5760353"/>
                    <a:pt x="5200518" y="5760353"/>
                  </a:cubicBezTo>
                  <a:close/>
                  <a:moveTo>
                    <a:pt x="4928678" y="5289862"/>
                  </a:moveTo>
                  <a:cubicBezTo>
                    <a:pt x="4926780" y="5199008"/>
                    <a:pt x="4925509" y="5114339"/>
                    <a:pt x="4924920" y="5053517"/>
                  </a:cubicBezTo>
                  <a:cubicBezTo>
                    <a:pt x="4988852" y="5053478"/>
                    <a:pt x="4938830" y="5053478"/>
                    <a:pt x="5200518" y="5053573"/>
                  </a:cubicBezTo>
                  <a:cubicBezTo>
                    <a:pt x="5234505" y="5053573"/>
                    <a:pt x="5224182" y="5000207"/>
                    <a:pt x="5230843" y="5398246"/>
                  </a:cubicBezTo>
                  <a:cubicBezTo>
                    <a:pt x="4870913" y="5397145"/>
                    <a:pt x="4931714" y="5434728"/>
                    <a:pt x="4928678" y="5289862"/>
                  </a:cubicBezTo>
                  <a:close/>
                  <a:moveTo>
                    <a:pt x="5200518" y="5035949"/>
                  </a:moveTo>
                  <a:cubicBezTo>
                    <a:pt x="4936837" y="5035854"/>
                    <a:pt x="4988188" y="5035873"/>
                    <a:pt x="4924749" y="5035892"/>
                  </a:cubicBezTo>
                  <a:cubicBezTo>
                    <a:pt x="4923307" y="4862588"/>
                    <a:pt x="4919967" y="4758909"/>
                    <a:pt x="4918696" y="4692358"/>
                  </a:cubicBezTo>
                  <a:cubicBezTo>
                    <a:pt x="5141425" y="4691675"/>
                    <a:pt x="5093964" y="4689304"/>
                    <a:pt x="5218906" y="4689683"/>
                  </a:cubicBezTo>
                  <a:cubicBezTo>
                    <a:pt x="5226800" y="5077174"/>
                    <a:pt x="5236516" y="5035949"/>
                    <a:pt x="5200518" y="5035949"/>
                  </a:cubicBezTo>
                  <a:close/>
                  <a:moveTo>
                    <a:pt x="3988233" y="5779476"/>
                  </a:moveTo>
                  <a:cubicBezTo>
                    <a:pt x="4330382" y="5781980"/>
                    <a:pt x="4286413" y="5761605"/>
                    <a:pt x="4287722" y="5807895"/>
                  </a:cubicBezTo>
                  <a:cubicBezTo>
                    <a:pt x="4291347" y="5936787"/>
                    <a:pt x="4293491" y="6123674"/>
                    <a:pt x="4289753" y="6123674"/>
                  </a:cubicBezTo>
                  <a:cubicBezTo>
                    <a:pt x="4176652" y="6123674"/>
                    <a:pt x="4173710" y="6125287"/>
                    <a:pt x="4062071" y="6125287"/>
                  </a:cubicBezTo>
                  <a:cubicBezTo>
                    <a:pt x="3963886" y="6125306"/>
                    <a:pt x="3996810" y="6187570"/>
                    <a:pt x="3988233" y="5779476"/>
                  </a:cubicBezTo>
                  <a:close/>
                  <a:moveTo>
                    <a:pt x="2722890" y="5777864"/>
                  </a:moveTo>
                  <a:cubicBezTo>
                    <a:pt x="3070959" y="5779324"/>
                    <a:pt x="3021980" y="5771090"/>
                    <a:pt x="3023176" y="5808407"/>
                  </a:cubicBezTo>
                  <a:cubicBezTo>
                    <a:pt x="3025168" y="5871753"/>
                    <a:pt x="3026838" y="5939500"/>
                    <a:pt x="3027635" y="6067139"/>
                  </a:cubicBezTo>
                  <a:cubicBezTo>
                    <a:pt x="3028148" y="6148299"/>
                    <a:pt x="3074754" y="6124528"/>
                    <a:pt x="2727216" y="6122555"/>
                  </a:cubicBezTo>
                  <a:cubicBezTo>
                    <a:pt x="2726647" y="6021494"/>
                    <a:pt x="2728810" y="6035134"/>
                    <a:pt x="2722890" y="5777864"/>
                  </a:cubicBezTo>
                  <a:close/>
                  <a:moveTo>
                    <a:pt x="820196" y="5419361"/>
                  </a:moveTo>
                  <a:cubicBezTo>
                    <a:pt x="820158" y="5417293"/>
                    <a:pt x="796362" y="5415149"/>
                    <a:pt x="1103195" y="5415149"/>
                  </a:cubicBezTo>
                  <a:cubicBezTo>
                    <a:pt x="1123633" y="5415149"/>
                    <a:pt x="1118225" y="5374721"/>
                    <a:pt x="1122988" y="5678738"/>
                  </a:cubicBezTo>
                  <a:cubicBezTo>
                    <a:pt x="1124658" y="5786913"/>
                    <a:pt x="1176312" y="5761643"/>
                    <a:pt x="875703" y="5761643"/>
                  </a:cubicBezTo>
                  <a:cubicBezTo>
                    <a:pt x="798430" y="5761643"/>
                    <a:pt x="826364" y="5813738"/>
                    <a:pt x="820196" y="5419361"/>
                  </a:cubicBezTo>
                  <a:close/>
                  <a:moveTo>
                    <a:pt x="1081163" y="2878559"/>
                  </a:moveTo>
                  <a:cubicBezTo>
                    <a:pt x="1081960" y="2972695"/>
                    <a:pt x="1083782" y="3219418"/>
                    <a:pt x="1083839" y="3223706"/>
                  </a:cubicBezTo>
                  <a:cubicBezTo>
                    <a:pt x="837959" y="3223914"/>
                    <a:pt x="824997" y="3223858"/>
                    <a:pt x="783420" y="3224427"/>
                  </a:cubicBezTo>
                  <a:cubicBezTo>
                    <a:pt x="778315" y="2962545"/>
                    <a:pt x="780649" y="3003998"/>
                    <a:pt x="779188" y="2879792"/>
                  </a:cubicBezTo>
                  <a:cubicBezTo>
                    <a:pt x="909083" y="2882202"/>
                    <a:pt x="997267" y="2878787"/>
                    <a:pt x="1081163" y="2878559"/>
                  </a:cubicBezTo>
                  <a:close/>
                  <a:moveTo>
                    <a:pt x="778979" y="2862168"/>
                  </a:moveTo>
                  <a:cubicBezTo>
                    <a:pt x="773457" y="2445764"/>
                    <a:pt x="744195" y="2517458"/>
                    <a:pt x="875722" y="2517458"/>
                  </a:cubicBezTo>
                  <a:cubicBezTo>
                    <a:pt x="982769" y="2517458"/>
                    <a:pt x="986451" y="2516319"/>
                    <a:pt x="1073800" y="2516091"/>
                  </a:cubicBezTo>
                  <a:cubicBezTo>
                    <a:pt x="1080385" y="2835665"/>
                    <a:pt x="1079892" y="2765983"/>
                    <a:pt x="1080973" y="2860973"/>
                  </a:cubicBezTo>
                  <a:cubicBezTo>
                    <a:pt x="988747" y="2861181"/>
                    <a:pt x="907831" y="2864577"/>
                    <a:pt x="778979" y="2862168"/>
                  </a:cubicBezTo>
                  <a:close/>
                  <a:moveTo>
                    <a:pt x="1084086" y="3241311"/>
                  </a:moveTo>
                  <a:cubicBezTo>
                    <a:pt x="1087805" y="3504691"/>
                    <a:pt x="1088260" y="3441251"/>
                    <a:pt x="1090784" y="3584693"/>
                  </a:cubicBezTo>
                  <a:cubicBezTo>
                    <a:pt x="1089437" y="3584693"/>
                    <a:pt x="810537" y="3586154"/>
                    <a:pt x="790745" y="3586439"/>
                  </a:cubicBezTo>
                  <a:cubicBezTo>
                    <a:pt x="789113" y="3489419"/>
                    <a:pt x="791200" y="3628100"/>
                    <a:pt x="783780" y="3242032"/>
                  </a:cubicBezTo>
                  <a:cubicBezTo>
                    <a:pt x="832133" y="3241406"/>
                    <a:pt x="841071" y="3241520"/>
                    <a:pt x="1084086" y="3241311"/>
                  </a:cubicBezTo>
                  <a:close/>
                  <a:moveTo>
                    <a:pt x="1709935" y="2830618"/>
                  </a:moveTo>
                  <a:cubicBezTo>
                    <a:pt x="1710467" y="2864919"/>
                    <a:pt x="1753468" y="2869585"/>
                    <a:pt x="1444756" y="2861143"/>
                  </a:cubicBezTo>
                  <a:cubicBezTo>
                    <a:pt x="1400559" y="2859872"/>
                    <a:pt x="1411319" y="2909710"/>
                    <a:pt x="1406024" y="2571507"/>
                  </a:cubicBezTo>
                  <a:cubicBezTo>
                    <a:pt x="1404886" y="2498220"/>
                    <a:pt x="1357786" y="2518008"/>
                    <a:pt x="1672153" y="2516756"/>
                  </a:cubicBezTo>
                  <a:cubicBezTo>
                    <a:pt x="1725060" y="2516604"/>
                    <a:pt x="1704318" y="2471205"/>
                    <a:pt x="1709935" y="2830618"/>
                  </a:cubicBezTo>
                  <a:close/>
                  <a:moveTo>
                    <a:pt x="2350321" y="3224389"/>
                  </a:moveTo>
                  <a:cubicBezTo>
                    <a:pt x="2050908" y="3218754"/>
                    <a:pt x="2050205" y="3233742"/>
                    <a:pt x="2049655" y="3218621"/>
                  </a:cubicBezTo>
                  <a:cubicBezTo>
                    <a:pt x="2046410" y="3131258"/>
                    <a:pt x="2045328" y="3047689"/>
                    <a:pt x="2044854" y="2959814"/>
                  </a:cubicBezTo>
                  <a:cubicBezTo>
                    <a:pt x="2044323" y="2855224"/>
                    <a:pt x="1984698" y="2877630"/>
                    <a:pt x="2345691" y="2877326"/>
                  </a:cubicBezTo>
                  <a:cubicBezTo>
                    <a:pt x="2346545" y="2973397"/>
                    <a:pt x="2343300" y="3056302"/>
                    <a:pt x="2350321" y="3224389"/>
                  </a:cubicBezTo>
                  <a:close/>
                  <a:moveTo>
                    <a:pt x="2665352" y="3225527"/>
                  </a:moveTo>
                  <a:cubicBezTo>
                    <a:pt x="2459095" y="3225603"/>
                    <a:pt x="2430573" y="3225887"/>
                    <a:pt x="2365901" y="3224692"/>
                  </a:cubicBezTo>
                  <a:cubicBezTo>
                    <a:pt x="2358842" y="3056150"/>
                    <a:pt x="2362049" y="2968427"/>
                    <a:pt x="2361232" y="2877326"/>
                  </a:cubicBezTo>
                  <a:cubicBezTo>
                    <a:pt x="2724749" y="2877023"/>
                    <a:pt x="2662923" y="2859891"/>
                    <a:pt x="2662392" y="2959795"/>
                  </a:cubicBezTo>
                  <a:cubicBezTo>
                    <a:pt x="2662050" y="3025436"/>
                    <a:pt x="2662240" y="3045906"/>
                    <a:pt x="2665352" y="3225527"/>
                  </a:cubicBezTo>
                  <a:close/>
                  <a:moveTo>
                    <a:pt x="4858976" y="4675056"/>
                  </a:moveTo>
                  <a:cubicBezTo>
                    <a:pt x="4560758" y="4677067"/>
                    <a:pt x="4601406" y="4683688"/>
                    <a:pt x="4600761" y="4642539"/>
                  </a:cubicBezTo>
                  <a:cubicBezTo>
                    <a:pt x="4595087" y="4280413"/>
                    <a:pt x="4584859" y="4329871"/>
                    <a:pt x="4631465" y="4328581"/>
                  </a:cubicBezTo>
                  <a:cubicBezTo>
                    <a:pt x="4701584" y="4326760"/>
                    <a:pt x="4768496" y="4326324"/>
                    <a:pt x="4858844" y="4328391"/>
                  </a:cubicBezTo>
                  <a:cubicBezTo>
                    <a:pt x="4907442" y="4329511"/>
                    <a:pt x="4897802" y="4318071"/>
                    <a:pt x="4898827" y="4383883"/>
                  </a:cubicBezTo>
                  <a:cubicBezTo>
                    <a:pt x="4904160" y="4725216"/>
                    <a:pt x="4916950" y="4674676"/>
                    <a:pt x="4858976" y="4675056"/>
                  </a:cubicBezTo>
                  <a:close/>
                  <a:moveTo>
                    <a:pt x="4903154" y="4692434"/>
                  </a:moveTo>
                  <a:cubicBezTo>
                    <a:pt x="4905108" y="4797990"/>
                    <a:pt x="4907082" y="4822065"/>
                    <a:pt x="4909207" y="5035930"/>
                  </a:cubicBezTo>
                  <a:cubicBezTo>
                    <a:pt x="4573985" y="5036101"/>
                    <a:pt x="4608143" y="5039307"/>
                    <a:pt x="4608048" y="5031036"/>
                  </a:cubicBezTo>
                  <a:cubicBezTo>
                    <a:pt x="4603987" y="4642008"/>
                    <a:pt x="4586585" y="4692301"/>
                    <a:pt x="4631218" y="4692661"/>
                  </a:cubicBezTo>
                  <a:cubicBezTo>
                    <a:pt x="4755136" y="4693629"/>
                    <a:pt x="4857458" y="4692623"/>
                    <a:pt x="4903154" y="4692434"/>
                  </a:cubicBezTo>
                  <a:close/>
                  <a:moveTo>
                    <a:pt x="3970680" y="4691561"/>
                  </a:moveTo>
                  <a:cubicBezTo>
                    <a:pt x="4328408" y="4691258"/>
                    <a:pt x="4270302" y="4670408"/>
                    <a:pt x="4272959" y="4772398"/>
                  </a:cubicBezTo>
                  <a:cubicBezTo>
                    <a:pt x="4275274" y="4864219"/>
                    <a:pt x="4276811" y="4945095"/>
                    <a:pt x="4276166" y="5031320"/>
                  </a:cubicBezTo>
                  <a:cubicBezTo>
                    <a:pt x="4276090" y="5040198"/>
                    <a:pt x="4308730" y="5037504"/>
                    <a:pt x="3974039" y="5037694"/>
                  </a:cubicBezTo>
                  <a:cubicBezTo>
                    <a:pt x="3968478" y="4675151"/>
                    <a:pt x="3972312" y="4848094"/>
                    <a:pt x="3970680" y="4691561"/>
                  </a:cubicBezTo>
                  <a:close/>
                  <a:moveTo>
                    <a:pt x="3021828" y="4691447"/>
                  </a:moveTo>
                  <a:cubicBezTo>
                    <a:pt x="3181820" y="4693705"/>
                    <a:pt x="3246512" y="4691827"/>
                    <a:pt x="3322836" y="4691409"/>
                  </a:cubicBezTo>
                  <a:cubicBezTo>
                    <a:pt x="3327561" y="5016579"/>
                    <a:pt x="3327713" y="5035702"/>
                    <a:pt x="3327732" y="5038017"/>
                  </a:cubicBezTo>
                  <a:cubicBezTo>
                    <a:pt x="2991162" y="5037960"/>
                    <a:pt x="3025757" y="5041489"/>
                    <a:pt x="3025491" y="5030902"/>
                  </a:cubicBezTo>
                  <a:cubicBezTo>
                    <a:pt x="3020272" y="4813642"/>
                    <a:pt x="3022796" y="4791559"/>
                    <a:pt x="3021828" y="4691447"/>
                  </a:cubicBezTo>
                  <a:close/>
                  <a:moveTo>
                    <a:pt x="1446672" y="5054863"/>
                  </a:moveTo>
                  <a:cubicBezTo>
                    <a:pt x="1638849" y="5056931"/>
                    <a:pt x="1648546" y="5053744"/>
                    <a:pt x="1744966" y="5053061"/>
                  </a:cubicBezTo>
                  <a:cubicBezTo>
                    <a:pt x="1751001" y="5377624"/>
                    <a:pt x="1750868" y="5276924"/>
                    <a:pt x="1753069" y="5400105"/>
                  </a:cubicBezTo>
                  <a:cubicBezTo>
                    <a:pt x="1613648" y="5399745"/>
                    <a:pt x="1738267" y="5398872"/>
                    <a:pt x="1449538" y="5399081"/>
                  </a:cubicBezTo>
                  <a:cubicBezTo>
                    <a:pt x="1447754" y="5259944"/>
                    <a:pt x="1452138" y="5282312"/>
                    <a:pt x="1446672" y="5054863"/>
                  </a:cubicBezTo>
                  <a:close/>
                  <a:moveTo>
                    <a:pt x="1726179" y="3866172"/>
                  </a:moveTo>
                  <a:cubicBezTo>
                    <a:pt x="1727754" y="3966626"/>
                    <a:pt x="1742651" y="3949589"/>
                    <a:pt x="1672039" y="3950139"/>
                  </a:cubicBezTo>
                  <a:cubicBezTo>
                    <a:pt x="1571064" y="3950955"/>
                    <a:pt x="1505917" y="3950690"/>
                    <a:pt x="1444623" y="3950026"/>
                  </a:cubicBezTo>
                  <a:cubicBezTo>
                    <a:pt x="1421623" y="3949779"/>
                    <a:pt x="1430201" y="3991137"/>
                    <a:pt x="1423995" y="3606871"/>
                  </a:cubicBezTo>
                  <a:cubicBezTo>
                    <a:pt x="1423976" y="3605524"/>
                    <a:pt x="1399402" y="3597632"/>
                    <a:pt x="1671944" y="3604234"/>
                  </a:cubicBezTo>
                  <a:cubicBezTo>
                    <a:pt x="1747148" y="3606036"/>
                    <a:pt x="1721283" y="3552423"/>
                    <a:pt x="1726179" y="3866172"/>
                  </a:cubicBezTo>
                  <a:close/>
                  <a:moveTo>
                    <a:pt x="1444490" y="3967631"/>
                  </a:moveTo>
                  <a:cubicBezTo>
                    <a:pt x="1772236" y="3971160"/>
                    <a:pt x="1727963" y="3953649"/>
                    <a:pt x="1729329" y="3995386"/>
                  </a:cubicBezTo>
                  <a:cubicBezTo>
                    <a:pt x="1732024" y="4076015"/>
                    <a:pt x="1731891" y="4086885"/>
                    <a:pt x="1735497" y="4312664"/>
                  </a:cubicBezTo>
                  <a:cubicBezTo>
                    <a:pt x="1476124" y="4312247"/>
                    <a:pt x="1494361" y="4312038"/>
                    <a:pt x="1434262" y="4311127"/>
                  </a:cubicBezTo>
                  <a:cubicBezTo>
                    <a:pt x="1429859" y="3924528"/>
                    <a:pt x="1422268" y="3967404"/>
                    <a:pt x="1444490" y="3967631"/>
                  </a:cubicBezTo>
                  <a:close/>
                  <a:moveTo>
                    <a:pt x="1444452" y="4328961"/>
                  </a:moveTo>
                  <a:cubicBezTo>
                    <a:pt x="1786980" y="4334481"/>
                    <a:pt x="1735383" y="4306745"/>
                    <a:pt x="1736616" y="4383902"/>
                  </a:cubicBezTo>
                  <a:cubicBezTo>
                    <a:pt x="1742063" y="4731837"/>
                    <a:pt x="1756789" y="4672798"/>
                    <a:pt x="1672115" y="4672685"/>
                  </a:cubicBezTo>
                  <a:cubicBezTo>
                    <a:pt x="1391678" y="4671907"/>
                    <a:pt x="1438550" y="4688677"/>
                    <a:pt x="1437810" y="4642558"/>
                  </a:cubicBezTo>
                  <a:cubicBezTo>
                    <a:pt x="1432288" y="4289861"/>
                    <a:pt x="1431852" y="4328752"/>
                    <a:pt x="1444452" y="4328961"/>
                  </a:cubicBezTo>
                  <a:close/>
                  <a:moveTo>
                    <a:pt x="1444737" y="4691637"/>
                  </a:moveTo>
                  <a:cubicBezTo>
                    <a:pt x="1513508" y="4689873"/>
                    <a:pt x="1534553" y="4690119"/>
                    <a:pt x="1672115" y="4690290"/>
                  </a:cubicBezTo>
                  <a:cubicBezTo>
                    <a:pt x="1761798" y="4690536"/>
                    <a:pt x="1736920" y="4624990"/>
                    <a:pt x="1744549" y="5031301"/>
                  </a:cubicBezTo>
                  <a:cubicBezTo>
                    <a:pt x="1744568" y="5032705"/>
                    <a:pt x="1779162" y="5040825"/>
                    <a:pt x="1446236" y="5037220"/>
                  </a:cubicBezTo>
                  <a:cubicBezTo>
                    <a:pt x="1446217" y="5035892"/>
                    <a:pt x="1437013" y="4691827"/>
                    <a:pt x="1444737" y="4691637"/>
                  </a:cubicBezTo>
                  <a:close/>
                  <a:moveTo>
                    <a:pt x="2013486" y="3948489"/>
                  </a:moveTo>
                  <a:cubicBezTo>
                    <a:pt x="1688719" y="3948489"/>
                    <a:pt x="1743505" y="3975220"/>
                    <a:pt x="1741721" y="3865850"/>
                  </a:cubicBezTo>
                  <a:cubicBezTo>
                    <a:pt x="1739748" y="3739709"/>
                    <a:pt x="1742423" y="3735668"/>
                    <a:pt x="1740412" y="3606852"/>
                  </a:cubicBezTo>
                  <a:cubicBezTo>
                    <a:pt x="1740393" y="3605505"/>
                    <a:pt x="2041571" y="3601692"/>
                    <a:pt x="2041647" y="3607118"/>
                  </a:cubicBezTo>
                  <a:cubicBezTo>
                    <a:pt x="2047852" y="4003127"/>
                    <a:pt x="2055424" y="3948489"/>
                    <a:pt x="2013486" y="3948489"/>
                  </a:cubicBezTo>
                  <a:close/>
                  <a:moveTo>
                    <a:pt x="2045689" y="3966152"/>
                  </a:moveTo>
                  <a:cubicBezTo>
                    <a:pt x="2051970" y="4364342"/>
                    <a:pt x="2063793" y="4310577"/>
                    <a:pt x="2013486" y="4310577"/>
                  </a:cubicBezTo>
                  <a:cubicBezTo>
                    <a:pt x="1899455" y="4310577"/>
                    <a:pt x="1899759" y="4312721"/>
                    <a:pt x="1785937" y="4312721"/>
                  </a:cubicBezTo>
                  <a:cubicBezTo>
                    <a:pt x="1732954" y="4312721"/>
                    <a:pt x="1756238" y="4365158"/>
                    <a:pt x="1744017" y="3967366"/>
                  </a:cubicBezTo>
                  <a:cubicBezTo>
                    <a:pt x="1989537" y="3966645"/>
                    <a:pt x="1915889" y="3965848"/>
                    <a:pt x="2045689" y="3966152"/>
                  </a:cubicBezTo>
                  <a:close/>
                  <a:moveTo>
                    <a:pt x="1785937" y="4330327"/>
                  </a:moveTo>
                  <a:cubicBezTo>
                    <a:pt x="1899948" y="4330327"/>
                    <a:pt x="1899664" y="4328183"/>
                    <a:pt x="2013486" y="4328183"/>
                  </a:cubicBezTo>
                  <a:cubicBezTo>
                    <a:pt x="2062256" y="4328183"/>
                    <a:pt x="2049370" y="4273261"/>
                    <a:pt x="2056202" y="4675473"/>
                  </a:cubicBezTo>
                  <a:cubicBezTo>
                    <a:pt x="1927540" y="4676744"/>
                    <a:pt x="1925320" y="4672893"/>
                    <a:pt x="1755916" y="4672798"/>
                  </a:cubicBezTo>
                  <a:cubicBezTo>
                    <a:pt x="1750583" y="4275632"/>
                    <a:pt x="1740715" y="4330327"/>
                    <a:pt x="1785937" y="4330327"/>
                  </a:cubicBezTo>
                  <a:close/>
                  <a:moveTo>
                    <a:pt x="1785937" y="4690423"/>
                  </a:moveTo>
                  <a:cubicBezTo>
                    <a:pt x="1898962" y="4690423"/>
                    <a:pt x="1897899" y="4693288"/>
                    <a:pt x="2013486" y="4693288"/>
                  </a:cubicBezTo>
                  <a:cubicBezTo>
                    <a:pt x="2069694" y="4693288"/>
                    <a:pt x="2057929" y="4638612"/>
                    <a:pt x="2062426" y="5031206"/>
                  </a:cubicBezTo>
                  <a:cubicBezTo>
                    <a:pt x="2062502" y="5037713"/>
                    <a:pt x="1760223" y="5037486"/>
                    <a:pt x="1760109" y="5030941"/>
                  </a:cubicBezTo>
                  <a:cubicBezTo>
                    <a:pt x="1752652" y="4635994"/>
                    <a:pt x="1747737" y="4690423"/>
                    <a:pt x="1785937" y="4690423"/>
                  </a:cubicBezTo>
                  <a:close/>
                  <a:moveTo>
                    <a:pt x="2057113" y="3602944"/>
                  </a:moveTo>
                  <a:cubicBezTo>
                    <a:pt x="2117345" y="3603456"/>
                    <a:pt x="2223291" y="3607971"/>
                    <a:pt x="2355369" y="3604026"/>
                  </a:cubicBezTo>
                  <a:cubicBezTo>
                    <a:pt x="2357513" y="3737660"/>
                    <a:pt x="2361157" y="3825137"/>
                    <a:pt x="2361745" y="3949400"/>
                  </a:cubicBezTo>
                  <a:cubicBezTo>
                    <a:pt x="2111139" y="3949950"/>
                    <a:pt x="2174711" y="3948925"/>
                    <a:pt x="2060946" y="3948565"/>
                  </a:cubicBezTo>
                  <a:cubicBezTo>
                    <a:pt x="2057606" y="3736351"/>
                    <a:pt x="2059087" y="3724665"/>
                    <a:pt x="2057113" y="3602944"/>
                  </a:cubicBezTo>
                  <a:close/>
                  <a:moveTo>
                    <a:pt x="2061231" y="3966189"/>
                  </a:moveTo>
                  <a:cubicBezTo>
                    <a:pt x="2171466" y="3966588"/>
                    <a:pt x="2122355" y="3967536"/>
                    <a:pt x="2361821" y="3967024"/>
                  </a:cubicBezTo>
                  <a:cubicBezTo>
                    <a:pt x="2362295" y="4205115"/>
                    <a:pt x="2365521" y="4215834"/>
                    <a:pt x="2368159" y="4311697"/>
                  </a:cubicBezTo>
                  <a:cubicBezTo>
                    <a:pt x="2112620" y="4312285"/>
                    <a:pt x="2170973" y="4311204"/>
                    <a:pt x="2065956" y="4310691"/>
                  </a:cubicBezTo>
                  <a:cubicBezTo>
                    <a:pt x="2064191" y="4166736"/>
                    <a:pt x="2066658" y="4309875"/>
                    <a:pt x="2061231" y="3966189"/>
                  </a:cubicBezTo>
                  <a:close/>
                  <a:moveTo>
                    <a:pt x="2369677" y="4383902"/>
                  </a:moveTo>
                  <a:cubicBezTo>
                    <a:pt x="2374782" y="4718007"/>
                    <a:pt x="2382107" y="4673633"/>
                    <a:pt x="2355027" y="4673235"/>
                  </a:cubicBezTo>
                  <a:cubicBezTo>
                    <a:pt x="2030280" y="4667999"/>
                    <a:pt x="2072010" y="4693818"/>
                    <a:pt x="2071213" y="4642520"/>
                  </a:cubicBezTo>
                  <a:cubicBezTo>
                    <a:pt x="2067379" y="4407180"/>
                    <a:pt x="2066810" y="4375535"/>
                    <a:pt x="2066184" y="4328316"/>
                  </a:cubicBezTo>
                  <a:cubicBezTo>
                    <a:pt x="2422015" y="4330099"/>
                    <a:pt x="2368501" y="4309610"/>
                    <a:pt x="2369677" y="4383902"/>
                  </a:cubicBezTo>
                  <a:close/>
                  <a:moveTo>
                    <a:pt x="2370911" y="3603589"/>
                  </a:moveTo>
                  <a:cubicBezTo>
                    <a:pt x="2493291" y="3600326"/>
                    <a:pt x="2671425" y="3604765"/>
                    <a:pt x="2671463" y="3607213"/>
                  </a:cubicBezTo>
                  <a:cubicBezTo>
                    <a:pt x="2672506" y="3674428"/>
                    <a:pt x="2674119" y="3761222"/>
                    <a:pt x="2677175" y="3950139"/>
                  </a:cubicBezTo>
                  <a:cubicBezTo>
                    <a:pt x="2559045" y="3950026"/>
                    <a:pt x="2580925" y="3948982"/>
                    <a:pt x="2377325" y="3949362"/>
                  </a:cubicBezTo>
                  <a:cubicBezTo>
                    <a:pt x="2376566" y="3803661"/>
                    <a:pt x="2372524" y="3723128"/>
                    <a:pt x="2370911" y="3603589"/>
                  </a:cubicBezTo>
                  <a:close/>
                  <a:moveTo>
                    <a:pt x="2127535" y="4691637"/>
                  </a:moveTo>
                  <a:cubicBezTo>
                    <a:pt x="2204941" y="4689304"/>
                    <a:pt x="2277451" y="4689683"/>
                    <a:pt x="2354818" y="4690840"/>
                  </a:cubicBezTo>
                  <a:cubicBezTo>
                    <a:pt x="2380665" y="4691258"/>
                    <a:pt x="2375389" y="4676517"/>
                    <a:pt x="2374478" y="4772057"/>
                  </a:cubicBezTo>
                  <a:cubicBezTo>
                    <a:pt x="2371252" y="5076016"/>
                    <a:pt x="2393948" y="5036101"/>
                    <a:pt x="2354989" y="5035721"/>
                  </a:cubicBezTo>
                  <a:cubicBezTo>
                    <a:pt x="2054285" y="5032914"/>
                    <a:pt x="2078044" y="5038605"/>
                    <a:pt x="2077949" y="5030978"/>
                  </a:cubicBezTo>
                  <a:cubicBezTo>
                    <a:pt x="2073395" y="4633224"/>
                    <a:pt x="2051856" y="4693818"/>
                    <a:pt x="2127535" y="4691637"/>
                  </a:cubicBezTo>
                  <a:close/>
                  <a:moveTo>
                    <a:pt x="2377401" y="3995405"/>
                  </a:moveTo>
                  <a:cubicBezTo>
                    <a:pt x="2377401" y="3954522"/>
                    <a:pt x="2331534" y="3967461"/>
                    <a:pt x="2677459" y="3967745"/>
                  </a:cubicBezTo>
                  <a:cubicBezTo>
                    <a:pt x="2680913" y="4181951"/>
                    <a:pt x="2680913" y="4184911"/>
                    <a:pt x="2682431" y="4254517"/>
                  </a:cubicBezTo>
                  <a:cubicBezTo>
                    <a:pt x="2683987" y="4325280"/>
                    <a:pt x="2740405" y="4310881"/>
                    <a:pt x="2383701" y="4311659"/>
                  </a:cubicBezTo>
                  <a:cubicBezTo>
                    <a:pt x="2381917" y="4246568"/>
                    <a:pt x="2377401" y="4172276"/>
                    <a:pt x="2377401" y="3995405"/>
                  </a:cubicBezTo>
                  <a:close/>
                  <a:moveTo>
                    <a:pt x="2468716" y="4329188"/>
                  </a:moveTo>
                  <a:cubicBezTo>
                    <a:pt x="2583734" y="4329188"/>
                    <a:pt x="2579730" y="4327481"/>
                    <a:pt x="2683930" y="4327329"/>
                  </a:cubicBezTo>
                  <a:cubicBezTo>
                    <a:pt x="2684708" y="4369199"/>
                    <a:pt x="2684860" y="4382498"/>
                    <a:pt x="2688902" y="4642824"/>
                  </a:cubicBezTo>
                  <a:cubicBezTo>
                    <a:pt x="2689585" y="4686363"/>
                    <a:pt x="2722890" y="4673899"/>
                    <a:pt x="2468716" y="4674107"/>
                  </a:cubicBezTo>
                  <a:cubicBezTo>
                    <a:pt x="2374099" y="4674107"/>
                    <a:pt x="2390229" y="4681316"/>
                    <a:pt x="2389622" y="4642482"/>
                  </a:cubicBezTo>
                  <a:cubicBezTo>
                    <a:pt x="2383777" y="4265350"/>
                    <a:pt x="2360853" y="4329188"/>
                    <a:pt x="2468716" y="4329188"/>
                  </a:cubicBezTo>
                  <a:close/>
                  <a:moveTo>
                    <a:pt x="2686948" y="3604898"/>
                  </a:moveTo>
                  <a:cubicBezTo>
                    <a:pt x="3012340" y="3605429"/>
                    <a:pt x="2987632" y="3602546"/>
                    <a:pt x="2987708" y="3607213"/>
                  </a:cubicBezTo>
                  <a:cubicBezTo>
                    <a:pt x="2993914" y="4003753"/>
                    <a:pt x="3023366" y="3947996"/>
                    <a:pt x="2924023" y="3947996"/>
                  </a:cubicBezTo>
                  <a:cubicBezTo>
                    <a:pt x="2810201" y="3947996"/>
                    <a:pt x="2810030" y="3950139"/>
                    <a:pt x="2696341" y="3950139"/>
                  </a:cubicBezTo>
                  <a:cubicBezTo>
                    <a:pt x="2691426" y="3950139"/>
                    <a:pt x="2692944" y="3988613"/>
                    <a:pt x="2686948" y="3604898"/>
                  </a:cubicBezTo>
                  <a:close/>
                  <a:moveTo>
                    <a:pt x="2390001" y="4772284"/>
                  </a:moveTo>
                  <a:cubicBezTo>
                    <a:pt x="2391121" y="4666500"/>
                    <a:pt x="2326468" y="4691845"/>
                    <a:pt x="2689756" y="4691542"/>
                  </a:cubicBezTo>
                  <a:cubicBezTo>
                    <a:pt x="2691464" y="4781144"/>
                    <a:pt x="2695715" y="4888844"/>
                    <a:pt x="2695127" y="5031054"/>
                  </a:cubicBezTo>
                  <a:cubicBezTo>
                    <a:pt x="2695127" y="5032401"/>
                    <a:pt x="2730727" y="5038302"/>
                    <a:pt x="2393398" y="5036044"/>
                  </a:cubicBezTo>
                  <a:cubicBezTo>
                    <a:pt x="2390817" y="4947770"/>
                    <a:pt x="2389147" y="4860976"/>
                    <a:pt x="2390001" y="4772284"/>
                  </a:cubicBezTo>
                  <a:close/>
                  <a:moveTo>
                    <a:pt x="2693001" y="3967745"/>
                  </a:moveTo>
                  <a:cubicBezTo>
                    <a:pt x="2771090" y="3967745"/>
                    <a:pt x="2801187" y="3965810"/>
                    <a:pt x="2995109" y="3965563"/>
                  </a:cubicBezTo>
                  <a:cubicBezTo>
                    <a:pt x="2994540" y="4191209"/>
                    <a:pt x="2998108" y="4213634"/>
                    <a:pt x="3000651" y="4311811"/>
                  </a:cubicBezTo>
                  <a:cubicBezTo>
                    <a:pt x="2641992" y="4310786"/>
                    <a:pt x="2699567" y="4325356"/>
                    <a:pt x="2697992" y="4254081"/>
                  </a:cubicBezTo>
                  <a:cubicBezTo>
                    <a:pt x="2696151" y="4169677"/>
                    <a:pt x="2696341" y="4175064"/>
                    <a:pt x="2693001" y="3967745"/>
                  </a:cubicBezTo>
                  <a:close/>
                  <a:moveTo>
                    <a:pt x="3001087" y="4329435"/>
                  </a:moveTo>
                  <a:cubicBezTo>
                    <a:pt x="3002264" y="4380904"/>
                    <a:pt x="3006078" y="4672134"/>
                    <a:pt x="3006097" y="4673595"/>
                  </a:cubicBezTo>
                  <a:cubicBezTo>
                    <a:pt x="2660893" y="4669687"/>
                    <a:pt x="2705241" y="4691713"/>
                    <a:pt x="2704463" y="4642520"/>
                  </a:cubicBezTo>
                  <a:cubicBezTo>
                    <a:pt x="2700820" y="4407673"/>
                    <a:pt x="2700307" y="4372405"/>
                    <a:pt x="2699491" y="4327310"/>
                  </a:cubicBezTo>
                  <a:cubicBezTo>
                    <a:pt x="2806425" y="4327348"/>
                    <a:pt x="2743062" y="4328733"/>
                    <a:pt x="3001087" y="4329435"/>
                  </a:cubicBezTo>
                  <a:close/>
                  <a:moveTo>
                    <a:pt x="3006268" y="4691239"/>
                  </a:moveTo>
                  <a:cubicBezTo>
                    <a:pt x="3007198" y="4789093"/>
                    <a:pt x="3004674" y="4819220"/>
                    <a:pt x="3010101" y="5038131"/>
                  </a:cubicBezTo>
                  <a:cubicBezTo>
                    <a:pt x="2874228" y="5038339"/>
                    <a:pt x="2710630" y="5036006"/>
                    <a:pt x="2710650" y="5031149"/>
                  </a:cubicBezTo>
                  <a:cubicBezTo>
                    <a:pt x="2711238" y="4889869"/>
                    <a:pt x="2707120" y="4785735"/>
                    <a:pt x="2705298" y="4691504"/>
                  </a:cubicBezTo>
                  <a:cubicBezTo>
                    <a:pt x="2815533" y="4691485"/>
                    <a:pt x="2911081" y="4690081"/>
                    <a:pt x="3006268" y="4691239"/>
                  </a:cubicBezTo>
                  <a:close/>
                  <a:moveTo>
                    <a:pt x="2710593" y="5052074"/>
                  </a:moveTo>
                  <a:cubicBezTo>
                    <a:pt x="2828741" y="5052473"/>
                    <a:pt x="2773690" y="5056172"/>
                    <a:pt x="3010537" y="5055774"/>
                  </a:cubicBezTo>
                  <a:cubicBezTo>
                    <a:pt x="3010727" y="5064292"/>
                    <a:pt x="3017046" y="5397696"/>
                    <a:pt x="3017084" y="5399953"/>
                  </a:cubicBezTo>
                  <a:cubicBezTo>
                    <a:pt x="2805001" y="5400959"/>
                    <a:pt x="2836503" y="5398227"/>
                    <a:pt x="2717102" y="5397923"/>
                  </a:cubicBezTo>
                  <a:cubicBezTo>
                    <a:pt x="2715166" y="5287756"/>
                    <a:pt x="2710232" y="5194929"/>
                    <a:pt x="2710593" y="5052074"/>
                  </a:cubicBezTo>
                  <a:close/>
                  <a:moveTo>
                    <a:pt x="3016629" y="4329492"/>
                  </a:moveTo>
                  <a:cubicBezTo>
                    <a:pt x="3259568" y="4330327"/>
                    <a:pt x="3220476" y="4329207"/>
                    <a:pt x="3315492" y="4328486"/>
                  </a:cubicBezTo>
                  <a:cubicBezTo>
                    <a:pt x="3317105" y="4486158"/>
                    <a:pt x="3320084" y="4506438"/>
                    <a:pt x="3322570" y="4673785"/>
                  </a:cubicBezTo>
                  <a:cubicBezTo>
                    <a:pt x="3233285" y="4674240"/>
                    <a:pt x="3189240" y="4676099"/>
                    <a:pt x="3021620" y="4673804"/>
                  </a:cubicBezTo>
                  <a:cubicBezTo>
                    <a:pt x="3021601" y="4672305"/>
                    <a:pt x="3017919" y="4386937"/>
                    <a:pt x="3016629" y="4329492"/>
                  </a:cubicBezTo>
                  <a:close/>
                  <a:moveTo>
                    <a:pt x="3326384" y="3995102"/>
                  </a:moveTo>
                  <a:cubicBezTo>
                    <a:pt x="3324961" y="3952378"/>
                    <a:pt x="3282359" y="3966569"/>
                    <a:pt x="3606992" y="3966569"/>
                  </a:cubicBezTo>
                  <a:cubicBezTo>
                    <a:pt x="3639537" y="3966569"/>
                    <a:pt x="3620712" y="3924737"/>
                    <a:pt x="3630694" y="4254593"/>
                  </a:cubicBezTo>
                  <a:cubicBezTo>
                    <a:pt x="3632706" y="4321201"/>
                    <a:pt x="3683999" y="4310653"/>
                    <a:pt x="3379329" y="4310653"/>
                  </a:cubicBezTo>
                  <a:cubicBezTo>
                    <a:pt x="3308888" y="4310653"/>
                    <a:pt x="3338700" y="4364058"/>
                    <a:pt x="3326384" y="3995102"/>
                  </a:cubicBezTo>
                  <a:close/>
                  <a:moveTo>
                    <a:pt x="3379348" y="4328259"/>
                  </a:moveTo>
                  <a:cubicBezTo>
                    <a:pt x="3677927" y="4328259"/>
                    <a:pt x="3632535" y="4310255"/>
                    <a:pt x="3633692" y="4383902"/>
                  </a:cubicBezTo>
                  <a:cubicBezTo>
                    <a:pt x="3638930" y="4717779"/>
                    <a:pt x="3646008" y="4672381"/>
                    <a:pt x="3607011" y="4672381"/>
                  </a:cubicBezTo>
                  <a:cubicBezTo>
                    <a:pt x="3296098" y="4672381"/>
                    <a:pt x="3338340" y="4685490"/>
                    <a:pt x="3337657" y="4642520"/>
                  </a:cubicBezTo>
                  <a:cubicBezTo>
                    <a:pt x="3331869" y="4276182"/>
                    <a:pt x="3312133" y="4328259"/>
                    <a:pt x="3379348" y="4328259"/>
                  </a:cubicBezTo>
                  <a:close/>
                  <a:moveTo>
                    <a:pt x="3379348" y="4691258"/>
                  </a:moveTo>
                  <a:cubicBezTo>
                    <a:pt x="3492354" y="4691258"/>
                    <a:pt x="3498370" y="4689986"/>
                    <a:pt x="3607011" y="4689986"/>
                  </a:cubicBezTo>
                  <a:cubicBezTo>
                    <a:pt x="3649348" y="4689986"/>
                    <a:pt x="3636615" y="4641192"/>
                    <a:pt x="3642422" y="5035095"/>
                  </a:cubicBezTo>
                  <a:cubicBezTo>
                    <a:pt x="3517574" y="5034317"/>
                    <a:pt x="3496909" y="5038036"/>
                    <a:pt x="3343312" y="5038017"/>
                  </a:cubicBezTo>
                  <a:cubicBezTo>
                    <a:pt x="3337884" y="4642899"/>
                    <a:pt x="3321887" y="4691258"/>
                    <a:pt x="3379348" y="4691258"/>
                  </a:cubicBezTo>
                  <a:close/>
                  <a:moveTo>
                    <a:pt x="3636178" y="3606852"/>
                  </a:moveTo>
                  <a:cubicBezTo>
                    <a:pt x="3636121" y="3602735"/>
                    <a:pt x="3938400" y="3602147"/>
                    <a:pt x="3938476" y="3607156"/>
                  </a:cubicBezTo>
                  <a:cubicBezTo>
                    <a:pt x="3940734" y="3751509"/>
                    <a:pt x="3938229" y="3700172"/>
                    <a:pt x="3942328" y="3948186"/>
                  </a:cubicBezTo>
                  <a:cubicBezTo>
                    <a:pt x="3802926" y="3945966"/>
                    <a:pt x="3723926" y="3948546"/>
                    <a:pt x="3642896" y="3948869"/>
                  </a:cubicBezTo>
                  <a:cubicBezTo>
                    <a:pt x="3642763" y="3820527"/>
                    <a:pt x="3638095" y="3729312"/>
                    <a:pt x="3636178" y="3606852"/>
                  </a:cubicBezTo>
                  <a:close/>
                  <a:moveTo>
                    <a:pt x="3642687" y="3995481"/>
                  </a:moveTo>
                  <a:cubicBezTo>
                    <a:pt x="3642934" y="3962737"/>
                    <a:pt x="3597618" y="3960270"/>
                    <a:pt x="3942594" y="3965867"/>
                  </a:cubicBezTo>
                  <a:cubicBezTo>
                    <a:pt x="3948021" y="4285232"/>
                    <a:pt x="3945801" y="4179694"/>
                    <a:pt x="3947357" y="4311564"/>
                  </a:cubicBezTo>
                  <a:cubicBezTo>
                    <a:pt x="3599364" y="4305436"/>
                    <a:pt x="3648627" y="4333628"/>
                    <a:pt x="3646217" y="4254024"/>
                  </a:cubicBezTo>
                  <a:cubicBezTo>
                    <a:pt x="3642858" y="4142642"/>
                    <a:pt x="3642251" y="4065505"/>
                    <a:pt x="3642687" y="3995481"/>
                  </a:cubicBezTo>
                  <a:close/>
                  <a:moveTo>
                    <a:pt x="3947585" y="4329169"/>
                  </a:moveTo>
                  <a:cubicBezTo>
                    <a:pt x="3949900" y="4506078"/>
                    <a:pt x="3953145" y="4528995"/>
                    <a:pt x="3954929" y="4673975"/>
                  </a:cubicBezTo>
                  <a:cubicBezTo>
                    <a:pt x="3835319" y="4674070"/>
                    <a:pt x="3797366" y="4674373"/>
                    <a:pt x="3720833" y="4673235"/>
                  </a:cubicBezTo>
                  <a:cubicBezTo>
                    <a:pt x="3632649" y="4671926"/>
                    <a:pt x="3654548" y="4725823"/>
                    <a:pt x="3649196" y="4383598"/>
                  </a:cubicBezTo>
                  <a:cubicBezTo>
                    <a:pt x="3648096" y="4312531"/>
                    <a:pt x="3591261" y="4323402"/>
                    <a:pt x="3947585" y="4329169"/>
                  </a:cubicBezTo>
                  <a:close/>
                  <a:moveTo>
                    <a:pt x="3955138" y="4691580"/>
                  </a:moveTo>
                  <a:cubicBezTo>
                    <a:pt x="3957149" y="4890229"/>
                    <a:pt x="3952595" y="4653656"/>
                    <a:pt x="3958515" y="5037694"/>
                  </a:cubicBezTo>
                  <a:cubicBezTo>
                    <a:pt x="3633294" y="5037865"/>
                    <a:pt x="3809890" y="5036746"/>
                    <a:pt x="3657982" y="5035228"/>
                  </a:cubicBezTo>
                  <a:cubicBezTo>
                    <a:pt x="3657052" y="4960670"/>
                    <a:pt x="3657527" y="4996621"/>
                    <a:pt x="3652821" y="4690100"/>
                  </a:cubicBezTo>
                  <a:cubicBezTo>
                    <a:pt x="3780439" y="4690783"/>
                    <a:pt x="3662518" y="4691827"/>
                    <a:pt x="3955138" y="4691580"/>
                  </a:cubicBezTo>
                  <a:close/>
                  <a:moveTo>
                    <a:pt x="3958174" y="3966114"/>
                  </a:moveTo>
                  <a:cubicBezTo>
                    <a:pt x="4300740" y="3971539"/>
                    <a:pt x="4258271" y="3947446"/>
                    <a:pt x="4259182" y="3995595"/>
                  </a:cubicBezTo>
                  <a:cubicBezTo>
                    <a:pt x="4260965" y="4090035"/>
                    <a:pt x="4262218" y="4163113"/>
                    <a:pt x="4263072" y="4254441"/>
                  </a:cubicBezTo>
                  <a:cubicBezTo>
                    <a:pt x="4263660" y="4318185"/>
                    <a:pt x="4324936" y="4317464"/>
                    <a:pt x="3962937" y="4311811"/>
                  </a:cubicBezTo>
                  <a:cubicBezTo>
                    <a:pt x="3961723" y="4207790"/>
                    <a:pt x="3963032" y="4245240"/>
                    <a:pt x="3958174" y="3966114"/>
                  </a:cubicBezTo>
                  <a:close/>
                  <a:moveTo>
                    <a:pt x="3958800" y="5055300"/>
                  </a:moveTo>
                  <a:cubicBezTo>
                    <a:pt x="3960660" y="5175882"/>
                    <a:pt x="3961191" y="5216481"/>
                    <a:pt x="3962880" y="5290318"/>
                  </a:cubicBezTo>
                  <a:cubicBezTo>
                    <a:pt x="3966087" y="5436094"/>
                    <a:pt x="4018463" y="5392858"/>
                    <a:pt x="3720605" y="5399251"/>
                  </a:cubicBezTo>
                  <a:cubicBezTo>
                    <a:pt x="3649614" y="5400693"/>
                    <a:pt x="3663562" y="5466011"/>
                    <a:pt x="3658210" y="5052833"/>
                  </a:cubicBezTo>
                  <a:cubicBezTo>
                    <a:pt x="3775334" y="5054028"/>
                    <a:pt x="3663315" y="5055451"/>
                    <a:pt x="3958800" y="5055300"/>
                  </a:cubicBezTo>
                  <a:close/>
                  <a:moveTo>
                    <a:pt x="3963924" y="4383636"/>
                  </a:moveTo>
                  <a:cubicBezTo>
                    <a:pt x="3962842" y="4314353"/>
                    <a:pt x="3904793" y="4329188"/>
                    <a:pt x="4263907" y="4327709"/>
                  </a:cubicBezTo>
                  <a:cubicBezTo>
                    <a:pt x="4266317" y="4505679"/>
                    <a:pt x="4267171" y="4465365"/>
                    <a:pt x="4270852" y="4675322"/>
                  </a:cubicBezTo>
                  <a:cubicBezTo>
                    <a:pt x="3922498" y="4674734"/>
                    <a:pt x="3970718" y="4685509"/>
                    <a:pt x="3970053" y="4642520"/>
                  </a:cubicBezTo>
                  <a:cubicBezTo>
                    <a:pt x="3968023" y="4513040"/>
                    <a:pt x="3965916" y="4509872"/>
                    <a:pt x="3963924" y="4383636"/>
                  </a:cubicBezTo>
                  <a:close/>
                  <a:moveTo>
                    <a:pt x="4289753" y="3948034"/>
                  </a:moveTo>
                  <a:cubicBezTo>
                    <a:pt x="4268670" y="3948034"/>
                    <a:pt x="4273983" y="3960555"/>
                    <a:pt x="4272503" y="3865831"/>
                  </a:cubicBezTo>
                  <a:cubicBezTo>
                    <a:pt x="4267721" y="3564944"/>
                    <a:pt x="4259789" y="3604538"/>
                    <a:pt x="4289753" y="3604538"/>
                  </a:cubicBezTo>
                  <a:cubicBezTo>
                    <a:pt x="4403802" y="3604538"/>
                    <a:pt x="4403138" y="3603931"/>
                    <a:pt x="4517435" y="3603931"/>
                  </a:cubicBezTo>
                  <a:cubicBezTo>
                    <a:pt x="4593265" y="3603931"/>
                    <a:pt x="4570171" y="3552290"/>
                    <a:pt x="4575086" y="3866115"/>
                  </a:cubicBezTo>
                  <a:cubicBezTo>
                    <a:pt x="4576813" y="3976491"/>
                    <a:pt x="4633648" y="3948034"/>
                    <a:pt x="4289753" y="3948034"/>
                  </a:cubicBezTo>
                  <a:close/>
                  <a:moveTo>
                    <a:pt x="4576092" y="3967119"/>
                  </a:moveTo>
                  <a:cubicBezTo>
                    <a:pt x="4576509" y="4150421"/>
                    <a:pt x="4578520" y="4192841"/>
                    <a:pt x="4580874" y="4312095"/>
                  </a:cubicBezTo>
                  <a:cubicBezTo>
                    <a:pt x="4458797" y="4313935"/>
                    <a:pt x="4405321" y="4309951"/>
                    <a:pt x="4279240" y="4310046"/>
                  </a:cubicBezTo>
                  <a:cubicBezTo>
                    <a:pt x="4278253" y="4228298"/>
                    <a:pt x="4278651" y="4202649"/>
                    <a:pt x="4274211" y="3965658"/>
                  </a:cubicBezTo>
                  <a:cubicBezTo>
                    <a:pt x="4407522" y="3965525"/>
                    <a:pt x="4369606" y="3967214"/>
                    <a:pt x="4576092" y="3967119"/>
                  </a:cubicBezTo>
                  <a:close/>
                  <a:moveTo>
                    <a:pt x="4276033" y="5055148"/>
                  </a:moveTo>
                  <a:cubicBezTo>
                    <a:pt x="4275312" y="5206293"/>
                    <a:pt x="4280929" y="5283526"/>
                    <a:pt x="4283016" y="5396937"/>
                  </a:cubicBezTo>
                  <a:cubicBezTo>
                    <a:pt x="4148491" y="5397051"/>
                    <a:pt x="4161186" y="5400617"/>
                    <a:pt x="3980547" y="5399023"/>
                  </a:cubicBezTo>
                  <a:cubicBezTo>
                    <a:pt x="3978403" y="5268216"/>
                    <a:pt x="3978574" y="5331011"/>
                    <a:pt x="3974323" y="5055300"/>
                  </a:cubicBezTo>
                  <a:lnTo>
                    <a:pt x="4276033" y="5055148"/>
                  </a:lnTo>
                  <a:close/>
                  <a:moveTo>
                    <a:pt x="4280265" y="4383636"/>
                  </a:moveTo>
                  <a:cubicBezTo>
                    <a:pt x="4279031" y="4304981"/>
                    <a:pt x="4232064" y="4330137"/>
                    <a:pt x="4517435" y="4330137"/>
                  </a:cubicBezTo>
                  <a:cubicBezTo>
                    <a:pt x="4600742" y="4330137"/>
                    <a:pt x="4579412" y="4271838"/>
                    <a:pt x="4585219" y="4642861"/>
                  </a:cubicBezTo>
                  <a:cubicBezTo>
                    <a:pt x="4585883" y="4685206"/>
                    <a:pt x="4632964" y="4675340"/>
                    <a:pt x="4289753" y="4675340"/>
                  </a:cubicBezTo>
                  <a:cubicBezTo>
                    <a:pt x="4286907" y="4675340"/>
                    <a:pt x="4285350" y="4709091"/>
                    <a:pt x="4280265" y="4383636"/>
                  </a:cubicBezTo>
                  <a:close/>
                  <a:moveTo>
                    <a:pt x="4289753" y="4692946"/>
                  </a:moveTo>
                  <a:cubicBezTo>
                    <a:pt x="4644217" y="4692946"/>
                    <a:pt x="4585067" y="4667486"/>
                    <a:pt x="4588028" y="4772436"/>
                  </a:cubicBezTo>
                  <a:cubicBezTo>
                    <a:pt x="4590571" y="4866003"/>
                    <a:pt x="4591500" y="4937051"/>
                    <a:pt x="4592487" y="5031206"/>
                  </a:cubicBezTo>
                  <a:cubicBezTo>
                    <a:pt x="4592582" y="5039705"/>
                    <a:pt x="4621312" y="5037523"/>
                    <a:pt x="4291707" y="5037523"/>
                  </a:cubicBezTo>
                  <a:cubicBezTo>
                    <a:pt x="4293700" y="4780556"/>
                    <a:pt x="4281555" y="4692946"/>
                    <a:pt x="4289753" y="4692946"/>
                  </a:cubicBezTo>
                  <a:close/>
                  <a:moveTo>
                    <a:pt x="4291594" y="5055148"/>
                  </a:moveTo>
                  <a:cubicBezTo>
                    <a:pt x="4302126" y="5055148"/>
                    <a:pt x="4551460" y="5054901"/>
                    <a:pt x="4592734" y="5054598"/>
                  </a:cubicBezTo>
                  <a:cubicBezTo>
                    <a:pt x="4594727" y="5237785"/>
                    <a:pt x="4596928" y="5280300"/>
                    <a:pt x="4598901" y="5398682"/>
                  </a:cubicBezTo>
                  <a:cubicBezTo>
                    <a:pt x="4422988" y="5400048"/>
                    <a:pt x="4424981" y="5397069"/>
                    <a:pt x="4298558" y="5396956"/>
                  </a:cubicBezTo>
                  <a:cubicBezTo>
                    <a:pt x="4296357" y="5276582"/>
                    <a:pt x="4290873" y="5203789"/>
                    <a:pt x="4291594" y="5055148"/>
                  </a:cubicBezTo>
                  <a:close/>
                  <a:moveTo>
                    <a:pt x="4859185" y="4310767"/>
                  </a:moveTo>
                  <a:cubicBezTo>
                    <a:pt x="4553130" y="4303786"/>
                    <a:pt x="4597099" y="4337061"/>
                    <a:pt x="4595201" y="4254062"/>
                  </a:cubicBezTo>
                  <a:cubicBezTo>
                    <a:pt x="4593208" y="4167514"/>
                    <a:pt x="4591690" y="4081270"/>
                    <a:pt x="4591690" y="3995405"/>
                  </a:cubicBezTo>
                  <a:cubicBezTo>
                    <a:pt x="4591690" y="3952947"/>
                    <a:pt x="4547209" y="3970060"/>
                    <a:pt x="4892090" y="3965507"/>
                  </a:cubicBezTo>
                  <a:cubicBezTo>
                    <a:pt x="4897081" y="4365879"/>
                    <a:pt x="4913268" y="4312000"/>
                    <a:pt x="4859185" y="4310767"/>
                  </a:cubicBezTo>
                  <a:close/>
                  <a:moveTo>
                    <a:pt x="4858920" y="3948413"/>
                  </a:moveTo>
                  <a:cubicBezTo>
                    <a:pt x="4790129" y="3949627"/>
                    <a:pt x="4782557" y="3949400"/>
                    <a:pt x="4591576" y="3949495"/>
                  </a:cubicBezTo>
                  <a:cubicBezTo>
                    <a:pt x="4591425" y="3921910"/>
                    <a:pt x="4587762" y="3640906"/>
                    <a:pt x="4587212" y="3603855"/>
                  </a:cubicBezTo>
                  <a:cubicBezTo>
                    <a:pt x="4589147" y="3603855"/>
                    <a:pt x="4804362" y="3603418"/>
                    <a:pt x="4886435" y="3603039"/>
                  </a:cubicBezTo>
                  <a:cubicBezTo>
                    <a:pt x="4892679" y="4001495"/>
                    <a:pt x="4904767" y="3947616"/>
                    <a:pt x="4858920" y="3948413"/>
                  </a:cubicBezTo>
                  <a:close/>
                  <a:moveTo>
                    <a:pt x="4858976" y="3585566"/>
                  </a:moveTo>
                  <a:cubicBezTo>
                    <a:pt x="4754396" y="3586135"/>
                    <a:pt x="4733351" y="3585661"/>
                    <a:pt x="4631257" y="3586059"/>
                  </a:cubicBezTo>
                  <a:cubicBezTo>
                    <a:pt x="4570531" y="3586306"/>
                    <a:pt x="4587591" y="3641361"/>
                    <a:pt x="4580570" y="3241311"/>
                  </a:cubicBezTo>
                  <a:cubicBezTo>
                    <a:pt x="4672759" y="3241672"/>
                    <a:pt x="4655964" y="3242279"/>
                    <a:pt x="4879566" y="3241805"/>
                  </a:cubicBezTo>
                  <a:cubicBezTo>
                    <a:pt x="4881615" y="3632729"/>
                    <a:pt x="4902945" y="3585320"/>
                    <a:pt x="4858976" y="3585566"/>
                  </a:cubicBezTo>
                  <a:close/>
                  <a:moveTo>
                    <a:pt x="4859014" y="3224218"/>
                  </a:moveTo>
                  <a:cubicBezTo>
                    <a:pt x="4547437" y="3225072"/>
                    <a:pt x="4580266" y="3224844"/>
                    <a:pt x="4580152" y="3218508"/>
                  </a:cubicBezTo>
                  <a:cubicBezTo>
                    <a:pt x="4572998" y="2815821"/>
                    <a:pt x="4555597" y="2876510"/>
                    <a:pt x="4631142" y="2877838"/>
                  </a:cubicBezTo>
                  <a:cubicBezTo>
                    <a:pt x="4917121" y="2882828"/>
                    <a:pt x="4876454" y="2850804"/>
                    <a:pt x="4876890" y="2960402"/>
                  </a:cubicBezTo>
                  <a:cubicBezTo>
                    <a:pt x="4877858" y="3264494"/>
                    <a:pt x="4891066" y="3224123"/>
                    <a:pt x="4859014" y="3224218"/>
                  </a:cubicBezTo>
                  <a:close/>
                  <a:moveTo>
                    <a:pt x="4859071" y="2861788"/>
                  </a:moveTo>
                  <a:cubicBezTo>
                    <a:pt x="4529675" y="2858241"/>
                    <a:pt x="4573871" y="2871691"/>
                    <a:pt x="4573226" y="2830277"/>
                  </a:cubicBezTo>
                  <a:cubicBezTo>
                    <a:pt x="4567438" y="2458361"/>
                    <a:pt x="4549050" y="2514744"/>
                    <a:pt x="4631142" y="2516528"/>
                  </a:cubicBezTo>
                  <a:cubicBezTo>
                    <a:pt x="4916551" y="2522656"/>
                    <a:pt x="4868161" y="2490954"/>
                    <a:pt x="4869395" y="2571810"/>
                  </a:cubicBezTo>
                  <a:cubicBezTo>
                    <a:pt x="4874480" y="2895994"/>
                    <a:pt x="4886359" y="2862054"/>
                    <a:pt x="4859071" y="2861788"/>
                  </a:cubicBezTo>
                  <a:close/>
                  <a:moveTo>
                    <a:pt x="4517453" y="3586306"/>
                  </a:moveTo>
                  <a:cubicBezTo>
                    <a:pt x="4403404" y="3586306"/>
                    <a:pt x="4404068" y="3586913"/>
                    <a:pt x="4289772" y="3586913"/>
                  </a:cubicBezTo>
                  <a:cubicBezTo>
                    <a:pt x="4259371" y="3586913"/>
                    <a:pt x="4268651" y="3623035"/>
                    <a:pt x="4264267" y="3348044"/>
                  </a:cubicBezTo>
                  <a:cubicBezTo>
                    <a:pt x="4262294" y="3222055"/>
                    <a:pt x="4254210" y="3241330"/>
                    <a:pt x="4289772" y="3241330"/>
                  </a:cubicBezTo>
                  <a:cubicBezTo>
                    <a:pt x="4521875" y="3241216"/>
                    <a:pt x="4527853" y="3241178"/>
                    <a:pt x="4565009" y="3241273"/>
                  </a:cubicBezTo>
                  <a:cubicBezTo>
                    <a:pt x="4572220" y="3645990"/>
                    <a:pt x="4589565" y="3586306"/>
                    <a:pt x="4517453" y="3586306"/>
                  </a:cubicBezTo>
                  <a:close/>
                  <a:moveTo>
                    <a:pt x="4517453" y="3223611"/>
                  </a:moveTo>
                  <a:cubicBezTo>
                    <a:pt x="4261535" y="3223744"/>
                    <a:pt x="4289146" y="3223744"/>
                    <a:pt x="4262692" y="3223706"/>
                  </a:cubicBezTo>
                  <a:cubicBezTo>
                    <a:pt x="4262047" y="3162883"/>
                    <a:pt x="4258138" y="2878730"/>
                    <a:pt x="4258119" y="2877364"/>
                  </a:cubicBezTo>
                  <a:cubicBezTo>
                    <a:pt x="4259504" y="2877364"/>
                    <a:pt x="4514285" y="2876719"/>
                    <a:pt x="4558462" y="2876946"/>
                  </a:cubicBezTo>
                  <a:cubicBezTo>
                    <a:pt x="4565426" y="3279159"/>
                    <a:pt x="4584991" y="3223611"/>
                    <a:pt x="4517453" y="3223611"/>
                  </a:cubicBezTo>
                  <a:close/>
                  <a:moveTo>
                    <a:pt x="4258327" y="3948072"/>
                  </a:moveTo>
                  <a:cubicBezTo>
                    <a:pt x="4176424" y="3948261"/>
                    <a:pt x="4081161" y="3950443"/>
                    <a:pt x="3957889" y="3948451"/>
                  </a:cubicBezTo>
                  <a:cubicBezTo>
                    <a:pt x="3953847" y="3711062"/>
                    <a:pt x="3956390" y="3758794"/>
                    <a:pt x="3954018" y="3606852"/>
                  </a:cubicBezTo>
                  <a:cubicBezTo>
                    <a:pt x="3953923" y="3601426"/>
                    <a:pt x="3931379" y="3603646"/>
                    <a:pt x="4252824" y="3604481"/>
                  </a:cubicBezTo>
                  <a:cubicBezTo>
                    <a:pt x="4257739" y="3915175"/>
                    <a:pt x="4257606" y="3908099"/>
                    <a:pt x="4258327" y="3948072"/>
                  </a:cubicBezTo>
                  <a:close/>
                  <a:moveTo>
                    <a:pt x="3953676" y="3586116"/>
                  </a:moveTo>
                  <a:cubicBezTo>
                    <a:pt x="3947927" y="3221410"/>
                    <a:pt x="3946883" y="3240154"/>
                    <a:pt x="3948230" y="3240154"/>
                  </a:cubicBezTo>
                  <a:cubicBezTo>
                    <a:pt x="4066682" y="3240647"/>
                    <a:pt x="4071768" y="3240040"/>
                    <a:pt x="4175855" y="3240875"/>
                  </a:cubicBezTo>
                  <a:cubicBezTo>
                    <a:pt x="4270416" y="3241634"/>
                    <a:pt x="4246031" y="3178345"/>
                    <a:pt x="4252521" y="3586856"/>
                  </a:cubicBezTo>
                  <a:cubicBezTo>
                    <a:pt x="4182231" y="3586648"/>
                    <a:pt x="4105622" y="3585111"/>
                    <a:pt x="3953676" y="3586116"/>
                  </a:cubicBezTo>
                  <a:close/>
                  <a:moveTo>
                    <a:pt x="3947186" y="3218470"/>
                  </a:moveTo>
                  <a:cubicBezTo>
                    <a:pt x="3938666" y="2848319"/>
                    <a:pt x="3944340" y="2878711"/>
                    <a:pt x="3948230" y="2878711"/>
                  </a:cubicBezTo>
                  <a:cubicBezTo>
                    <a:pt x="4302334" y="2880172"/>
                    <a:pt x="4242273" y="2849571"/>
                    <a:pt x="4243659" y="2959965"/>
                  </a:cubicBezTo>
                  <a:cubicBezTo>
                    <a:pt x="4245025" y="3079239"/>
                    <a:pt x="4245993" y="3103958"/>
                    <a:pt x="4247075" y="3218849"/>
                  </a:cubicBezTo>
                  <a:cubicBezTo>
                    <a:pt x="4247131" y="3225944"/>
                    <a:pt x="3947319" y="3224844"/>
                    <a:pt x="3947186" y="3218470"/>
                  </a:cubicBezTo>
                  <a:close/>
                  <a:moveTo>
                    <a:pt x="4175817" y="2860498"/>
                  </a:moveTo>
                  <a:cubicBezTo>
                    <a:pt x="3900105" y="2864577"/>
                    <a:pt x="3943049" y="2871521"/>
                    <a:pt x="3942385" y="2830258"/>
                  </a:cubicBezTo>
                  <a:cubicBezTo>
                    <a:pt x="3936996" y="2477674"/>
                    <a:pt x="3931948" y="2516091"/>
                    <a:pt x="3948230" y="2516186"/>
                  </a:cubicBezTo>
                  <a:cubicBezTo>
                    <a:pt x="4291271" y="2518482"/>
                    <a:pt x="4237928" y="2498979"/>
                    <a:pt x="4239066" y="2571792"/>
                  </a:cubicBezTo>
                  <a:cubicBezTo>
                    <a:pt x="4241002" y="2695466"/>
                    <a:pt x="4239844" y="2701347"/>
                    <a:pt x="4241875" y="2830599"/>
                  </a:cubicBezTo>
                  <a:cubicBezTo>
                    <a:pt x="4242444" y="2867745"/>
                    <a:pt x="4255595" y="2859303"/>
                    <a:pt x="4175817" y="2860498"/>
                  </a:cubicBezTo>
                  <a:close/>
                  <a:moveTo>
                    <a:pt x="3938134" y="3586211"/>
                  </a:moveTo>
                  <a:cubicBezTo>
                    <a:pt x="3877808" y="3586534"/>
                    <a:pt x="3882666" y="3586477"/>
                    <a:pt x="3635875" y="3586591"/>
                  </a:cubicBezTo>
                  <a:cubicBezTo>
                    <a:pt x="3633844" y="3444685"/>
                    <a:pt x="3636292" y="3491582"/>
                    <a:pt x="3631795" y="3242715"/>
                  </a:cubicBezTo>
                  <a:cubicBezTo>
                    <a:pt x="3754270" y="3242203"/>
                    <a:pt x="3699427" y="3239111"/>
                    <a:pt x="3932138" y="3240097"/>
                  </a:cubicBezTo>
                  <a:cubicBezTo>
                    <a:pt x="3933258" y="3289366"/>
                    <a:pt x="3937964" y="3575303"/>
                    <a:pt x="3938134" y="3586211"/>
                  </a:cubicBezTo>
                  <a:close/>
                  <a:moveTo>
                    <a:pt x="3631472" y="3225072"/>
                  </a:moveTo>
                  <a:cubicBezTo>
                    <a:pt x="3625399" y="2875676"/>
                    <a:pt x="3626690" y="2968047"/>
                    <a:pt x="3625115" y="2879508"/>
                  </a:cubicBezTo>
                  <a:cubicBezTo>
                    <a:pt x="3747970" y="2879375"/>
                    <a:pt x="3740474" y="2877857"/>
                    <a:pt x="3927508" y="2878635"/>
                  </a:cubicBezTo>
                  <a:cubicBezTo>
                    <a:pt x="3928438" y="2962621"/>
                    <a:pt x="3927128" y="3030368"/>
                    <a:pt x="3931664" y="3218944"/>
                  </a:cubicBezTo>
                  <a:cubicBezTo>
                    <a:pt x="3931720" y="3222492"/>
                    <a:pt x="3958136" y="3223668"/>
                    <a:pt x="3631472" y="3225072"/>
                  </a:cubicBezTo>
                  <a:close/>
                  <a:moveTo>
                    <a:pt x="3624792" y="2861902"/>
                  </a:moveTo>
                  <a:cubicBezTo>
                    <a:pt x="3622344" y="2716183"/>
                    <a:pt x="3623654" y="2718535"/>
                    <a:pt x="3620504" y="2516073"/>
                  </a:cubicBezTo>
                  <a:cubicBezTo>
                    <a:pt x="3975500" y="2516016"/>
                    <a:pt x="3921207" y="2497158"/>
                    <a:pt x="3922365" y="2571792"/>
                  </a:cubicBezTo>
                  <a:cubicBezTo>
                    <a:pt x="3924149" y="2686663"/>
                    <a:pt x="3924699" y="2696946"/>
                    <a:pt x="3926824" y="2830561"/>
                  </a:cubicBezTo>
                  <a:cubicBezTo>
                    <a:pt x="3927489" y="2871616"/>
                    <a:pt x="3975708" y="2861523"/>
                    <a:pt x="3624792" y="2861902"/>
                  </a:cubicBezTo>
                  <a:close/>
                  <a:moveTo>
                    <a:pt x="3620599" y="3604196"/>
                  </a:moveTo>
                  <a:cubicBezTo>
                    <a:pt x="3622515" y="3731418"/>
                    <a:pt x="3627240" y="3818706"/>
                    <a:pt x="3627335" y="3948925"/>
                  </a:cubicBezTo>
                  <a:cubicBezTo>
                    <a:pt x="3527575" y="3949115"/>
                    <a:pt x="3488085" y="3947749"/>
                    <a:pt x="3324923" y="3947749"/>
                  </a:cubicBezTo>
                  <a:cubicBezTo>
                    <a:pt x="3321052" y="3806090"/>
                    <a:pt x="3323026" y="3731456"/>
                    <a:pt x="3320938" y="3604120"/>
                  </a:cubicBezTo>
                  <a:cubicBezTo>
                    <a:pt x="3359821" y="3604367"/>
                    <a:pt x="3368038" y="3604310"/>
                    <a:pt x="3620599" y="3604196"/>
                  </a:cubicBezTo>
                  <a:close/>
                  <a:moveTo>
                    <a:pt x="3379348" y="3586686"/>
                  </a:moveTo>
                  <a:cubicBezTo>
                    <a:pt x="3304561" y="3586686"/>
                    <a:pt x="3322001" y="3608085"/>
                    <a:pt x="3318054" y="3477296"/>
                  </a:cubicBezTo>
                  <a:cubicBezTo>
                    <a:pt x="3315720" y="3400159"/>
                    <a:pt x="3314031" y="3313497"/>
                    <a:pt x="3314429" y="3242203"/>
                  </a:cubicBezTo>
                  <a:cubicBezTo>
                    <a:pt x="3324847" y="3242260"/>
                    <a:pt x="3577996" y="3242810"/>
                    <a:pt x="3616234" y="3242753"/>
                  </a:cubicBezTo>
                  <a:cubicBezTo>
                    <a:pt x="3620693" y="3490330"/>
                    <a:pt x="3618378" y="3450471"/>
                    <a:pt x="3620333" y="3586591"/>
                  </a:cubicBezTo>
                  <a:lnTo>
                    <a:pt x="3379348" y="3586686"/>
                  </a:lnTo>
                  <a:close/>
                  <a:moveTo>
                    <a:pt x="3315112" y="4254327"/>
                  </a:moveTo>
                  <a:cubicBezTo>
                    <a:pt x="3315188" y="4323990"/>
                    <a:pt x="3369424" y="4313290"/>
                    <a:pt x="3037921" y="4311962"/>
                  </a:cubicBezTo>
                  <a:cubicBezTo>
                    <a:pt x="3015775" y="4311867"/>
                    <a:pt x="3008184" y="4362236"/>
                    <a:pt x="3010537" y="3995747"/>
                  </a:cubicBezTo>
                  <a:cubicBezTo>
                    <a:pt x="3010784" y="3955357"/>
                    <a:pt x="2962868" y="3965374"/>
                    <a:pt x="3309894" y="3965374"/>
                  </a:cubicBezTo>
                  <a:cubicBezTo>
                    <a:pt x="3312513" y="4052282"/>
                    <a:pt x="3314961" y="4116955"/>
                    <a:pt x="3315112" y="4254327"/>
                  </a:cubicBezTo>
                  <a:close/>
                  <a:moveTo>
                    <a:pt x="3010670" y="3947920"/>
                  </a:moveTo>
                  <a:cubicBezTo>
                    <a:pt x="3010424" y="3786284"/>
                    <a:pt x="3004825" y="3731589"/>
                    <a:pt x="3003212" y="3604367"/>
                  </a:cubicBezTo>
                  <a:cubicBezTo>
                    <a:pt x="3145290" y="3602584"/>
                    <a:pt x="3085970" y="3602147"/>
                    <a:pt x="3305377" y="3604006"/>
                  </a:cubicBezTo>
                  <a:cubicBezTo>
                    <a:pt x="3307598" y="3740107"/>
                    <a:pt x="3305359" y="3800550"/>
                    <a:pt x="3309344" y="3947749"/>
                  </a:cubicBezTo>
                  <a:cubicBezTo>
                    <a:pt x="3039894" y="3947768"/>
                    <a:pt x="3120602" y="3947749"/>
                    <a:pt x="3010670" y="3947920"/>
                  </a:cubicBezTo>
                  <a:close/>
                  <a:moveTo>
                    <a:pt x="3265603" y="3585946"/>
                  </a:moveTo>
                  <a:cubicBezTo>
                    <a:pt x="3192656" y="3584959"/>
                    <a:pt x="3112518" y="3584864"/>
                    <a:pt x="3037788" y="3586173"/>
                  </a:cubicBezTo>
                  <a:cubicBezTo>
                    <a:pt x="2980365" y="3587179"/>
                    <a:pt x="3012055" y="3630604"/>
                    <a:pt x="2999208" y="3241330"/>
                  </a:cubicBezTo>
                  <a:cubicBezTo>
                    <a:pt x="3254691" y="3240742"/>
                    <a:pt x="3180644" y="3241065"/>
                    <a:pt x="3298888" y="3242070"/>
                  </a:cubicBezTo>
                  <a:cubicBezTo>
                    <a:pt x="3296762" y="3630282"/>
                    <a:pt x="3331281" y="3586742"/>
                    <a:pt x="3265603" y="3585946"/>
                  </a:cubicBezTo>
                  <a:close/>
                  <a:moveTo>
                    <a:pt x="3299039" y="3218621"/>
                  </a:moveTo>
                  <a:cubicBezTo>
                    <a:pt x="3298963" y="3228240"/>
                    <a:pt x="3329630" y="3222435"/>
                    <a:pt x="3037845" y="3223592"/>
                  </a:cubicBezTo>
                  <a:cubicBezTo>
                    <a:pt x="2984122" y="3223744"/>
                    <a:pt x="2997425" y="3276939"/>
                    <a:pt x="2993193" y="2957499"/>
                  </a:cubicBezTo>
                  <a:cubicBezTo>
                    <a:pt x="2991997" y="2863116"/>
                    <a:pt x="2980270" y="2878464"/>
                    <a:pt x="3037769" y="2879318"/>
                  </a:cubicBezTo>
                  <a:cubicBezTo>
                    <a:pt x="3108874" y="2880456"/>
                    <a:pt x="3135366" y="2880191"/>
                    <a:pt x="3295244" y="2880228"/>
                  </a:cubicBezTo>
                  <a:cubicBezTo>
                    <a:pt x="3299210" y="3131087"/>
                    <a:pt x="3299703" y="3138980"/>
                    <a:pt x="3299039" y="3218621"/>
                  </a:cubicBezTo>
                  <a:close/>
                  <a:moveTo>
                    <a:pt x="2991845" y="2861105"/>
                  </a:moveTo>
                  <a:cubicBezTo>
                    <a:pt x="2989606" y="2715481"/>
                    <a:pt x="2989018" y="2696320"/>
                    <a:pt x="2986247" y="2515504"/>
                  </a:cubicBezTo>
                  <a:cubicBezTo>
                    <a:pt x="3070352" y="2514953"/>
                    <a:pt x="3097147" y="2513265"/>
                    <a:pt x="3288393" y="2515257"/>
                  </a:cubicBezTo>
                  <a:cubicBezTo>
                    <a:pt x="3292454" y="2780591"/>
                    <a:pt x="3291145" y="2621952"/>
                    <a:pt x="3294959" y="2862623"/>
                  </a:cubicBezTo>
                  <a:cubicBezTo>
                    <a:pt x="2985621" y="2862566"/>
                    <a:pt x="3118457" y="2862282"/>
                    <a:pt x="2991845" y="2861105"/>
                  </a:cubicBezTo>
                  <a:close/>
                  <a:moveTo>
                    <a:pt x="2986911" y="3477581"/>
                  </a:moveTo>
                  <a:cubicBezTo>
                    <a:pt x="2986456" y="3617969"/>
                    <a:pt x="3050787" y="3587843"/>
                    <a:pt x="2686682" y="3587274"/>
                  </a:cubicBezTo>
                  <a:cubicBezTo>
                    <a:pt x="2682981" y="3351440"/>
                    <a:pt x="2682109" y="3294165"/>
                    <a:pt x="2681236" y="3243132"/>
                  </a:cubicBezTo>
                  <a:cubicBezTo>
                    <a:pt x="2821340" y="3243094"/>
                    <a:pt x="2756971" y="3241747"/>
                    <a:pt x="2983610" y="3241368"/>
                  </a:cubicBezTo>
                  <a:cubicBezTo>
                    <a:pt x="2985697" y="3303803"/>
                    <a:pt x="2987196" y="3386196"/>
                    <a:pt x="2986911" y="3477581"/>
                  </a:cubicBezTo>
                  <a:close/>
                  <a:moveTo>
                    <a:pt x="2924023" y="3223801"/>
                  </a:moveTo>
                  <a:cubicBezTo>
                    <a:pt x="2654023" y="3223801"/>
                    <a:pt x="2681027" y="3231067"/>
                    <a:pt x="2680799" y="3218564"/>
                  </a:cubicBezTo>
                  <a:cubicBezTo>
                    <a:pt x="2673987" y="2834052"/>
                    <a:pt x="2673816" y="2879773"/>
                    <a:pt x="2696341" y="2879773"/>
                  </a:cubicBezTo>
                  <a:cubicBezTo>
                    <a:pt x="3033575" y="2879773"/>
                    <a:pt x="2976285" y="2853631"/>
                    <a:pt x="2977632" y="2957803"/>
                  </a:cubicBezTo>
                  <a:cubicBezTo>
                    <a:pt x="2979283" y="3082426"/>
                    <a:pt x="2980118" y="3142356"/>
                    <a:pt x="2982832" y="3219096"/>
                  </a:cubicBezTo>
                  <a:cubicBezTo>
                    <a:pt x="2983059" y="3225299"/>
                    <a:pt x="2991902" y="3223801"/>
                    <a:pt x="2924023" y="3223801"/>
                  </a:cubicBezTo>
                  <a:close/>
                  <a:moveTo>
                    <a:pt x="2924023" y="2860840"/>
                  </a:moveTo>
                  <a:cubicBezTo>
                    <a:pt x="2638064" y="2860840"/>
                    <a:pt x="2677972" y="2874537"/>
                    <a:pt x="2677250" y="2830239"/>
                  </a:cubicBezTo>
                  <a:cubicBezTo>
                    <a:pt x="2671596" y="2469005"/>
                    <a:pt x="2657003" y="2515560"/>
                    <a:pt x="2696322" y="2515560"/>
                  </a:cubicBezTo>
                  <a:cubicBezTo>
                    <a:pt x="2899050" y="2515655"/>
                    <a:pt x="2932771" y="2515750"/>
                    <a:pt x="2970705" y="2515579"/>
                  </a:cubicBezTo>
                  <a:cubicBezTo>
                    <a:pt x="2976854" y="2918095"/>
                    <a:pt x="2998070" y="2860840"/>
                    <a:pt x="2924023" y="2860840"/>
                  </a:cubicBezTo>
                  <a:close/>
                  <a:moveTo>
                    <a:pt x="2671140" y="3587236"/>
                  </a:moveTo>
                  <a:cubicBezTo>
                    <a:pt x="2585024" y="3586894"/>
                    <a:pt x="2493708" y="3582796"/>
                    <a:pt x="2370645" y="3585946"/>
                  </a:cubicBezTo>
                  <a:cubicBezTo>
                    <a:pt x="2369165" y="3473995"/>
                    <a:pt x="2372068" y="3383009"/>
                    <a:pt x="2366603" y="3242355"/>
                  </a:cubicBezTo>
                  <a:cubicBezTo>
                    <a:pt x="2432338" y="3243550"/>
                    <a:pt x="2468280" y="3243208"/>
                    <a:pt x="2665656" y="3243132"/>
                  </a:cubicBezTo>
                  <a:cubicBezTo>
                    <a:pt x="2666851" y="3311107"/>
                    <a:pt x="2667421" y="3349467"/>
                    <a:pt x="2671140" y="3587236"/>
                  </a:cubicBezTo>
                  <a:close/>
                  <a:moveTo>
                    <a:pt x="2361062" y="2859701"/>
                  </a:moveTo>
                  <a:cubicBezTo>
                    <a:pt x="2359544" y="2731057"/>
                    <a:pt x="2356583" y="2689888"/>
                    <a:pt x="2354325" y="2516054"/>
                  </a:cubicBezTo>
                  <a:cubicBezTo>
                    <a:pt x="2375370" y="2516054"/>
                    <a:pt x="2569179" y="2515826"/>
                    <a:pt x="2654744" y="2515598"/>
                  </a:cubicBezTo>
                  <a:cubicBezTo>
                    <a:pt x="2657648" y="2719123"/>
                    <a:pt x="2660437" y="2712901"/>
                    <a:pt x="2662164" y="2862016"/>
                  </a:cubicBezTo>
                  <a:cubicBezTo>
                    <a:pt x="2520826" y="2861238"/>
                    <a:pt x="2656908" y="2859455"/>
                    <a:pt x="2361062" y="2859701"/>
                  </a:cubicBezTo>
                  <a:close/>
                  <a:moveTo>
                    <a:pt x="2354705" y="3586382"/>
                  </a:moveTo>
                  <a:cubicBezTo>
                    <a:pt x="2212987" y="3590461"/>
                    <a:pt x="2137194" y="3585984"/>
                    <a:pt x="2056828" y="3585320"/>
                  </a:cubicBezTo>
                  <a:cubicBezTo>
                    <a:pt x="2050395" y="3177719"/>
                    <a:pt x="2026048" y="3243588"/>
                    <a:pt x="2127421" y="3241956"/>
                  </a:cubicBezTo>
                  <a:cubicBezTo>
                    <a:pt x="2202303" y="3240742"/>
                    <a:pt x="2273731" y="3240628"/>
                    <a:pt x="2351023" y="3242089"/>
                  </a:cubicBezTo>
                  <a:cubicBezTo>
                    <a:pt x="2354553" y="3332564"/>
                    <a:pt x="2356052" y="3586325"/>
                    <a:pt x="2354705" y="3586382"/>
                  </a:cubicBezTo>
                  <a:close/>
                  <a:moveTo>
                    <a:pt x="2241129" y="2859796"/>
                  </a:moveTo>
                  <a:cubicBezTo>
                    <a:pt x="2135354" y="2859796"/>
                    <a:pt x="2132128" y="2861030"/>
                    <a:pt x="2043924" y="2861276"/>
                  </a:cubicBezTo>
                  <a:cubicBezTo>
                    <a:pt x="2040584" y="2620055"/>
                    <a:pt x="2039958" y="2577578"/>
                    <a:pt x="2038895" y="2517666"/>
                  </a:cubicBezTo>
                  <a:cubicBezTo>
                    <a:pt x="2387667" y="2516604"/>
                    <a:pt x="2338347" y="2493838"/>
                    <a:pt x="2339580" y="2571810"/>
                  </a:cubicBezTo>
                  <a:cubicBezTo>
                    <a:pt x="2345045" y="2920676"/>
                    <a:pt x="2374175" y="2859683"/>
                    <a:pt x="2241129" y="2859796"/>
                  </a:cubicBezTo>
                  <a:close/>
                  <a:moveTo>
                    <a:pt x="2041305" y="3585225"/>
                  </a:moveTo>
                  <a:cubicBezTo>
                    <a:pt x="1896457" y="3584504"/>
                    <a:pt x="1887481" y="3589114"/>
                    <a:pt x="1740089" y="3587805"/>
                  </a:cubicBezTo>
                  <a:cubicBezTo>
                    <a:pt x="1732935" y="3187262"/>
                    <a:pt x="1709176" y="3240495"/>
                    <a:pt x="1785937" y="3240495"/>
                  </a:cubicBezTo>
                  <a:cubicBezTo>
                    <a:pt x="1897937" y="3240495"/>
                    <a:pt x="1900252" y="3242867"/>
                    <a:pt x="2013486" y="3242867"/>
                  </a:cubicBezTo>
                  <a:cubicBezTo>
                    <a:pt x="2043772" y="3242867"/>
                    <a:pt x="2035157" y="3195913"/>
                    <a:pt x="2041305" y="3585225"/>
                  </a:cubicBezTo>
                  <a:close/>
                  <a:moveTo>
                    <a:pt x="2013486" y="3225261"/>
                  </a:moveTo>
                  <a:cubicBezTo>
                    <a:pt x="2011797" y="3225261"/>
                    <a:pt x="1732555" y="3224370"/>
                    <a:pt x="1732536" y="3218754"/>
                  </a:cubicBezTo>
                  <a:cubicBezTo>
                    <a:pt x="1731720" y="2827185"/>
                    <a:pt x="1698663" y="2879963"/>
                    <a:pt x="1785937" y="2879963"/>
                  </a:cubicBezTo>
                  <a:cubicBezTo>
                    <a:pt x="2077228" y="2879963"/>
                    <a:pt x="2028743" y="2852625"/>
                    <a:pt x="2029293" y="2959908"/>
                  </a:cubicBezTo>
                  <a:cubicBezTo>
                    <a:pt x="2030887" y="3265633"/>
                    <a:pt x="2046163" y="3225261"/>
                    <a:pt x="2013486" y="3225261"/>
                  </a:cubicBezTo>
                  <a:close/>
                  <a:moveTo>
                    <a:pt x="2013486" y="2861333"/>
                  </a:moveTo>
                  <a:cubicBezTo>
                    <a:pt x="1681774" y="2861333"/>
                    <a:pt x="1726198" y="2875979"/>
                    <a:pt x="1725477" y="2830315"/>
                  </a:cubicBezTo>
                  <a:cubicBezTo>
                    <a:pt x="1723447" y="2701082"/>
                    <a:pt x="1726027" y="2701006"/>
                    <a:pt x="1723997" y="2571469"/>
                  </a:cubicBezTo>
                  <a:cubicBezTo>
                    <a:pt x="1722915" y="2502470"/>
                    <a:pt x="1710410" y="2516566"/>
                    <a:pt x="1785937" y="2516566"/>
                  </a:cubicBezTo>
                  <a:cubicBezTo>
                    <a:pt x="2071326" y="2516566"/>
                    <a:pt x="2023145" y="2500174"/>
                    <a:pt x="2024264" y="2571772"/>
                  </a:cubicBezTo>
                  <a:cubicBezTo>
                    <a:pt x="2029559" y="2906011"/>
                    <a:pt x="2033145" y="2861333"/>
                    <a:pt x="2013486" y="2861333"/>
                  </a:cubicBezTo>
                  <a:close/>
                  <a:moveTo>
                    <a:pt x="1724528" y="3587634"/>
                  </a:moveTo>
                  <a:cubicBezTo>
                    <a:pt x="1611845" y="3586192"/>
                    <a:pt x="1689535" y="3584561"/>
                    <a:pt x="1423654" y="3585585"/>
                  </a:cubicBezTo>
                  <a:cubicBezTo>
                    <a:pt x="1416936" y="3189974"/>
                    <a:pt x="1403349" y="3240495"/>
                    <a:pt x="1444642" y="3240154"/>
                  </a:cubicBezTo>
                  <a:cubicBezTo>
                    <a:pt x="1513394" y="3239604"/>
                    <a:pt x="1569622" y="3239395"/>
                    <a:pt x="1672058" y="3240078"/>
                  </a:cubicBezTo>
                  <a:cubicBezTo>
                    <a:pt x="1728096" y="3240514"/>
                    <a:pt x="1717184" y="3182196"/>
                    <a:pt x="1724528" y="3587634"/>
                  </a:cubicBezTo>
                  <a:close/>
                  <a:moveTo>
                    <a:pt x="1413786" y="3967328"/>
                  </a:moveTo>
                  <a:cubicBezTo>
                    <a:pt x="1418796" y="4233895"/>
                    <a:pt x="1417543" y="4209137"/>
                    <a:pt x="1418682" y="4310900"/>
                  </a:cubicBezTo>
                  <a:cubicBezTo>
                    <a:pt x="1370140" y="4310236"/>
                    <a:pt x="1356419" y="4310388"/>
                    <a:pt x="1117598" y="4310331"/>
                  </a:cubicBezTo>
                  <a:cubicBezTo>
                    <a:pt x="1115492" y="4215341"/>
                    <a:pt x="1113480" y="4189597"/>
                    <a:pt x="1111886" y="3965867"/>
                  </a:cubicBezTo>
                  <a:cubicBezTo>
                    <a:pt x="1113993" y="3965886"/>
                    <a:pt x="1412211" y="3967328"/>
                    <a:pt x="1413786" y="3967328"/>
                  </a:cubicBezTo>
                  <a:close/>
                  <a:moveTo>
                    <a:pt x="1111754" y="3948261"/>
                  </a:moveTo>
                  <a:cubicBezTo>
                    <a:pt x="1111317" y="3900643"/>
                    <a:pt x="1110843" y="3875829"/>
                    <a:pt x="1106706" y="3606852"/>
                  </a:cubicBezTo>
                  <a:cubicBezTo>
                    <a:pt x="1106573" y="3597992"/>
                    <a:pt x="1090917" y="3604310"/>
                    <a:pt x="1408396" y="3603266"/>
                  </a:cubicBezTo>
                  <a:cubicBezTo>
                    <a:pt x="1410351" y="3721269"/>
                    <a:pt x="1410446" y="3782508"/>
                    <a:pt x="1413463" y="3949722"/>
                  </a:cubicBezTo>
                  <a:cubicBezTo>
                    <a:pt x="1411907" y="3949703"/>
                    <a:pt x="1113196" y="3948261"/>
                    <a:pt x="1111754" y="3948261"/>
                  </a:cubicBezTo>
                  <a:close/>
                  <a:moveTo>
                    <a:pt x="1330782" y="4327993"/>
                  </a:moveTo>
                  <a:cubicBezTo>
                    <a:pt x="1446198" y="4327993"/>
                    <a:pt x="1416367" y="4265293"/>
                    <a:pt x="1422268" y="4642861"/>
                  </a:cubicBezTo>
                  <a:cubicBezTo>
                    <a:pt x="1423027" y="4691125"/>
                    <a:pt x="1462897" y="4673425"/>
                    <a:pt x="1122627" y="4672191"/>
                  </a:cubicBezTo>
                  <a:cubicBezTo>
                    <a:pt x="1120388" y="4555612"/>
                    <a:pt x="1120767" y="4466352"/>
                    <a:pt x="1117978" y="4327955"/>
                  </a:cubicBezTo>
                  <a:lnTo>
                    <a:pt x="1330782" y="4327993"/>
                  </a:lnTo>
                  <a:close/>
                  <a:moveTo>
                    <a:pt x="1672153" y="3222454"/>
                  </a:moveTo>
                  <a:cubicBezTo>
                    <a:pt x="1602489" y="3221904"/>
                    <a:pt x="1523964" y="3221847"/>
                    <a:pt x="1444490" y="3222492"/>
                  </a:cubicBezTo>
                  <a:cubicBezTo>
                    <a:pt x="1404487" y="3222814"/>
                    <a:pt x="1417258" y="3275194"/>
                    <a:pt x="1411452" y="2877914"/>
                  </a:cubicBezTo>
                  <a:cubicBezTo>
                    <a:pt x="1529638" y="2880456"/>
                    <a:pt x="1459520" y="2880741"/>
                    <a:pt x="1710827" y="2880039"/>
                  </a:cubicBezTo>
                  <a:cubicBezTo>
                    <a:pt x="1718835" y="3276674"/>
                    <a:pt x="1734168" y="3222871"/>
                    <a:pt x="1672153" y="3222454"/>
                  </a:cubicBezTo>
                  <a:close/>
                  <a:moveTo>
                    <a:pt x="1408112" y="3585642"/>
                  </a:moveTo>
                  <a:cubicBezTo>
                    <a:pt x="1225481" y="3586306"/>
                    <a:pt x="1239504" y="3584713"/>
                    <a:pt x="1106345" y="3584693"/>
                  </a:cubicBezTo>
                  <a:cubicBezTo>
                    <a:pt x="1100045" y="3216345"/>
                    <a:pt x="1096458" y="3241311"/>
                    <a:pt x="1103195" y="3241292"/>
                  </a:cubicBezTo>
                  <a:cubicBezTo>
                    <a:pt x="1105434" y="3241292"/>
                    <a:pt x="1399629" y="3240458"/>
                    <a:pt x="1401280" y="3240438"/>
                  </a:cubicBezTo>
                  <a:cubicBezTo>
                    <a:pt x="1404241" y="3423209"/>
                    <a:pt x="1407296" y="3538574"/>
                    <a:pt x="1408112" y="3585642"/>
                  </a:cubicBezTo>
                  <a:close/>
                  <a:moveTo>
                    <a:pt x="1099324" y="3218659"/>
                  </a:moveTo>
                  <a:cubicBezTo>
                    <a:pt x="1098280" y="3142261"/>
                    <a:pt x="1092189" y="2878521"/>
                    <a:pt x="1103214" y="2878521"/>
                  </a:cubicBezTo>
                  <a:cubicBezTo>
                    <a:pt x="1454680" y="2878521"/>
                    <a:pt x="1395663" y="2850690"/>
                    <a:pt x="1397029" y="2959965"/>
                  </a:cubicBezTo>
                  <a:cubicBezTo>
                    <a:pt x="1398206" y="3054196"/>
                    <a:pt x="1398927" y="3093657"/>
                    <a:pt x="1401015" y="3222814"/>
                  </a:cubicBezTo>
                  <a:cubicBezTo>
                    <a:pt x="1061902" y="3224749"/>
                    <a:pt x="1099419" y="3225698"/>
                    <a:pt x="1099324" y="3218659"/>
                  </a:cubicBezTo>
                  <a:close/>
                  <a:moveTo>
                    <a:pt x="1330782" y="2859531"/>
                  </a:moveTo>
                  <a:cubicBezTo>
                    <a:pt x="1052717" y="2859531"/>
                    <a:pt x="1096800" y="2874879"/>
                    <a:pt x="1096098" y="2830239"/>
                  </a:cubicBezTo>
                  <a:cubicBezTo>
                    <a:pt x="1090595" y="2478111"/>
                    <a:pt x="1080784" y="2516016"/>
                    <a:pt x="1103195" y="2516016"/>
                  </a:cubicBezTo>
                  <a:cubicBezTo>
                    <a:pt x="1442668" y="2516016"/>
                    <a:pt x="1389344" y="2498979"/>
                    <a:pt x="1390482" y="2571810"/>
                  </a:cubicBezTo>
                  <a:cubicBezTo>
                    <a:pt x="1395853" y="2913960"/>
                    <a:pt x="1413634" y="2859531"/>
                    <a:pt x="1330782" y="2859531"/>
                  </a:cubicBezTo>
                  <a:close/>
                  <a:moveTo>
                    <a:pt x="1091088" y="3602318"/>
                  </a:moveTo>
                  <a:cubicBezTo>
                    <a:pt x="1091107" y="3603988"/>
                    <a:pt x="1095699" y="3893605"/>
                    <a:pt x="1096193" y="3948261"/>
                  </a:cubicBezTo>
                  <a:cubicBezTo>
                    <a:pt x="1001974" y="3948223"/>
                    <a:pt x="1114334" y="3948053"/>
                    <a:pt x="796305" y="3947218"/>
                  </a:cubicBezTo>
                  <a:cubicBezTo>
                    <a:pt x="795622" y="3894250"/>
                    <a:pt x="794844" y="3847467"/>
                    <a:pt x="791067" y="3606871"/>
                  </a:cubicBezTo>
                  <a:cubicBezTo>
                    <a:pt x="791029" y="3603361"/>
                    <a:pt x="764993" y="3602602"/>
                    <a:pt x="1091088" y="3602318"/>
                  </a:cubicBezTo>
                  <a:close/>
                  <a:moveTo>
                    <a:pt x="1096345" y="3965867"/>
                  </a:moveTo>
                  <a:cubicBezTo>
                    <a:pt x="1098052" y="4199329"/>
                    <a:pt x="1099969" y="4216650"/>
                    <a:pt x="1102037" y="4310331"/>
                  </a:cubicBezTo>
                  <a:cubicBezTo>
                    <a:pt x="1100405" y="4310331"/>
                    <a:pt x="803706" y="4310900"/>
                    <a:pt x="801466" y="4310919"/>
                  </a:cubicBezTo>
                  <a:cubicBezTo>
                    <a:pt x="796495" y="3988158"/>
                    <a:pt x="798202" y="4100583"/>
                    <a:pt x="796514" y="3964823"/>
                  </a:cubicBezTo>
                  <a:cubicBezTo>
                    <a:pt x="1082624" y="3965487"/>
                    <a:pt x="990474" y="3965829"/>
                    <a:pt x="1096345" y="3965867"/>
                  </a:cubicBezTo>
                  <a:close/>
                  <a:moveTo>
                    <a:pt x="1102417" y="4327955"/>
                  </a:moveTo>
                  <a:cubicBezTo>
                    <a:pt x="1105377" y="4474585"/>
                    <a:pt x="1104523" y="4537798"/>
                    <a:pt x="1107085" y="4672153"/>
                  </a:cubicBezTo>
                  <a:cubicBezTo>
                    <a:pt x="1105188" y="4672153"/>
                    <a:pt x="1072434" y="4672021"/>
                    <a:pt x="805717" y="4672798"/>
                  </a:cubicBezTo>
                  <a:cubicBezTo>
                    <a:pt x="803117" y="4512983"/>
                    <a:pt x="804939" y="4536451"/>
                    <a:pt x="801751" y="4328543"/>
                  </a:cubicBezTo>
                  <a:cubicBezTo>
                    <a:pt x="805489" y="4328543"/>
                    <a:pt x="1084124" y="4327955"/>
                    <a:pt x="1102417" y="4327955"/>
                  </a:cubicBezTo>
                  <a:close/>
                  <a:moveTo>
                    <a:pt x="1103195" y="4689759"/>
                  </a:moveTo>
                  <a:cubicBezTo>
                    <a:pt x="1109590" y="4689759"/>
                    <a:pt x="1106649" y="4680615"/>
                    <a:pt x="1109818" y="4772474"/>
                  </a:cubicBezTo>
                  <a:cubicBezTo>
                    <a:pt x="1119970" y="5067346"/>
                    <a:pt x="1117712" y="5037599"/>
                    <a:pt x="1103195" y="5037599"/>
                  </a:cubicBezTo>
                  <a:cubicBezTo>
                    <a:pt x="1101316" y="5037599"/>
                    <a:pt x="812511" y="5037657"/>
                    <a:pt x="812321" y="5030827"/>
                  </a:cubicBezTo>
                  <a:cubicBezTo>
                    <a:pt x="809949" y="4946935"/>
                    <a:pt x="810139" y="4943463"/>
                    <a:pt x="806021" y="4690442"/>
                  </a:cubicBezTo>
                  <a:cubicBezTo>
                    <a:pt x="808127" y="4690442"/>
                    <a:pt x="1101506" y="4689759"/>
                    <a:pt x="1103195" y="4689759"/>
                  </a:cubicBezTo>
                  <a:close/>
                  <a:moveTo>
                    <a:pt x="875722" y="5053080"/>
                  </a:moveTo>
                  <a:cubicBezTo>
                    <a:pt x="988994" y="5053080"/>
                    <a:pt x="989392" y="5055224"/>
                    <a:pt x="1103214" y="5055224"/>
                  </a:cubicBezTo>
                  <a:cubicBezTo>
                    <a:pt x="1121545" y="5055224"/>
                    <a:pt x="1112456" y="5017224"/>
                    <a:pt x="1117807" y="5397563"/>
                  </a:cubicBezTo>
                  <a:cubicBezTo>
                    <a:pt x="1110406" y="5397544"/>
                    <a:pt x="821278" y="5399176"/>
                    <a:pt x="819874" y="5399194"/>
                  </a:cubicBezTo>
                  <a:cubicBezTo>
                    <a:pt x="813099" y="4991499"/>
                    <a:pt x="791485" y="5053080"/>
                    <a:pt x="875722" y="5053080"/>
                  </a:cubicBezTo>
                  <a:close/>
                  <a:moveTo>
                    <a:pt x="1122988" y="4689796"/>
                  </a:moveTo>
                  <a:cubicBezTo>
                    <a:pt x="1224095" y="4690195"/>
                    <a:pt x="1218023" y="4693060"/>
                    <a:pt x="1330782" y="4693060"/>
                  </a:cubicBezTo>
                  <a:cubicBezTo>
                    <a:pt x="1452043" y="4693060"/>
                    <a:pt x="1420257" y="4621177"/>
                    <a:pt x="1430504" y="5031358"/>
                  </a:cubicBezTo>
                  <a:cubicBezTo>
                    <a:pt x="1430694" y="5039003"/>
                    <a:pt x="1468590" y="5036992"/>
                    <a:pt x="1129971" y="5037580"/>
                  </a:cubicBezTo>
                  <a:cubicBezTo>
                    <a:pt x="1129174" y="4840335"/>
                    <a:pt x="1124658" y="4767466"/>
                    <a:pt x="1122988" y="4689796"/>
                  </a:cubicBezTo>
                  <a:close/>
                  <a:moveTo>
                    <a:pt x="1431092" y="5054692"/>
                  </a:moveTo>
                  <a:cubicBezTo>
                    <a:pt x="1436121" y="5260665"/>
                    <a:pt x="1432383" y="5274571"/>
                    <a:pt x="1433996" y="5399081"/>
                  </a:cubicBezTo>
                  <a:cubicBezTo>
                    <a:pt x="1154944" y="5399270"/>
                    <a:pt x="1263035" y="5397961"/>
                    <a:pt x="1133330" y="5397582"/>
                  </a:cubicBezTo>
                  <a:cubicBezTo>
                    <a:pt x="1133311" y="5396083"/>
                    <a:pt x="1130085" y="5056666"/>
                    <a:pt x="1130066" y="5055186"/>
                  </a:cubicBezTo>
                  <a:cubicBezTo>
                    <a:pt x="1215404" y="5055053"/>
                    <a:pt x="1305088" y="5053403"/>
                    <a:pt x="1431092" y="5054692"/>
                  </a:cubicBezTo>
                  <a:close/>
                  <a:moveTo>
                    <a:pt x="1434262" y="5416686"/>
                  </a:moveTo>
                  <a:cubicBezTo>
                    <a:pt x="1434281" y="5418090"/>
                    <a:pt x="1438816" y="5707954"/>
                    <a:pt x="1440163" y="5761814"/>
                  </a:cubicBezTo>
                  <a:cubicBezTo>
                    <a:pt x="1277211" y="5760751"/>
                    <a:pt x="1210717" y="5762420"/>
                    <a:pt x="1140010" y="5762629"/>
                  </a:cubicBezTo>
                  <a:cubicBezTo>
                    <a:pt x="1139991" y="5761282"/>
                    <a:pt x="1133710" y="5421315"/>
                    <a:pt x="1133615" y="5415206"/>
                  </a:cubicBezTo>
                  <a:cubicBezTo>
                    <a:pt x="1276338" y="5415661"/>
                    <a:pt x="1145703" y="5416895"/>
                    <a:pt x="1434262" y="5416686"/>
                  </a:cubicBezTo>
                  <a:close/>
                  <a:moveTo>
                    <a:pt x="1440600" y="5779457"/>
                  </a:moveTo>
                  <a:cubicBezTo>
                    <a:pt x="1446577" y="5999203"/>
                    <a:pt x="1445002" y="6022348"/>
                    <a:pt x="1445989" y="6124110"/>
                  </a:cubicBezTo>
                  <a:cubicBezTo>
                    <a:pt x="1330042" y="6122801"/>
                    <a:pt x="1187793" y="6124205"/>
                    <a:pt x="1145020" y="6124319"/>
                  </a:cubicBezTo>
                  <a:cubicBezTo>
                    <a:pt x="1144052" y="6027432"/>
                    <a:pt x="1145418" y="6031625"/>
                    <a:pt x="1140332" y="5780235"/>
                  </a:cubicBezTo>
                  <a:cubicBezTo>
                    <a:pt x="1233792" y="5780007"/>
                    <a:pt x="1268501" y="5778338"/>
                    <a:pt x="1440600" y="5779457"/>
                  </a:cubicBezTo>
                  <a:close/>
                  <a:moveTo>
                    <a:pt x="1444490" y="6141773"/>
                  </a:moveTo>
                  <a:cubicBezTo>
                    <a:pt x="1448342" y="6141792"/>
                    <a:pt x="1444243" y="6121758"/>
                    <a:pt x="1451397" y="6485553"/>
                  </a:cubicBezTo>
                  <a:cubicBezTo>
                    <a:pt x="1278862" y="6484586"/>
                    <a:pt x="1230471" y="6485629"/>
                    <a:pt x="1152515" y="6485838"/>
                  </a:cubicBezTo>
                  <a:cubicBezTo>
                    <a:pt x="1149821" y="6306387"/>
                    <a:pt x="1147183" y="6315076"/>
                    <a:pt x="1145190" y="6141962"/>
                  </a:cubicBezTo>
                  <a:cubicBezTo>
                    <a:pt x="1239846" y="6141754"/>
                    <a:pt x="1303000" y="6140426"/>
                    <a:pt x="1444490" y="6141773"/>
                  </a:cubicBezTo>
                  <a:close/>
                  <a:moveTo>
                    <a:pt x="1449822" y="5419437"/>
                  </a:moveTo>
                  <a:cubicBezTo>
                    <a:pt x="1449747" y="5414485"/>
                    <a:pt x="1425817" y="5416990"/>
                    <a:pt x="1753354" y="5417710"/>
                  </a:cubicBezTo>
                  <a:cubicBezTo>
                    <a:pt x="1753809" y="5445845"/>
                    <a:pt x="1757453" y="5753295"/>
                    <a:pt x="1757510" y="5761795"/>
                  </a:cubicBezTo>
                  <a:cubicBezTo>
                    <a:pt x="1667238" y="5761851"/>
                    <a:pt x="1569793" y="5762649"/>
                    <a:pt x="1455667" y="5761909"/>
                  </a:cubicBezTo>
                  <a:cubicBezTo>
                    <a:pt x="1454491" y="5713455"/>
                    <a:pt x="1454225" y="5688964"/>
                    <a:pt x="1449822" y="5419437"/>
                  </a:cubicBezTo>
                  <a:close/>
                  <a:moveTo>
                    <a:pt x="1757624" y="5779419"/>
                  </a:moveTo>
                  <a:cubicBezTo>
                    <a:pt x="1758326" y="5974160"/>
                    <a:pt x="1760413" y="6016391"/>
                    <a:pt x="1762557" y="6124850"/>
                  </a:cubicBezTo>
                  <a:cubicBezTo>
                    <a:pt x="1527323" y="6124661"/>
                    <a:pt x="1513356" y="6124737"/>
                    <a:pt x="1461550" y="6124262"/>
                  </a:cubicBezTo>
                  <a:cubicBezTo>
                    <a:pt x="1460658" y="6028684"/>
                    <a:pt x="1462005" y="5996338"/>
                    <a:pt x="1456161" y="5779552"/>
                  </a:cubicBezTo>
                  <a:cubicBezTo>
                    <a:pt x="1566358" y="5780235"/>
                    <a:pt x="1687922" y="5779476"/>
                    <a:pt x="1757624" y="5779419"/>
                  </a:cubicBezTo>
                  <a:close/>
                  <a:moveTo>
                    <a:pt x="1558331" y="6142304"/>
                  </a:moveTo>
                  <a:cubicBezTo>
                    <a:pt x="1802200" y="6142512"/>
                    <a:pt x="1762671" y="6124433"/>
                    <a:pt x="1763791" y="6196752"/>
                  </a:cubicBezTo>
                  <a:cubicBezTo>
                    <a:pt x="1765575" y="6310808"/>
                    <a:pt x="1765404" y="6327844"/>
                    <a:pt x="1767397" y="6455787"/>
                  </a:cubicBezTo>
                  <a:cubicBezTo>
                    <a:pt x="1768023" y="6496083"/>
                    <a:pt x="1816489" y="6487432"/>
                    <a:pt x="1466920" y="6485629"/>
                  </a:cubicBezTo>
                  <a:cubicBezTo>
                    <a:pt x="1466465" y="6462655"/>
                    <a:pt x="1466769" y="6481475"/>
                    <a:pt x="1462423" y="6196449"/>
                  </a:cubicBezTo>
                  <a:cubicBezTo>
                    <a:pt x="1461379" y="6127316"/>
                    <a:pt x="1442384" y="6142304"/>
                    <a:pt x="1558331" y="6142304"/>
                  </a:cubicBezTo>
                  <a:close/>
                  <a:moveTo>
                    <a:pt x="1760508" y="5052966"/>
                  </a:moveTo>
                  <a:cubicBezTo>
                    <a:pt x="1761855" y="5052966"/>
                    <a:pt x="2000164" y="5052435"/>
                    <a:pt x="2062673" y="5052530"/>
                  </a:cubicBezTo>
                  <a:cubicBezTo>
                    <a:pt x="2067493" y="5460965"/>
                    <a:pt x="2083775" y="5398378"/>
                    <a:pt x="2013486" y="5398378"/>
                  </a:cubicBezTo>
                  <a:cubicBezTo>
                    <a:pt x="1900195" y="5398378"/>
                    <a:pt x="1897709" y="5400143"/>
                    <a:pt x="1785937" y="5400143"/>
                  </a:cubicBezTo>
                  <a:cubicBezTo>
                    <a:pt x="1763298" y="5400143"/>
                    <a:pt x="1767776" y="5446205"/>
                    <a:pt x="1760508" y="5052966"/>
                  </a:cubicBezTo>
                  <a:close/>
                  <a:moveTo>
                    <a:pt x="1785937" y="5417748"/>
                  </a:moveTo>
                  <a:cubicBezTo>
                    <a:pt x="2089810" y="5417748"/>
                    <a:pt x="2066924" y="5411943"/>
                    <a:pt x="2067057" y="5419740"/>
                  </a:cubicBezTo>
                  <a:cubicBezTo>
                    <a:pt x="2073357" y="5820663"/>
                    <a:pt x="2097002" y="5762914"/>
                    <a:pt x="2013486" y="5762971"/>
                  </a:cubicBezTo>
                  <a:cubicBezTo>
                    <a:pt x="1902415" y="5762971"/>
                    <a:pt x="1902491" y="5761795"/>
                    <a:pt x="1785937" y="5761795"/>
                  </a:cubicBezTo>
                  <a:cubicBezTo>
                    <a:pt x="1768497" y="5761795"/>
                    <a:pt x="1773621" y="5774430"/>
                    <a:pt x="1772122" y="5678435"/>
                  </a:cubicBezTo>
                  <a:cubicBezTo>
                    <a:pt x="1767415" y="5377662"/>
                    <a:pt x="1762349" y="5417748"/>
                    <a:pt x="1785937" y="5417748"/>
                  </a:cubicBezTo>
                  <a:close/>
                  <a:moveTo>
                    <a:pt x="1785937" y="5779419"/>
                  </a:moveTo>
                  <a:cubicBezTo>
                    <a:pt x="2119964" y="5779419"/>
                    <a:pt x="2074040" y="5771659"/>
                    <a:pt x="2074951" y="5808331"/>
                  </a:cubicBezTo>
                  <a:cubicBezTo>
                    <a:pt x="2083984" y="6184743"/>
                    <a:pt x="2093415" y="6122896"/>
                    <a:pt x="2013486" y="6122896"/>
                  </a:cubicBezTo>
                  <a:cubicBezTo>
                    <a:pt x="1730297" y="6122896"/>
                    <a:pt x="1778726" y="6148887"/>
                    <a:pt x="1776847" y="6066874"/>
                  </a:cubicBezTo>
                  <a:cubicBezTo>
                    <a:pt x="1769427" y="5744056"/>
                    <a:pt x="1771268" y="5779419"/>
                    <a:pt x="1785937" y="5779419"/>
                  </a:cubicBezTo>
                  <a:close/>
                  <a:moveTo>
                    <a:pt x="2078196" y="5052568"/>
                  </a:moveTo>
                  <a:cubicBezTo>
                    <a:pt x="2383967" y="5053175"/>
                    <a:pt x="2245855" y="5052606"/>
                    <a:pt x="2378330" y="5053592"/>
                  </a:cubicBezTo>
                  <a:cubicBezTo>
                    <a:pt x="2389242" y="5454742"/>
                    <a:pt x="2388369" y="5399384"/>
                    <a:pt x="2355065" y="5398587"/>
                  </a:cubicBezTo>
                  <a:cubicBezTo>
                    <a:pt x="2024796" y="5390581"/>
                    <a:pt x="2082067" y="5436473"/>
                    <a:pt x="2081137" y="5290033"/>
                  </a:cubicBezTo>
                  <a:cubicBezTo>
                    <a:pt x="2080530" y="5190528"/>
                    <a:pt x="2079524" y="5163589"/>
                    <a:pt x="2078196" y="5052568"/>
                  </a:cubicBezTo>
                  <a:close/>
                  <a:moveTo>
                    <a:pt x="2127384" y="5415415"/>
                  </a:moveTo>
                  <a:cubicBezTo>
                    <a:pt x="2410287" y="5412740"/>
                    <a:pt x="2382904" y="5418355"/>
                    <a:pt x="2382942" y="5419740"/>
                  </a:cubicBezTo>
                  <a:cubicBezTo>
                    <a:pt x="2389090" y="5812695"/>
                    <a:pt x="2409414" y="5761775"/>
                    <a:pt x="2354838" y="5762288"/>
                  </a:cubicBezTo>
                  <a:cubicBezTo>
                    <a:pt x="2279159" y="5762895"/>
                    <a:pt x="2289634" y="5762743"/>
                    <a:pt x="2089430" y="5762914"/>
                  </a:cubicBezTo>
                  <a:cubicBezTo>
                    <a:pt x="2080701" y="5360284"/>
                    <a:pt x="2065956" y="5416079"/>
                    <a:pt x="2127384" y="5415415"/>
                  </a:cubicBezTo>
                  <a:close/>
                  <a:moveTo>
                    <a:pt x="2391633" y="5779628"/>
                  </a:moveTo>
                  <a:cubicBezTo>
                    <a:pt x="2396605" y="6043975"/>
                    <a:pt x="2395296" y="6020412"/>
                    <a:pt x="2396529" y="6125021"/>
                  </a:cubicBezTo>
                  <a:cubicBezTo>
                    <a:pt x="2074401" y="6123029"/>
                    <a:pt x="2334229" y="6125192"/>
                    <a:pt x="2094800" y="6123181"/>
                  </a:cubicBezTo>
                  <a:cubicBezTo>
                    <a:pt x="2093928" y="6030544"/>
                    <a:pt x="2095028" y="6004249"/>
                    <a:pt x="2089829" y="5780538"/>
                  </a:cubicBezTo>
                  <a:cubicBezTo>
                    <a:pt x="2379564" y="5780292"/>
                    <a:pt x="2263920" y="5780463"/>
                    <a:pt x="2391633" y="5779628"/>
                  </a:cubicBezTo>
                  <a:close/>
                  <a:moveTo>
                    <a:pt x="2393910" y="5053687"/>
                  </a:moveTo>
                  <a:cubicBezTo>
                    <a:pt x="2572424" y="5054750"/>
                    <a:pt x="2563258" y="5052074"/>
                    <a:pt x="2695070" y="5052037"/>
                  </a:cubicBezTo>
                  <a:cubicBezTo>
                    <a:pt x="2694386" y="5320254"/>
                    <a:pt x="2708980" y="5397885"/>
                    <a:pt x="2696360" y="5397885"/>
                  </a:cubicBezTo>
                  <a:cubicBezTo>
                    <a:pt x="2584910" y="5397885"/>
                    <a:pt x="2517657" y="5401319"/>
                    <a:pt x="2398199" y="5399479"/>
                  </a:cubicBezTo>
                  <a:cubicBezTo>
                    <a:pt x="2396662" y="5291722"/>
                    <a:pt x="2398028" y="5204206"/>
                    <a:pt x="2393910" y="5053687"/>
                  </a:cubicBezTo>
                  <a:close/>
                  <a:moveTo>
                    <a:pt x="2468716" y="5417559"/>
                  </a:moveTo>
                  <a:cubicBezTo>
                    <a:pt x="2720157" y="5417559"/>
                    <a:pt x="2701768" y="5410767"/>
                    <a:pt x="2701901" y="5419703"/>
                  </a:cubicBezTo>
                  <a:cubicBezTo>
                    <a:pt x="2707860" y="5801217"/>
                    <a:pt x="2710612" y="5760182"/>
                    <a:pt x="2696322" y="5760182"/>
                  </a:cubicBezTo>
                  <a:cubicBezTo>
                    <a:pt x="2348082" y="5760182"/>
                    <a:pt x="2407175" y="5789094"/>
                    <a:pt x="2405448" y="5678396"/>
                  </a:cubicBezTo>
                  <a:cubicBezTo>
                    <a:pt x="2400552" y="5363851"/>
                    <a:pt x="2370512" y="5417559"/>
                    <a:pt x="2468716" y="5417559"/>
                  </a:cubicBezTo>
                  <a:close/>
                  <a:moveTo>
                    <a:pt x="2468716" y="5779419"/>
                  </a:moveTo>
                  <a:cubicBezTo>
                    <a:pt x="2747939" y="5779419"/>
                    <a:pt x="2706987" y="5764318"/>
                    <a:pt x="2708050" y="5809052"/>
                  </a:cubicBezTo>
                  <a:cubicBezTo>
                    <a:pt x="2717044" y="6165430"/>
                    <a:pt x="2713306" y="6122460"/>
                    <a:pt x="2696322" y="6122460"/>
                  </a:cubicBezTo>
                  <a:cubicBezTo>
                    <a:pt x="2364876" y="6122460"/>
                    <a:pt x="2412223" y="6150576"/>
                    <a:pt x="2411521" y="6066968"/>
                  </a:cubicBezTo>
                  <a:cubicBezTo>
                    <a:pt x="2408731" y="5727950"/>
                    <a:pt x="2388274" y="5779419"/>
                    <a:pt x="2468716" y="5779419"/>
                  </a:cubicBezTo>
                  <a:close/>
                  <a:moveTo>
                    <a:pt x="2468716" y="6142835"/>
                  </a:moveTo>
                  <a:cubicBezTo>
                    <a:pt x="2753309" y="6142835"/>
                    <a:pt x="2711276" y="6117736"/>
                    <a:pt x="2712509" y="6196752"/>
                  </a:cubicBezTo>
                  <a:cubicBezTo>
                    <a:pt x="2717690" y="6527575"/>
                    <a:pt x="2731486" y="6486578"/>
                    <a:pt x="2696341" y="6486578"/>
                  </a:cubicBezTo>
                  <a:cubicBezTo>
                    <a:pt x="2372391" y="6486578"/>
                    <a:pt x="2416360" y="6496386"/>
                    <a:pt x="2415696" y="6455484"/>
                  </a:cubicBezTo>
                  <a:cubicBezTo>
                    <a:pt x="2409851" y="6081899"/>
                    <a:pt x="2398901" y="6142835"/>
                    <a:pt x="2468716" y="6142835"/>
                  </a:cubicBezTo>
                  <a:close/>
                  <a:moveTo>
                    <a:pt x="2717443" y="5419399"/>
                  </a:moveTo>
                  <a:cubicBezTo>
                    <a:pt x="2717310" y="5410311"/>
                    <a:pt x="2711181" y="5418944"/>
                    <a:pt x="3017369" y="5417578"/>
                  </a:cubicBezTo>
                  <a:cubicBezTo>
                    <a:pt x="3019267" y="5544249"/>
                    <a:pt x="3018584" y="5639960"/>
                    <a:pt x="3021810" y="5762288"/>
                  </a:cubicBezTo>
                  <a:cubicBezTo>
                    <a:pt x="2852215" y="5764185"/>
                    <a:pt x="2820505" y="5760656"/>
                    <a:pt x="2722491" y="5760239"/>
                  </a:cubicBezTo>
                  <a:cubicBezTo>
                    <a:pt x="2720176" y="5652026"/>
                    <a:pt x="2719417" y="5545692"/>
                    <a:pt x="2717443" y="5419399"/>
                  </a:cubicBezTo>
                  <a:close/>
                  <a:moveTo>
                    <a:pt x="3037883" y="5055717"/>
                  </a:moveTo>
                  <a:cubicBezTo>
                    <a:pt x="3139901" y="5055584"/>
                    <a:pt x="3066386" y="5055584"/>
                    <a:pt x="3327978" y="5055622"/>
                  </a:cubicBezTo>
                  <a:cubicBezTo>
                    <a:pt x="3331319" y="5298096"/>
                    <a:pt x="3332419" y="5269847"/>
                    <a:pt x="3334620" y="5399441"/>
                  </a:cubicBezTo>
                  <a:cubicBezTo>
                    <a:pt x="3093864" y="5399592"/>
                    <a:pt x="3085248" y="5399555"/>
                    <a:pt x="3032645" y="5399858"/>
                  </a:cubicBezTo>
                  <a:cubicBezTo>
                    <a:pt x="3026421" y="5016105"/>
                    <a:pt x="3019627" y="5055755"/>
                    <a:pt x="3037883" y="5055717"/>
                  </a:cubicBezTo>
                  <a:close/>
                  <a:moveTo>
                    <a:pt x="3037902" y="5417483"/>
                  </a:moveTo>
                  <a:cubicBezTo>
                    <a:pt x="3103447" y="5417141"/>
                    <a:pt x="3102422" y="5417217"/>
                    <a:pt x="3334886" y="5417046"/>
                  </a:cubicBezTo>
                  <a:cubicBezTo>
                    <a:pt x="3334905" y="5418621"/>
                    <a:pt x="3339422" y="5715599"/>
                    <a:pt x="3339725" y="5759765"/>
                  </a:cubicBezTo>
                  <a:cubicBezTo>
                    <a:pt x="3338283" y="5759765"/>
                    <a:pt x="3038718" y="5762079"/>
                    <a:pt x="3037351" y="5762098"/>
                  </a:cubicBezTo>
                  <a:cubicBezTo>
                    <a:pt x="3037332" y="5760751"/>
                    <a:pt x="3029229" y="5417540"/>
                    <a:pt x="3037902" y="5417483"/>
                  </a:cubicBezTo>
                  <a:close/>
                  <a:moveTo>
                    <a:pt x="3037978" y="5779723"/>
                  </a:moveTo>
                  <a:cubicBezTo>
                    <a:pt x="3388135" y="5775473"/>
                    <a:pt x="3339839" y="5768036"/>
                    <a:pt x="3339934" y="5808104"/>
                  </a:cubicBezTo>
                  <a:cubicBezTo>
                    <a:pt x="3340712" y="6181177"/>
                    <a:pt x="3369860" y="6125343"/>
                    <a:pt x="3265603" y="6124092"/>
                  </a:cubicBezTo>
                  <a:cubicBezTo>
                    <a:pt x="3193491" y="6123124"/>
                    <a:pt x="3114909" y="6123029"/>
                    <a:pt x="3043652" y="6124262"/>
                  </a:cubicBezTo>
                  <a:cubicBezTo>
                    <a:pt x="3043158" y="6076549"/>
                    <a:pt x="3040710" y="5779684"/>
                    <a:pt x="3037978" y="5779723"/>
                  </a:cubicBezTo>
                  <a:close/>
                  <a:moveTo>
                    <a:pt x="3343786" y="6142361"/>
                  </a:moveTo>
                  <a:cubicBezTo>
                    <a:pt x="3345741" y="6282180"/>
                    <a:pt x="3346614" y="6297547"/>
                    <a:pt x="3349688" y="6485288"/>
                  </a:cubicBezTo>
                  <a:cubicBezTo>
                    <a:pt x="3136144" y="6485326"/>
                    <a:pt x="3109311" y="6484984"/>
                    <a:pt x="3048092" y="6486483"/>
                  </a:cubicBezTo>
                  <a:cubicBezTo>
                    <a:pt x="3047333" y="6445846"/>
                    <a:pt x="3043860" y="6143328"/>
                    <a:pt x="3043841" y="6141906"/>
                  </a:cubicBezTo>
                  <a:cubicBezTo>
                    <a:pt x="3175558" y="6139591"/>
                    <a:pt x="3261750" y="6142095"/>
                    <a:pt x="3343786" y="6142361"/>
                  </a:cubicBezTo>
                  <a:close/>
                  <a:moveTo>
                    <a:pt x="3343539" y="5055641"/>
                  </a:moveTo>
                  <a:cubicBezTo>
                    <a:pt x="3519016" y="5055660"/>
                    <a:pt x="3501710" y="5051828"/>
                    <a:pt x="3642649" y="5052738"/>
                  </a:cubicBezTo>
                  <a:cubicBezTo>
                    <a:pt x="3643636" y="5128567"/>
                    <a:pt x="3644927" y="5214565"/>
                    <a:pt x="3646824" y="5290337"/>
                  </a:cubicBezTo>
                  <a:cubicBezTo>
                    <a:pt x="3650259" y="5432755"/>
                    <a:pt x="3706544" y="5399422"/>
                    <a:pt x="3379348" y="5399422"/>
                  </a:cubicBezTo>
                  <a:cubicBezTo>
                    <a:pt x="3339991" y="5399441"/>
                    <a:pt x="3349024" y="5455729"/>
                    <a:pt x="3343539" y="5055641"/>
                  </a:cubicBezTo>
                  <a:close/>
                  <a:moveTo>
                    <a:pt x="3379348" y="5417027"/>
                  </a:moveTo>
                  <a:cubicBezTo>
                    <a:pt x="3381037" y="5417027"/>
                    <a:pt x="3649386" y="5417312"/>
                    <a:pt x="3649424" y="5419703"/>
                  </a:cubicBezTo>
                  <a:cubicBezTo>
                    <a:pt x="3655629" y="5815199"/>
                    <a:pt x="3671171" y="5761264"/>
                    <a:pt x="3607011" y="5761264"/>
                  </a:cubicBezTo>
                  <a:cubicBezTo>
                    <a:pt x="3498863" y="5761264"/>
                    <a:pt x="3491576" y="5759689"/>
                    <a:pt x="3379348" y="5759689"/>
                  </a:cubicBezTo>
                  <a:cubicBezTo>
                    <a:pt x="3348701" y="5759689"/>
                    <a:pt x="3355855" y="5776042"/>
                    <a:pt x="3354318" y="5678396"/>
                  </a:cubicBezTo>
                  <a:cubicBezTo>
                    <a:pt x="3349441" y="5366374"/>
                    <a:pt x="3338378" y="5417065"/>
                    <a:pt x="3379348" y="5417027"/>
                  </a:cubicBezTo>
                  <a:close/>
                  <a:moveTo>
                    <a:pt x="3379348" y="5777313"/>
                  </a:moveTo>
                  <a:cubicBezTo>
                    <a:pt x="3698782" y="5777313"/>
                    <a:pt x="3654472" y="5773083"/>
                    <a:pt x="3654756" y="5808217"/>
                  </a:cubicBezTo>
                  <a:cubicBezTo>
                    <a:pt x="3655458" y="5891521"/>
                    <a:pt x="3655781" y="5904839"/>
                    <a:pt x="3659349" y="6125173"/>
                  </a:cubicBezTo>
                  <a:cubicBezTo>
                    <a:pt x="3595891" y="6125951"/>
                    <a:pt x="3550005" y="6125097"/>
                    <a:pt x="3359100" y="6124793"/>
                  </a:cubicBezTo>
                  <a:cubicBezTo>
                    <a:pt x="3354015" y="5733565"/>
                    <a:pt x="3345285" y="5777313"/>
                    <a:pt x="3379348" y="5777313"/>
                  </a:cubicBezTo>
                  <a:close/>
                  <a:moveTo>
                    <a:pt x="3379348" y="6142418"/>
                  </a:moveTo>
                  <a:cubicBezTo>
                    <a:pt x="3470171" y="6142418"/>
                    <a:pt x="3589704" y="6143632"/>
                    <a:pt x="3659633" y="6142778"/>
                  </a:cubicBezTo>
                  <a:cubicBezTo>
                    <a:pt x="3666256" y="6550568"/>
                    <a:pt x="3681096" y="6487223"/>
                    <a:pt x="3606992" y="6487223"/>
                  </a:cubicBezTo>
                  <a:cubicBezTo>
                    <a:pt x="3324297" y="6487223"/>
                    <a:pt x="3365325" y="6492858"/>
                    <a:pt x="3364755" y="6455484"/>
                  </a:cubicBezTo>
                  <a:cubicBezTo>
                    <a:pt x="3359100" y="6094079"/>
                    <a:pt x="3350580" y="6142418"/>
                    <a:pt x="3379348" y="6142418"/>
                  </a:cubicBezTo>
                  <a:close/>
                  <a:moveTo>
                    <a:pt x="3664947" y="5419399"/>
                  </a:moveTo>
                  <a:cubicBezTo>
                    <a:pt x="3664890" y="5416269"/>
                    <a:pt x="3823041" y="5414978"/>
                    <a:pt x="3948192" y="5416345"/>
                  </a:cubicBezTo>
                  <a:cubicBezTo>
                    <a:pt x="3971192" y="5416591"/>
                    <a:pt x="3966163" y="5377130"/>
                    <a:pt x="3970888" y="5678757"/>
                  </a:cubicBezTo>
                  <a:cubicBezTo>
                    <a:pt x="3972558" y="5784902"/>
                    <a:pt x="4024858" y="5759821"/>
                    <a:pt x="3720700" y="5761036"/>
                  </a:cubicBezTo>
                  <a:cubicBezTo>
                    <a:pt x="3651568" y="5761301"/>
                    <a:pt x="3671190" y="5817817"/>
                    <a:pt x="3664947" y="5419399"/>
                  </a:cubicBezTo>
                  <a:close/>
                  <a:moveTo>
                    <a:pt x="3720776" y="5778679"/>
                  </a:moveTo>
                  <a:cubicBezTo>
                    <a:pt x="4011821" y="5777503"/>
                    <a:pt x="3972501" y="5770901"/>
                    <a:pt x="3973317" y="5808237"/>
                  </a:cubicBezTo>
                  <a:cubicBezTo>
                    <a:pt x="3981344" y="6174632"/>
                    <a:pt x="3983413" y="6124661"/>
                    <a:pt x="3948420" y="6123750"/>
                  </a:cubicBezTo>
                  <a:cubicBezTo>
                    <a:pt x="3873918" y="6121701"/>
                    <a:pt x="3798068" y="6121606"/>
                    <a:pt x="3720529" y="6123826"/>
                  </a:cubicBezTo>
                  <a:cubicBezTo>
                    <a:pt x="3659633" y="6125495"/>
                    <a:pt x="3675384" y="6156760"/>
                    <a:pt x="3671835" y="5937470"/>
                  </a:cubicBezTo>
                  <a:cubicBezTo>
                    <a:pt x="3668856" y="5746694"/>
                    <a:pt x="3658419" y="5778945"/>
                    <a:pt x="3720776" y="5778679"/>
                  </a:cubicBezTo>
                  <a:close/>
                  <a:moveTo>
                    <a:pt x="3720947" y="6141450"/>
                  </a:moveTo>
                  <a:cubicBezTo>
                    <a:pt x="3802433" y="6139212"/>
                    <a:pt x="3870673" y="6139344"/>
                    <a:pt x="3948059" y="6141374"/>
                  </a:cubicBezTo>
                  <a:cubicBezTo>
                    <a:pt x="3984248" y="6142361"/>
                    <a:pt x="3976278" y="6131054"/>
                    <a:pt x="3977302" y="6196733"/>
                  </a:cubicBezTo>
                  <a:cubicBezTo>
                    <a:pt x="3982578" y="6533172"/>
                    <a:pt x="3993129" y="6488076"/>
                    <a:pt x="3948287" y="6487906"/>
                  </a:cubicBezTo>
                  <a:cubicBezTo>
                    <a:pt x="3638038" y="6486654"/>
                    <a:pt x="3680906" y="6497942"/>
                    <a:pt x="3680242" y="6455465"/>
                  </a:cubicBezTo>
                  <a:cubicBezTo>
                    <a:pt x="3674397" y="6094724"/>
                    <a:pt x="3656901" y="6143291"/>
                    <a:pt x="3720947" y="6141450"/>
                  </a:cubicBezTo>
                  <a:close/>
                  <a:moveTo>
                    <a:pt x="3980889" y="5419399"/>
                  </a:moveTo>
                  <a:cubicBezTo>
                    <a:pt x="3980851" y="5416648"/>
                    <a:pt x="4281916" y="5414542"/>
                    <a:pt x="4283320" y="5414542"/>
                  </a:cubicBezTo>
                  <a:cubicBezTo>
                    <a:pt x="4285863" y="5570013"/>
                    <a:pt x="4281821" y="5565479"/>
                    <a:pt x="4286470" y="5760505"/>
                  </a:cubicBezTo>
                  <a:cubicBezTo>
                    <a:pt x="3927622" y="5760580"/>
                    <a:pt x="3988157" y="5789493"/>
                    <a:pt x="3986411" y="5678435"/>
                  </a:cubicBezTo>
                  <a:cubicBezTo>
                    <a:pt x="3984400" y="5548860"/>
                    <a:pt x="3982901" y="5548215"/>
                    <a:pt x="3980889" y="5419399"/>
                  </a:cubicBezTo>
                  <a:close/>
                  <a:moveTo>
                    <a:pt x="4062071" y="6142911"/>
                  </a:moveTo>
                  <a:cubicBezTo>
                    <a:pt x="4338523" y="6142911"/>
                    <a:pt x="4291537" y="6120031"/>
                    <a:pt x="4292732" y="6196790"/>
                  </a:cubicBezTo>
                  <a:cubicBezTo>
                    <a:pt x="4297761" y="6519873"/>
                    <a:pt x="4307724" y="6487261"/>
                    <a:pt x="4289753" y="6487261"/>
                  </a:cubicBezTo>
                  <a:cubicBezTo>
                    <a:pt x="3951874" y="6487261"/>
                    <a:pt x="3997380" y="6501547"/>
                    <a:pt x="3996640" y="6455484"/>
                  </a:cubicBezTo>
                  <a:cubicBezTo>
                    <a:pt x="3990833" y="6083455"/>
                    <a:pt x="3972938" y="6142911"/>
                    <a:pt x="4062071" y="6142911"/>
                  </a:cubicBezTo>
                  <a:close/>
                  <a:moveTo>
                    <a:pt x="4298862" y="5414542"/>
                  </a:moveTo>
                  <a:cubicBezTo>
                    <a:pt x="4300209" y="5414542"/>
                    <a:pt x="4599186" y="5415813"/>
                    <a:pt x="4599243" y="5419703"/>
                  </a:cubicBezTo>
                  <a:cubicBezTo>
                    <a:pt x="4602279" y="5621843"/>
                    <a:pt x="4603209" y="5687806"/>
                    <a:pt x="4604499" y="5762914"/>
                  </a:cubicBezTo>
                  <a:cubicBezTo>
                    <a:pt x="4389096" y="5764488"/>
                    <a:pt x="4439611" y="5760751"/>
                    <a:pt x="4302050" y="5760505"/>
                  </a:cubicBezTo>
                  <a:cubicBezTo>
                    <a:pt x="4297249" y="5561950"/>
                    <a:pt x="4301424" y="5573921"/>
                    <a:pt x="4298862" y="5414542"/>
                  </a:cubicBezTo>
                  <a:close/>
                  <a:moveTo>
                    <a:pt x="4604803" y="5780576"/>
                  </a:moveTo>
                  <a:cubicBezTo>
                    <a:pt x="4608902" y="6012919"/>
                    <a:pt x="4603759" y="5724516"/>
                    <a:pt x="4610686" y="6124262"/>
                  </a:cubicBezTo>
                  <a:cubicBezTo>
                    <a:pt x="4549923" y="6124490"/>
                    <a:pt x="4475193" y="6124509"/>
                    <a:pt x="4403651" y="6124034"/>
                  </a:cubicBezTo>
                  <a:cubicBezTo>
                    <a:pt x="4273509" y="6123181"/>
                    <a:pt x="4314005" y="6188120"/>
                    <a:pt x="4303321" y="5807326"/>
                  </a:cubicBezTo>
                  <a:cubicBezTo>
                    <a:pt x="4301974" y="5760580"/>
                    <a:pt x="4260434" y="5782910"/>
                    <a:pt x="4604803" y="5780576"/>
                  </a:cubicBezTo>
                  <a:close/>
                  <a:moveTo>
                    <a:pt x="4609718" y="5160439"/>
                  </a:moveTo>
                  <a:cubicBezTo>
                    <a:pt x="4607763" y="5035418"/>
                    <a:pt x="4600932" y="5054541"/>
                    <a:pt x="4631371" y="5054218"/>
                  </a:cubicBezTo>
                  <a:cubicBezTo>
                    <a:pt x="4698718" y="5053498"/>
                    <a:pt x="4703558" y="5053630"/>
                    <a:pt x="4909397" y="5053517"/>
                  </a:cubicBezTo>
                  <a:cubicBezTo>
                    <a:pt x="4913401" y="5457190"/>
                    <a:pt x="4936894" y="5399650"/>
                    <a:pt x="4859128" y="5398606"/>
                  </a:cubicBezTo>
                  <a:cubicBezTo>
                    <a:pt x="4798232" y="5397790"/>
                    <a:pt x="4728038" y="5397468"/>
                    <a:pt x="4631237" y="5398378"/>
                  </a:cubicBezTo>
                  <a:cubicBezTo>
                    <a:pt x="4608750" y="5398606"/>
                    <a:pt x="4613950" y="5430952"/>
                    <a:pt x="4609718" y="5160439"/>
                  </a:cubicBezTo>
                  <a:close/>
                  <a:moveTo>
                    <a:pt x="4631352" y="5416041"/>
                  </a:moveTo>
                  <a:cubicBezTo>
                    <a:pt x="4940177" y="5413119"/>
                    <a:pt x="4915450" y="5418128"/>
                    <a:pt x="4915470" y="5419721"/>
                  </a:cubicBezTo>
                  <a:cubicBezTo>
                    <a:pt x="4921732" y="5820075"/>
                    <a:pt x="4943194" y="5762990"/>
                    <a:pt x="4859033" y="5762534"/>
                  </a:cubicBezTo>
                  <a:cubicBezTo>
                    <a:pt x="4795348" y="5762193"/>
                    <a:pt x="4709858" y="5762098"/>
                    <a:pt x="4631218" y="5762724"/>
                  </a:cubicBezTo>
                  <a:cubicBezTo>
                    <a:pt x="4616360" y="5762838"/>
                    <a:pt x="4620174" y="5775625"/>
                    <a:pt x="4618656" y="5678453"/>
                  </a:cubicBezTo>
                  <a:cubicBezTo>
                    <a:pt x="4614196" y="5380527"/>
                    <a:pt x="4608219" y="5416250"/>
                    <a:pt x="4631352" y="5416041"/>
                  </a:cubicBezTo>
                  <a:close/>
                  <a:moveTo>
                    <a:pt x="5200518" y="4672040"/>
                  </a:moveTo>
                  <a:cubicBezTo>
                    <a:pt x="4876529" y="4672040"/>
                    <a:pt x="4918601" y="4690935"/>
                    <a:pt x="4917842" y="4642520"/>
                  </a:cubicBezTo>
                  <a:cubicBezTo>
                    <a:pt x="4911997" y="4269372"/>
                    <a:pt x="4897897" y="4329720"/>
                    <a:pt x="4972855" y="4329720"/>
                  </a:cubicBezTo>
                  <a:cubicBezTo>
                    <a:pt x="5254791" y="4329720"/>
                    <a:pt x="5214883" y="4309477"/>
                    <a:pt x="5216041" y="4383902"/>
                  </a:cubicBezTo>
                  <a:cubicBezTo>
                    <a:pt x="5221240" y="4716698"/>
                    <a:pt x="5222208" y="4672040"/>
                    <a:pt x="5200518" y="4672040"/>
                  </a:cubicBezTo>
                  <a:close/>
                  <a:moveTo>
                    <a:pt x="5200518" y="4311412"/>
                  </a:moveTo>
                  <a:cubicBezTo>
                    <a:pt x="4862297" y="4311412"/>
                    <a:pt x="4913610" y="4330516"/>
                    <a:pt x="4912111" y="4254137"/>
                  </a:cubicBezTo>
                  <a:cubicBezTo>
                    <a:pt x="4905279" y="3910300"/>
                    <a:pt x="4892394" y="3965032"/>
                    <a:pt x="4972855" y="3965032"/>
                  </a:cubicBezTo>
                  <a:cubicBezTo>
                    <a:pt x="5245132" y="3965032"/>
                    <a:pt x="5209266" y="3951373"/>
                    <a:pt x="5209456" y="3995443"/>
                  </a:cubicBezTo>
                  <a:cubicBezTo>
                    <a:pt x="5210955" y="4349108"/>
                    <a:pt x="5224542" y="4311412"/>
                    <a:pt x="5200518" y="4311412"/>
                  </a:cubicBezTo>
                  <a:close/>
                  <a:moveTo>
                    <a:pt x="5200518" y="3947028"/>
                  </a:moveTo>
                  <a:cubicBezTo>
                    <a:pt x="4846983" y="3947028"/>
                    <a:pt x="4907860" y="3972355"/>
                    <a:pt x="4906190" y="3865812"/>
                  </a:cubicBezTo>
                  <a:cubicBezTo>
                    <a:pt x="4900421" y="3505773"/>
                    <a:pt x="4902376" y="3629750"/>
                    <a:pt x="4901977" y="3602982"/>
                  </a:cubicBezTo>
                  <a:cubicBezTo>
                    <a:pt x="4948034" y="3602811"/>
                    <a:pt x="4983937" y="3602868"/>
                    <a:pt x="5200518" y="3602906"/>
                  </a:cubicBezTo>
                  <a:cubicBezTo>
                    <a:pt x="5201846" y="3602906"/>
                    <a:pt x="5216363" y="3947028"/>
                    <a:pt x="5200518" y="3947028"/>
                  </a:cubicBezTo>
                  <a:close/>
                  <a:moveTo>
                    <a:pt x="5200518" y="3585301"/>
                  </a:moveTo>
                  <a:cubicBezTo>
                    <a:pt x="4989536" y="3585263"/>
                    <a:pt x="4948318" y="3585206"/>
                    <a:pt x="4901693" y="3585377"/>
                  </a:cubicBezTo>
                  <a:cubicBezTo>
                    <a:pt x="4899738" y="3471700"/>
                    <a:pt x="4895962" y="3402872"/>
                    <a:pt x="4895089" y="3241785"/>
                  </a:cubicBezTo>
                  <a:cubicBezTo>
                    <a:pt x="4897081" y="3241785"/>
                    <a:pt x="5194161" y="3241292"/>
                    <a:pt x="5196514" y="3241292"/>
                  </a:cubicBezTo>
                  <a:cubicBezTo>
                    <a:pt x="5198298" y="3326493"/>
                    <a:pt x="5202131" y="3585301"/>
                    <a:pt x="5200518" y="3585301"/>
                  </a:cubicBezTo>
                  <a:close/>
                  <a:moveTo>
                    <a:pt x="4894994" y="3224142"/>
                  </a:moveTo>
                  <a:cubicBezTo>
                    <a:pt x="4894994" y="3222435"/>
                    <a:pt x="4891882" y="2881158"/>
                    <a:pt x="4891863" y="2879716"/>
                  </a:cubicBezTo>
                  <a:cubicBezTo>
                    <a:pt x="5079105" y="2881139"/>
                    <a:pt x="5066827" y="2877535"/>
                    <a:pt x="5189606" y="2877307"/>
                  </a:cubicBezTo>
                  <a:cubicBezTo>
                    <a:pt x="5189625" y="2878654"/>
                    <a:pt x="5196020" y="3216971"/>
                    <a:pt x="5196058" y="3218963"/>
                  </a:cubicBezTo>
                  <a:cubicBezTo>
                    <a:pt x="5196191" y="3226058"/>
                    <a:pt x="5227711" y="3223725"/>
                    <a:pt x="4894994" y="3224142"/>
                  </a:cubicBezTo>
                  <a:close/>
                  <a:moveTo>
                    <a:pt x="4891635" y="2862092"/>
                  </a:moveTo>
                  <a:cubicBezTo>
                    <a:pt x="4889547" y="2712597"/>
                    <a:pt x="4887138" y="2713584"/>
                    <a:pt x="4884101" y="2515978"/>
                  </a:cubicBezTo>
                  <a:cubicBezTo>
                    <a:pt x="4935661" y="2515010"/>
                    <a:pt x="5004983" y="2514839"/>
                    <a:pt x="5086544" y="2516262"/>
                  </a:cubicBezTo>
                  <a:cubicBezTo>
                    <a:pt x="5214997" y="2518501"/>
                    <a:pt x="5182737" y="2451760"/>
                    <a:pt x="5188847" y="2830637"/>
                  </a:cubicBezTo>
                  <a:cubicBezTo>
                    <a:pt x="5189321" y="2862433"/>
                    <a:pt x="5239420" y="2864805"/>
                    <a:pt x="4891635" y="2862092"/>
                  </a:cubicBezTo>
                  <a:close/>
                  <a:moveTo>
                    <a:pt x="4883817" y="2498334"/>
                  </a:moveTo>
                  <a:cubicBezTo>
                    <a:pt x="4880325" y="2271645"/>
                    <a:pt x="4879907" y="2262008"/>
                    <a:pt x="4880078" y="2183352"/>
                  </a:cubicBezTo>
                  <a:cubicBezTo>
                    <a:pt x="4880154" y="2145713"/>
                    <a:pt x="4830245" y="2153643"/>
                    <a:pt x="5179568" y="2153112"/>
                  </a:cubicBezTo>
                  <a:cubicBezTo>
                    <a:pt x="5181352" y="2361114"/>
                    <a:pt x="5183154" y="2405166"/>
                    <a:pt x="5184995" y="2499605"/>
                  </a:cubicBezTo>
                  <a:cubicBezTo>
                    <a:pt x="5083641" y="2499435"/>
                    <a:pt x="5009214" y="2495963"/>
                    <a:pt x="4883817" y="2498334"/>
                  </a:cubicBezTo>
                  <a:close/>
                  <a:moveTo>
                    <a:pt x="4880078" y="2136189"/>
                  </a:moveTo>
                  <a:cubicBezTo>
                    <a:pt x="4879414" y="1964839"/>
                    <a:pt x="4874480" y="1934352"/>
                    <a:pt x="4872260" y="1791327"/>
                  </a:cubicBezTo>
                  <a:cubicBezTo>
                    <a:pt x="5209418" y="1791137"/>
                    <a:pt x="5175716" y="1789373"/>
                    <a:pt x="5175829" y="1795311"/>
                  </a:cubicBezTo>
                  <a:cubicBezTo>
                    <a:pt x="5176133" y="1815667"/>
                    <a:pt x="5175241" y="1724813"/>
                    <a:pt x="5179416" y="2135506"/>
                  </a:cubicBezTo>
                  <a:cubicBezTo>
                    <a:pt x="5081743" y="2135639"/>
                    <a:pt x="5003939" y="2137536"/>
                    <a:pt x="4880078" y="2136189"/>
                  </a:cubicBezTo>
                  <a:close/>
                  <a:moveTo>
                    <a:pt x="4872013" y="1773627"/>
                  </a:moveTo>
                  <a:cubicBezTo>
                    <a:pt x="4870798" y="1680477"/>
                    <a:pt x="4873531" y="1568963"/>
                    <a:pt x="4868237" y="1428708"/>
                  </a:cubicBezTo>
                  <a:cubicBezTo>
                    <a:pt x="5009006" y="1432673"/>
                    <a:pt x="5089447" y="1427531"/>
                    <a:pt x="5168390" y="1427019"/>
                  </a:cubicBezTo>
                  <a:cubicBezTo>
                    <a:pt x="5172015" y="1654524"/>
                    <a:pt x="5174197" y="1699505"/>
                    <a:pt x="5175487" y="1773532"/>
                  </a:cubicBezTo>
                  <a:lnTo>
                    <a:pt x="4872013" y="1773627"/>
                  </a:lnTo>
                  <a:close/>
                  <a:moveTo>
                    <a:pt x="4859071" y="2135943"/>
                  </a:moveTo>
                  <a:cubicBezTo>
                    <a:pt x="4503354" y="2131636"/>
                    <a:pt x="4562049" y="2168194"/>
                    <a:pt x="4560265" y="2053777"/>
                  </a:cubicBezTo>
                  <a:cubicBezTo>
                    <a:pt x="4558272" y="1927314"/>
                    <a:pt x="4559506" y="1923482"/>
                    <a:pt x="4557494" y="1795045"/>
                  </a:cubicBezTo>
                  <a:cubicBezTo>
                    <a:pt x="4557362" y="1786186"/>
                    <a:pt x="4527720" y="1791213"/>
                    <a:pt x="4856718" y="1791327"/>
                  </a:cubicBezTo>
                  <a:cubicBezTo>
                    <a:pt x="4858597" y="1922173"/>
                    <a:pt x="4870495" y="2136094"/>
                    <a:pt x="4859071" y="2135943"/>
                  </a:cubicBezTo>
                  <a:close/>
                  <a:moveTo>
                    <a:pt x="4552522" y="2515352"/>
                  </a:moveTo>
                  <a:cubicBezTo>
                    <a:pt x="4553452" y="2594121"/>
                    <a:pt x="4554705" y="2651130"/>
                    <a:pt x="4558158" y="2859322"/>
                  </a:cubicBezTo>
                  <a:cubicBezTo>
                    <a:pt x="4514550" y="2859076"/>
                    <a:pt x="4259258" y="2859721"/>
                    <a:pt x="4257853" y="2859721"/>
                  </a:cubicBezTo>
                  <a:cubicBezTo>
                    <a:pt x="4255007" y="2669115"/>
                    <a:pt x="4256904" y="2698843"/>
                    <a:pt x="4253697" y="2517173"/>
                  </a:cubicBezTo>
                  <a:cubicBezTo>
                    <a:pt x="4415454" y="2517382"/>
                    <a:pt x="4424297" y="2514650"/>
                    <a:pt x="4552522" y="2515352"/>
                  </a:cubicBezTo>
                  <a:close/>
                  <a:moveTo>
                    <a:pt x="4517453" y="2497651"/>
                  </a:moveTo>
                  <a:cubicBezTo>
                    <a:pt x="4206161" y="2497651"/>
                    <a:pt x="4253849" y="2518842"/>
                    <a:pt x="4252236" y="2441970"/>
                  </a:cubicBezTo>
                  <a:cubicBezTo>
                    <a:pt x="4245234" y="2106518"/>
                    <a:pt x="4235005" y="2154933"/>
                    <a:pt x="4289753" y="2154933"/>
                  </a:cubicBezTo>
                  <a:cubicBezTo>
                    <a:pt x="4586775" y="2154933"/>
                    <a:pt x="4546488" y="2144290"/>
                    <a:pt x="4547627" y="2183618"/>
                  </a:cubicBezTo>
                  <a:cubicBezTo>
                    <a:pt x="4558329" y="2548514"/>
                    <a:pt x="4556621" y="2497651"/>
                    <a:pt x="4517453" y="2497651"/>
                  </a:cubicBezTo>
                  <a:close/>
                  <a:moveTo>
                    <a:pt x="4517453" y="2137100"/>
                  </a:moveTo>
                  <a:cubicBezTo>
                    <a:pt x="4192213" y="2137100"/>
                    <a:pt x="4248118" y="2161023"/>
                    <a:pt x="4246429" y="2053739"/>
                  </a:cubicBezTo>
                  <a:cubicBezTo>
                    <a:pt x="4241514" y="1739497"/>
                    <a:pt x="4219710" y="1792067"/>
                    <a:pt x="4289753" y="1792067"/>
                  </a:cubicBezTo>
                  <a:cubicBezTo>
                    <a:pt x="4563510" y="1792067"/>
                    <a:pt x="4541782" y="1784402"/>
                    <a:pt x="4541952" y="1795368"/>
                  </a:cubicBezTo>
                  <a:cubicBezTo>
                    <a:pt x="4548177" y="2191681"/>
                    <a:pt x="4555540" y="2137100"/>
                    <a:pt x="4517453" y="2137100"/>
                  </a:cubicBezTo>
                  <a:close/>
                  <a:moveTo>
                    <a:pt x="4517453" y="1772223"/>
                  </a:moveTo>
                  <a:cubicBezTo>
                    <a:pt x="4402892" y="1772223"/>
                    <a:pt x="4402816" y="1774443"/>
                    <a:pt x="4289772" y="1774443"/>
                  </a:cubicBezTo>
                  <a:cubicBezTo>
                    <a:pt x="4220602" y="1774443"/>
                    <a:pt x="4241192" y="1827202"/>
                    <a:pt x="4234740" y="1427190"/>
                  </a:cubicBezTo>
                  <a:cubicBezTo>
                    <a:pt x="4345241" y="1425596"/>
                    <a:pt x="4417599" y="1429410"/>
                    <a:pt x="4536924" y="1429068"/>
                  </a:cubicBezTo>
                  <a:cubicBezTo>
                    <a:pt x="4545729" y="1828094"/>
                    <a:pt x="4547816" y="1772223"/>
                    <a:pt x="4517453" y="1772223"/>
                  </a:cubicBezTo>
                  <a:close/>
                  <a:moveTo>
                    <a:pt x="4236675" y="2442388"/>
                  </a:moveTo>
                  <a:cubicBezTo>
                    <a:pt x="4238174" y="2514574"/>
                    <a:pt x="4293226" y="2500876"/>
                    <a:pt x="3948306" y="2498562"/>
                  </a:cubicBezTo>
                  <a:cubicBezTo>
                    <a:pt x="3931493" y="2498448"/>
                    <a:pt x="3937755" y="2537453"/>
                    <a:pt x="3930753" y="2183124"/>
                  </a:cubicBezTo>
                  <a:cubicBezTo>
                    <a:pt x="3929975" y="2144328"/>
                    <a:pt x="3887334" y="2154060"/>
                    <a:pt x="4175931" y="2154819"/>
                  </a:cubicBezTo>
                  <a:cubicBezTo>
                    <a:pt x="4249181" y="2155028"/>
                    <a:pt x="4229578" y="2102648"/>
                    <a:pt x="4236675" y="2442388"/>
                  </a:cubicBezTo>
                  <a:close/>
                  <a:moveTo>
                    <a:pt x="4175912" y="2137176"/>
                  </a:moveTo>
                  <a:cubicBezTo>
                    <a:pt x="3878757" y="2136379"/>
                    <a:pt x="3930070" y="2158898"/>
                    <a:pt x="3928438" y="2053777"/>
                  </a:cubicBezTo>
                  <a:cubicBezTo>
                    <a:pt x="3923712" y="1752777"/>
                    <a:pt x="3912440" y="1792826"/>
                    <a:pt x="3948325" y="1792446"/>
                  </a:cubicBezTo>
                  <a:cubicBezTo>
                    <a:pt x="4250281" y="1789183"/>
                    <a:pt x="4225080" y="1792655"/>
                    <a:pt x="4225118" y="1795349"/>
                  </a:cubicBezTo>
                  <a:cubicBezTo>
                    <a:pt x="4231324" y="2193236"/>
                    <a:pt x="4254248" y="2137384"/>
                    <a:pt x="4175912" y="2137176"/>
                  </a:cubicBezTo>
                  <a:close/>
                  <a:moveTo>
                    <a:pt x="4175912" y="1774329"/>
                  </a:moveTo>
                  <a:cubicBezTo>
                    <a:pt x="4104028" y="1774139"/>
                    <a:pt x="4020057" y="1774044"/>
                    <a:pt x="3948192" y="1774822"/>
                  </a:cubicBezTo>
                  <a:cubicBezTo>
                    <a:pt x="3914338" y="1775182"/>
                    <a:pt x="3922612" y="1828852"/>
                    <a:pt x="3917848" y="1429334"/>
                  </a:cubicBezTo>
                  <a:cubicBezTo>
                    <a:pt x="4162002" y="1431629"/>
                    <a:pt x="4122189" y="1429391"/>
                    <a:pt x="4219179" y="1427456"/>
                  </a:cubicBezTo>
                  <a:cubicBezTo>
                    <a:pt x="4225631" y="1826917"/>
                    <a:pt x="4244323" y="1774405"/>
                    <a:pt x="4175912" y="1774329"/>
                  </a:cubicBezTo>
                  <a:close/>
                  <a:moveTo>
                    <a:pt x="3919917" y="2442388"/>
                  </a:moveTo>
                  <a:cubicBezTo>
                    <a:pt x="3921530" y="2516224"/>
                    <a:pt x="3975367" y="2498334"/>
                    <a:pt x="3620238" y="2498448"/>
                  </a:cubicBezTo>
                  <a:cubicBezTo>
                    <a:pt x="3616632" y="2266049"/>
                    <a:pt x="3616803" y="2260110"/>
                    <a:pt x="3614070" y="2182973"/>
                  </a:cubicBezTo>
                  <a:cubicBezTo>
                    <a:pt x="3612571" y="2140761"/>
                    <a:pt x="3579419" y="2152903"/>
                    <a:pt x="3834465" y="2153074"/>
                  </a:cubicBezTo>
                  <a:cubicBezTo>
                    <a:pt x="3936768" y="2153074"/>
                    <a:pt x="3912307" y="2095078"/>
                    <a:pt x="3919917" y="2442388"/>
                  </a:cubicBezTo>
                  <a:close/>
                  <a:moveTo>
                    <a:pt x="3612514" y="2135298"/>
                  </a:moveTo>
                  <a:cubicBezTo>
                    <a:pt x="3607637" y="1965522"/>
                    <a:pt x="3612059" y="1935206"/>
                    <a:pt x="3609858" y="1795008"/>
                  </a:cubicBezTo>
                  <a:cubicBezTo>
                    <a:pt x="3609782" y="1789525"/>
                    <a:pt x="3608852" y="1795008"/>
                    <a:pt x="3908132" y="1792826"/>
                  </a:cubicBezTo>
                  <a:cubicBezTo>
                    <a:pt x="3908170" y="1794742"/>
                    <a:pt x="3908208" y="1807320"/>
                    <a:pt x="3914281" y="2135829"/>
                  </a:cubicBezTo>
                  <a:cubicBezTo>
                    <a:pt x="3870806" y="2135354"/>
                    <a:pt x="3853195" y="2135468"/>
                    <a:pt x="3612514" y="2135298"/>
                  </a:cubicBezTo>
                  <a:close/>
                  <a:moveTo>
                    <a:pt x="3606992" y="3225129"/>
                  </a:moveTo>
                  <a:cubicBezTo>
                    <a:pt x="3279949" y="3225129"/>
                    <a:pt x="3314524" y="3226551"/>
                    <a:pt x="3314600" y="3218811"/>
                  </a:cubicBezTo>
                  <a:cubicBezTo>
                    <a:pt x="3315283" y="3138885"/>
                    <a:pt x="3314657" y="3125111"/>
                    <a:pt x="3310805" y="2880228"/>
                  </a:cubicBezTo>
                  <a:cubicBezTo>
                    <a:pt x="3489811" y="2880266"/>
                    <a:pt x="3515221" y="2879508"/>
                    <a:pt x="3609573" y="2879508"/>
                  </a:cubicBezTo>
                  <a:cubicBezTo>
                    <a:pt x="3616424" y="3266600"/>
                    <a:pt x="3621206" y="3225129"/>
                    <a:pt x="3606992" y="3225129"/>
                  </a:cubicBezTo>
                  <a:close/>
                  <a:moveTo>
                    <a:pt x="3606992" y="2861902"/>
                  </a:moveTo>
                  <a:cubicBezTo>
                    <a:pt x="3258828" y="2861902"/>
                    <a:pt x="3310729" y="2876301"/>
                    <a:pt x="3310008" y="2830239"/>
                  </a:cubicBezTo>
                  <a:cubicBezTo>
                    <a:pt x="3304163" y="2457356"/>
                    <a:pt x="3280689" y="2515674"/>
                    <a:pt x="3379348" y="2515674"/>
                  </a:cubicBezTo>
                  <a:cubicBezTo>
                    <a:pt x="3485940" y="2515674"/>
                    <a:pt x="3495865" y="2516054"/>
                    <a:pt x="3604981" y="2516054"/>
                  </a:cubicBezTo>
                  <a:cubicBezTo>
                    <a:pt x="3610806" y="2890909"/>
                    <a:pt x="3609307" y="2861902"/>
                    <a:pt x="3606992" y="2861902"/>
                  </a:cubicBezTo>
                  <a:close/>
                  <a:moveTo>
                    <a:pt x="3303688" y="2497784"/>
                  </a:moveTo>
                  <a:cubicBezTo>
                    <a:pt x="3300444" y="2285134"/>
                    <a:pt x="3300349" y="2262937"/>
                    <a:pt x="3297920" y="2183049"/>
                  </a:cubicBezTo>
                  <a:cubicBezTo>
                    <a:pt x="3296610" y="2139585"/>
                    <a:pt x="3250117" y="2152808"/>
                    <a:pt x="3597485" y="2152922"/>
                  </a:cubicBezTo>
                  <a:cubicBezTo>
                    <a:pt x="3601565" y="2281795"/>
                    <a:pt x="3600047" y="2197543"/>
                    <a:pt x="3604715" y="2498467"/>
                  </a:cubicBezTo>
                  <a:cubicBezTo>
                    <a:pt x="3581146" y="2498448"/>
                    <a:pt x="3327827" y="2497993"/>
                    <a:pt x="3303688" y="2497784"/>
                  </a:cubicBezTo>
                  <a:close/>
                  <a:moveTo>
                    <a:pt x="3293251" y="1773399"/>
                  </a:moveTo>
                  <a:cubicBezTo>
                    <a:pt x="3289323" y="1524684"/>
                    <a:pt x="3288925" y="1491522"/>
                    <a:pt x="3287445" y="1428670"/>
                  </a:cubicBezTo>
                  <a:cubicBezTo>
                    <a:pt x="3401893" y="1430776"/>
                    <a:pt x="3500268" y="1428025"/>
                    <a:pt x="3587731" y="1427854"/>
                  </a:cubicBezTo>
                  <a:cubicBezTo>
                    <a:pt x="3589097" y="1485622"/>
                    <a:pt x="3593974" y="1773475"/>
                    <a:pt x="3594012" y="1775201"/>
                  </a:cubicBezTo>
                  <a:cubicBezTo>
                    <a:pt x="3468026" y="1774993"/>
                    <a:pt x="3466888" y="1771862"/>
                    <a:pt x="3293251" y="1773399"/>
                  </a:cubicBezTo>
                  <a:close/>
                  <a:moveTo>
                    <a:pt x="3288147" y="2497632"/>
                  </a:moveTo>
                  <a:cubicBezTo>
                    <a:pt x="3098133" y="2495602"/>
                    <a:pt x="3067885" y="2497348"/>
                    <a:pt x="2986001" y="2497879"/>
                  </a:cubicBezTo>
                  <a:cubicBezTo>
                    <a:pt x="2979795" y="2091322"/>
                    <a:pt x="2967214" y="2153643"/>
                    <a:pt x="3037959" y="2152789"/>
                  </a:cubicBezTo>
                  <a:cubicBezTo>
                    <a:pt x="3320483" y="2149393"/>
                    <a:pt x="3281182" y="2144423"/>
                    <a:pt x="3282359" y="2183618"/>
                  </a:cubicBezTo>
                  <a:cubicBezTo>
                    <a:pt x="3285016" y="2271721"/>
                    <a:pt x="3285053" y="2295075"/>
                    <a:pt x="3288147" y="2497632"/>
                  </a:cubicBezTo>
                  <a:close/>
                  <a:moveTo>
                    <a:pt x="3265432" y="1773684"/>
                  </a:moveTo>
                  <a:cubicBezTo>
                    <a:pt x="3184610" y="1774556"/>
                    <a:pt x="3121038" y="1774575"/>
                    <a:pt x="3037940" y="1773684"/>
                  </a:cubicBezTo>
                  <a:cubicBezTo>
                    <a:pt x="2956397" y="1772697"/>
                    <a:pt x="2973381" y="1838281"/>
                    <a:pt x="2968675" y="1427513"/>
                  </a:cubicBezTo>
                  <a:cubicBezTo>
                    <a:pt x="3120773" y="1427304"/>
                    <a:pt x="3166279" y="1426147"/>
                    <a:pt x="3271865" y="1428366"/>
                  </a:cubicBezTo>
                  <a:cubicBezTo>
                    <a:pt x="3280879" y="1811873"/>
                    <a:pt x="3281087" y="1773513"/>
                    <a:pt x="3265432" y="1773684"/>
                  </a:cubicBezTo>
                  <a:close/>
                  <a:moveTo>
                    <a:pt x="2970459" y="2497974"/>
                  </a:moveTo>
                  <a:cubicBezTo>
                    <a:pt x="2616601" y="2499605"/>
                    <a:pt x="2670191" y="2513568"/>
                    <a:pt x="2669299" y="2442084"/>
                  </a:cubicBezTo>
                  <a:cubicBezTo>
                    <a:pt x="2665087" y="2104621"/>
                    <a:pt x="2651006" y="2151765"/>
                    <a:pt x="2696341" y="2151765"/>
                  </a:cubicBezTo>
                  <a:cubicBezTo>
                    <a:pt x="3009456" y="2151765"/>
                    <a:pt x="2966550" y="2147098"/>
                    <a:pt x="2966550" y="2182935"/>
                  </a:cubicBezTo>
                  <a:cubicBezTo>
                    <a:pt x="2966625" y="2262387"/>
                    <a:pt x="2966758" y="2256164"/>
                    <a:pt x="2970459" y="2497974"/>
                  </a:cubicBezTo>
                  <a:close/>
                  <a:moveTo>
                    <a:pt x="2924023" y="2135829"/>
                  </a:moveTo>
                  <a:cubicBezTo>
                    <a:pt x="2810334" y="2135829"/>
                    <a:pt x="2810277" y="2134140"/>
                    <a:pt x="2696341" y="2134140"/>
                  </a:cubicBezTo>
                  <a:cubicBezTo>
                    <a:pt x="2655314" y="2134140"/>
                    <a:pt x="2663511" y="2150512"/>
                    <a:pt x="2661994" y="2053815"/>
                  </a:cubicBezTo>
                  <a:cubicBezTo>
                    <a:pt x="2657041" y="1738055"/>
                    <a:pt x="2646148" y="1789449"/>
                    <a:pt x="2696341" y="1789449"/>
                  </a:cubicBezTo>
                  <a:cubicBezTo>
                    <a:pt x="2989758" y="1789449"/>
                    <a:pt x="2959092" y="1789601"/>
                    <a:pt x="2959187" y="1795387"/>
                  </a:cubicBezTo>
                  <a:cubicBezTo>
                    <a:pt x="2965316" y="2186881"/>
                    <a:pt x="2986190" y="2135829"/>
                    <a:pt x="2924023" y="2135829"/>
                  </a:cubicBezTo>
                  <a:close/>
                  <a:moveTo>
                    <a:pt x="2696341" y="1771843"/>
                  </a:moveTo>
                  <a:cubicBezTo>
                    <a:pt x="2641631" y="1771843"/>
                    <a:pt x="2662999" y="1824887"/>
                    <a:pt x="2653112" y="1427664"/>
                  </a:cubicBezTo>
                  <a:cubicBezTo>
                    <a:pt x="2683817" y="1427531"/>
                    <a:pt x="2703078" y="1427569"/>
                    <a:pt x="2924042" y="1427531"/>
                  </a:cubicBezTo>
                  <a:cubicBezTo>
                    <a:pt x="2962773" y="1427531"/>
                    <a:pt x="2952374" y="1372704"/>
                    <a:pt x="2958845" y="1773076"/>
                  </a:cubicBezTo>
                  <a:cubicBezTo>
                    <a:pt x="2769781" y="1772526"/>
                    <a:pt x="2793331" y="1771843"/>
                    <a:pt x="2696341" y="1771843"/>
                  </a:cubicBezTo>
                  <a:close/>
                  <a:moveTo>
                    <a:pt x="2653758" y="2442312"/>
                  </a:moveTo>
                  <a:cubicBezTo>
                    <a:pt x="2654631" y="2512449"/>
                    <a:pt x="2712016" y="2500364"/>
                    <a:pt x="2354951" y="2498448"/>
                  </a:cubicBezTo>
                  <a:cubicBezTo>
                    <a:pt x="2352370" y="2498429"/>
                    <a:pt x="2354951" y="2381167"/>
                    <a:pt x="2348974" y="2182593"/>
                  </a:cubicBezTo>
                  <a:cubicBezTo>
                    <a:pt x="2347588" y="2135734"/>
                    <a:pt x="2312254" y="2161175"/>
                    <a:pt x="2582747" y="2153415"/>
                  </a:cubicBezTo>
                  <a:cubicBezTo>
                    <a:pt x="2663436" y="2151082"/>
                    <a:pt x="2649431" y="2096842"/>
                    <a:pt x="2653758" y="2442312"/>
                  </a:cubicBezTo>
                  <a:close/>
                  <a:moveTo>
                    <a:pt x="2582329" y="2135753"/>
                  </a:moveTo>
                  <a:cubicBezTo>
                    <a:pt x="2524659" y="2137422"/>
                    <a:pt x="2460025" y="2138276"/>
                    <a:pt x="2355046" y="2136284"/>
                  </a:cubicBezTo>
                  <a:cubicBezTo>
                    <a:pt x="2345501" y="2136113"/>
                    <a:pt x="2347550" y="2147610"/>
                    <a:pt x="2346032" y="2053796"/>
                  </a:cubicBezTo>
                  <a:cubicBezTo>
                    <a:pt x="2341288" y="1751259"/>
                    <a:pt x="2338366" y="1791972"/>
                    <a:pt x="2355084" y="1791574"/>
                  </a:cubicBezTo>
                  <a:cubicBezTo>
                    <a:pt x="2678921" y="1784137"/>
                    <a:pt x="2644326" y="1791896"/>
                    <a:pt x="2644364" y="1795330"/>
                  </a:cubicBezTo>
                  <a:cubicBezTo>
                    <a:pt x="2646376" y="1923178"/>
                    <a:pt x="2644440" y="1924810"/>
                    <a:pt x="2646452" y="2054100"/>
                  </a:cubicBezTo>
                  <a:cubicBezTo>
                    <a:pt x="2647989" y="2151272"/>
                    <a:pt x="2664707" y="2133400"/>
                    <a:pt x="2582329" y="2135753"/>
                  </a:cubicBezTo>
                  <a:close/>
                  <a:moveTo>
                    <a:pt x="2582462" y="1772261"/>
                  </a:moveTo>
                  <a:cubicBezTo>
                    <a:pt x="2447330" y="1773171"/>
                    <a:pt x="2440137" y="1771995"/>
                    <a:pt x="2354743" y="1773949"/>
                  </a:cubicBezTo>
                  <a:cubicBezTo>
                    <a:pt x="2338556" y="1774329"/>
                    <a:pt x="2341554" y="1816464"/>
                    <a:pt x="2338271" y="1429751"/>
                  </a:cubicBezTo>
                  <a:cubicBezTo>
                    <a:pt x="2432642" y="1428916"/>
                    <a:pt x="2266976" y="1430150"/>
                    <a:pt x="2637551" y="1427740"/>
                  </a:cubicBezTo>
                  <a:cubicBezTo>
                    <a:pt x="2647609" y="1836574"/>
                    <a:pt x="2661045" y="1771635"/>
                    <a:pt x="2582462" y="1772261"/>
                  </a:cubicBezTo>
                  <a:close/>
                  <a:moveTo>
                    <a:pt x="2338536" y="2498353"/>
                  </a:moveTo>
                  <a:cubicBezTo>
                    <a:pt x="1989309" y="2496304"/>
                    <a:pt x="2039123" y="2524097"/>
                    <a:pt x="2037415" y="2442008"/>
                  </a:cubicBezTo>
                  <a:cubicBezTo>
                    <a:pt x="2035138" y="2333074"/>
                    <a:pt x="2034075" y="2252465"/>
                    <a:pt x="2033487" y="2183238"/>
                  </a:cubicBezTo>
                  <a:cubicBezTo>
                    <a:pt x="2033202" y="2148919"/>
                    <a:pt x="1985267" y="2147591"/>
                    <a:pt x="2332540" y="2153548"/>
                  </a:cubicBezTo>
                  <a:cubicBezTo>
                    <a:pt x="2337835" y="2343395"/>
                    <a:pt x="2337019" y="2372421"/>
                    <a:pt x="2338536" y="2498353"/>
                  </a:cubicBezTo>
                  <a:close/>
                  <a:moveTo>
                    <a:pt x="2033070" y="2136739"/>
                  </a:moveTo>
                  <a:cubicBezTo>
                    <a:pt x="2031172" y="1961633"/>
                    <a:pt x="2028895" y="1937559"/>
                    <a:pt x="2026579" y="1791080"/>
                  </a:cubicBezTo>
                  <a:cubicBezTo>
                    <a:pt x="2028306" y="1791080"/>
                    <a:pt x="2327264" y="1792712"/>
                    <a:pt x="2327321" y="1795387"/>
                  </a:cubicBezTo>
                  <a:cubicBezTo>
                    <a:pt x="2329048" y="1905004"/>
                    <a:pt x="2329428" y="2028811"/>
                    <a:pt x="2332104" y="2135886"/>
                  </a:cubicBezTo>
                  <a:cubicBezTo>
                    <a:pt x="2214695" y="2133970"/>
                    <a:pt x="2117572" y="2136588"/>
                    <a:pt x="2033070" y="2136739"/>
                  </a:cubicBezTo>
                  <a:close/>
                  <a:moveTo>
                    <a:pt x="2026314" y="1773456"/>
                  </a:moveTo>
                  <a:cubicBezTo>
                    <a:pt x="2022443" y="1528478"/>
                    <a:pt x="2021740" y="1495923"/>
                    <a:pt x="2021380" y="1428632"/>
                  </a:cubicBezTo>
                  <a:cubicBezTo>
                    <a:pt x="2142204" y="1428708"/>
                    <a:pt x="2161143" y="1431041"/>
                    <a:pt x="2322710" y="1429865"/>
                  </a:cubicBezTo>
                  <a:cubicBezTo>
                    <a:pt x="2322729" y="1431307"/>
                    <a:pt x="2326961" y="1773020"/>
                    <a:pt x="2326980" y="1774537"/>
                  </a:cubicBezTo>
                  <a:cubicBezTo>
                    <a:pt x="2214410" y="1776662"/>
                    <a:pt x="2118939" y="1773570"/>
                    <a:pt x="2026314" y="1773456"/>
                  </a:cubicBezTo>
                  <a:close/>
                  <a:moveTo>
                    <a:pt x="2021892" y="2442426"/>
                  </a:moveTo>
                  <a:cubicBezTo>
                    <a:pt x="2023562" y="2522010"/>
                    <a:pt x="2070700" y="2498941"/>
                    <a:pt x="1785937" y="2498941"/>
                  </a:cubicBezTo>
                  <a:cubicBezTo>
                    <a:pt x="1708550" y="2498941"/>
                    <a:pt x="1720657" y="2560333"/>
                    <a:pt x="1717507" y="2182385"/>
                  </a:cubicBezTo>
                  <a:cubicBezTo>
                    <a:pt x="1717184" y="2143740"/>
                    <a:pt x="1670141" y="2154345"/>
                    <a:pt x="2017717" y="2154345"/>
                  </a:cubicBezTo>
                  <a:cubicBezTo>
                    <a:pt x="2018457" y="2231577"/>
                    <a:pt x="2018856" y="2296649"/>
                    <a:pt x="2021892" y="2442426"/>
                  </a:cubicBezTo>
                  <a:close/>
                  <a:moveTo>
                    <a:pt x="2013486" y="2136758"/>
                  </a:moveTo>
                  <a:cubicBezTo>
                    <a:pt x="1816413" y="2136815"/>
                    <a:pt x="1769844" y="2136891"/>
                    <a:pt x="1717089" y="2136739"/>
                  </a:cubicBezTo>
                  <a:cubicBezTo>
                    <a:pt x="1717070" y="2135734"/>
                    <a:pt x="1713009" y="1823692"/>
                    <a:pt x="1712478" y="1790113"/>
                  </a:cubicBezTo>
                  <a:cubicBezTo>
                    <a:pt x="1713826" y="1790094"/>
                    <a:pt x="2011019" y="1787874"/>
                    <a:pt x="2011133" y="1795368"/>
                  </a:cubicBezTo>
                  <a:cubicBezTo>
                    <a:pt x="2016788" y="2161118"/>
                    <a:pt x="2021152" y="2136758"/>
                    <a:pt x="2013486" y="2136758"/>
                  </a:cubicBezTo>
                  <a:close/>
                  <a:moveTo>
                    <a:pt x="1712174" y="1772469"/>
                  </a:moveTo>
                  <a:cubicBezTo>
                    <a:pt x="1711188" y="1711685"/>
                    <a:pt x="1714831" y="1929970"/>
                    <a:pt x="1706216" y="1429429"/>
                  </a:cubicBezTo>
                  <a:cubicBezTo>
                    <a:pt x="1814591" y="1430908"/>
                    <a:pt x="1912473" y="1428689"/>
                    <a:pt x="2005819" y="1428632"/>
                  </a:cubicBezTo>
                  <a:cubicBezTo>
                    <a:pt x="2006199" y="1495980"/>
                    <a:pt x="2007147" y="1543845"/>
                    <a:pt x="2010772" y="1773437"/>
                  </a:cubicBezTo>
                  <a:cubicBezTo>
                    <a:pt x="1897007" y="1773418"/>
                    <a:pt x="1833985" y="1771236"/>
                    <a:pt x="1712174" y="1772469"/>
                  </a:cubicBezTo>
                  <a:close/>
                  <a:moveTo>
                    <a:pt x="1707184" y="2499036"/>
                  </a:moveTo>
                  <a:cubicBezTo>
                    <a:pt x="1450771" y="2499643"/>
                    <a:pt x="1525141" y="2499207"/>
                    <a:pt x="1405094" y="2498315"/>
                  </a:cubicBezTo>
                  <a:cubicBezTo>
                    <a:pt x="1404259" y="2406930"/>
                    <a:pt x="1405550" y="2390046"/>
                    <a:pt x="1400312" y="2154364"/>
                  </a:cubicBezTo>
                  <a:cubicBezTo>
                    <a:pt x="1489863" y="2154098"/>
                    <a:pt x="1497340" y="2153529"/>
                    <a:pt x="1701699" y="2154307"/>
                  </a:cubicBezTo>
                  <a:cubicBezTo>
                    <a:pt x="1703654" y="2365990"/>
                    <a:pt x="1705419" y="2407935"/>
                    <a:pt x="1707184" y="2499036"/>
                  </a:cubicBezTo>
                  <a:close/>
                  <a:moveTo>
                    <a:pt x="1672153" y="2136569"/>
                  </a:moveTo>
                  <a:cubicBezTo>
                    <a:pt x="1344711" y="2134785"/>
                    <a:pt x="1400123" y="2161763"/>
                    <a:pt x="1398434" y="2053777"/>
                  </a:cubicBezTo>
                  <a:cubicBezTo>
                    <a:pt x="1396403" y="1924639"/>
                    <a:pt x="1397902" y="1924449"/>
                    <a:pt x="1395872" y="1795045"/>
                  </a:cubicBezTo>
                  <a:cubicBezTo>
                    <a:pt x="1395758" y="1787741"/>
                    <a:pt x="1378129" y="1794419"/>
                    <a:pt x="1696936" y="1790284"/>
                  </a:cubicBezTo>
                  <a:cubicBezTo>
                    <a:pt x="1703047" y="2185098"/>
                    <a:pt x="1712212" y="2136720"/>
                    <a:pt x="1672153" y="2136569"/>
                  </a:cubicBezTo>
                  <a:close/>
                  <a:moveTo>
                    <a:pt x="1395530" y="1774025"/>
                  </a:moveTo>
                  <a:cubicBezTo>
                    <a:pt x="1389059" y="1373425"/>
                    <a:pt x="1368280" y="1428214"/>
                    <a:pt x="1444604" y="1427987"/>
                  </a:cubicBezTo>
                  <a:cubicBezTo>
                    <a:pt x="1541005" y="1427721"/>
                    <a:pt x="1597461" y="1427569"/>
                    <a:pt x="1671982" y="1428859"/>
                  </a:cubicBezTo>
                  <a:cubicBezTo>
                    <a:pt x="1698075" y="1429353"/>
                    <a:pt x="1690408" y="1387388"/>
                    <a:pt x="1696652" y="1772659"/>
                  </a:cubicBezTo>
                  <a:cubicBezTo>
                    <a:pt x="1585543" y="1774139"/>
                    <a:pt x="1644200" y="1773854"/>
                    <a:pt x="1395530" y="1774025"/>
                  </a:cubicBezTo>
                  <a:close/>
                  <a:moveTo>
                    <a:pt x="1389553" y="2498202"/>
                  </a:moveTo>
                  <a:cubicBezTo>
                    <a:pt x="1311976" y="2497803"/>
                    <a:pt x="1214436" y="2498353"/>
                    <a:pt x="1088982" y="2498410"/>
                  </a:cubicBezTo>
                  <a:cubicBezTo>
                    <a:pt x="1086628" y="2391468"/>
                    <a:pt x="1084959" y="2390558"/>
                    <a:pt x="1083194" y="2153377"/>
                  </a:cubicBezTo>
                  <a:cubicBezTo>
                    <a:pt x="1205384" y="2153074"/>
                    <a:pt x="1217150" y="2154724"/>
                    <a:pt x="1384733" y="2154383"/>
                  </a:cubicBezTo>
                  <a:cubicBezTo>
                    <a:pt x="1390274" y="2409833"/>
                    <a:pt x="1388642" y="2397748"/>
                    <a:pt x="1389553" y="2498202"/>
                  </a:cubicBezTo>
                  <a:close/>
                  <a:moveTo>
                    <a:pt x="1330782" y="2136834"/>
                  </a:moveTo>
                  <a:cubicBezTo>
                    <a:pt x="1216865" y="2136834"/>
                    <a:pt x="1217245" y="2135772"/>
                    <a:pt x="1103195" y="2135772"/>
                  </a:cubicBezTo>
                  <a:cubicBezTo>
                    <a:pt x="1076893" y="2135772"/>
                    <a:pt x="1083516" y="2151860"/>
                    <a:pt x="1081979" y="2053796"/>
                  </a:cubicBezTo>
                  <a:cubicBezTo>
                    <a:pt x="1077254" y="1752284"/>
                    <a:pt x="1068506" y="1792427"/>
                    <a:pt x="1103195" y="1792427"/>
                  </a:cubicBezTo>
                  <a:cubicBezTo>
                    <a:pt x="1404867" y="1792427"/>
                    <a:pt x="1380216" y="1788652"/>
                    <a:pt x="1380330" y="1795368"/>
                  </a:cubicBezTo>
                  <a:cubicBezTo>
                    <a:pt x="1386573" y="2192971"/>
                    <a:pt x="1401147" y="2136834"/>
                    <a:pt x="1330782" y="2136834"/>
                  </a:cubicBezTo>
                  <a:close/>
                  <a:moveTo>
                    <a:pt x="1330782" y="1774063"/>
                  </a:moveTo>
                  <a:cubicBezTo>
                    <a:pt x="1213449" y="1774063"/>
                    <a:pt x="1213772" y="1774784"/>
                    <a:pt x="1103195" y="1774784"/>
                  </a:cubicBezTo>
                  <a:cubicBezTo>
                    <a:pt x="1059720" y="1774784"/>
                    <a:pt x="1086306" y="1816711"/>
                    <a:pt x="1072946" y="1427038"/>
                  </a:cubicBezTo>
                  <a:cubicBezTo>
                    <a:pt x="1151965" y="1426583"/>
                    <a:pt x="1216524" y="1428214"/>
                    <a:pt x="1373954" y="1428120"/>
                  </a:cubicBezTo>
                  <a:cubicBezTo>
                    <a:pt x="1380785" y="1829934"/>
                    <a:pt x="1396764" y="1774025"/>
                    <a:pt x="1330782" y="1774063"/>
                  </a:cubicBezTo>
                  <a:close/>
                  <a:moveTo>
                    <a:pt x="1073421" y="2498448"/>
                  </a:moveTo>
                  <a:cubicBezTo>
                    <a:pt x="722751" y="2499340"/>
                    <a:pt x="773836" y="2519582"/>
                    <a:pt x="772375" y="2442008"/>
                  </a:cubicBezTo>
                  <a:cubicBezTo>
                    <a:pt x="770667" y="2350642"/>
                    <a:pt x="769339" y="2268761"/>
                    <a:pt x="768523" y="2183238"/>
                  </a:cubicBezTo>
                  <a:cubicBezTo>
                    <a:pt x="768162" y="2143531"/>
                    <a:pt x="720057" y="2154895"/>
                    <a:pt x="1067652" y="2153434"/>
                  </a:cubicBezTo>
                  <a:cubicBezTo>
                    <a:pt x="1069379" y="2388262"/>
                    <a:pt x="1071276" y="2403477"/>
                    <a:pt x="1073421" y="2498448"/>
                  </a:cubicBezTo>
                  <a:close/>
                  <a:moveTo>
                    <a:pt x="989354" y="2136644"/>
                  </a:moveTo>
                  <a:cubicBezTo>
                    <a:pt x="900354" y="2137972"/>
                    <a:pt x="832854" y="2137726"/>
                    <a:pt x="768030" y="2136588"/>
                  </a:cubicBezTo>
                  <a:cubicBezTo>
                    <a:pt x="768011" y="2135108"/>
                    <a:pt x="763494" y="1807073"/>
                    <a:pt x="763210" y="1790853"/>
                  </a:cubicBezTo>
                  <a:cubicBezTo>
                    <a:pt x="1095130" y="1788178"/>
                    <a:pt x="1062984" y="1794002"/>
                    <a:pt x="1063003" y="1795349"/>
                  </a:cubicBezTo>
                  <a:cubicBezTo>
                    <a:pt x="1069341" y="2198852"/>
                    <a:pt x="1090746" y="2134994"/>
                    <a:pt x="989354" y="2136644"/>
                  </a:cubicBezTo>
                  <a:close/>
                  <a:moveTo>
                    <a:pt x="762925" y="1773209"/>
                  </a:moveTo>
                  <a:cubicBezTo>
                    <a:pt x="756511" y="1410780"/>
                    <a:pt x="751216" y="1430282"/>
                    <a:pt x="761900" y="1430244"/>
                  </a:cubicBezTo>
                  <a:cubicBezTo>
                    <a:pt x="904642" y="1429865"/>
                    <a:pt x="916939" y="1430605"/>
                    <a:pt x="989658" y="1428518"/>
                  </a:cubicBezTo>
                  <a:cubicBezTo>
                    <a:pt x="1076514" y="1426128"/>
                    <a:pt x="1056721" y="1366747"/>
                    <a:pt x="1062699" y="1774689"/>
                  </a:cubicBezTo>
                  <a:cubicBezTo>
                    <a:pt x="977209" y="1774234"/>
                    <a:pt x="942368" y="1771748"/>
                    <a:pt x="762925" y="1773209"/>
                  </a:cubicBezTo>
                  <a:close/>
                  <a:moveTo>
                    <a:pt x="534484" y="2879375"/>
                  </a:moveTo>
                  <a:cubicBezTo>
                    <a:pt x="610694" y="2877933"/>
                    <a:pt x="683109" y="2877857"/>
                    <a:pt x="761767" y="2879451"/>
                  </a:cubicBezTo>
                  <a:cubicBezTo>
                    <a:pt x="763608" y="2879489"/>
                    <a:pt x="770041" y="3224616"/>
                    <a:pt x="761805" y="3224768"/>
                  </a:cubicBezTo>
                  <a:cubicBezTo>
                    <a:pt x="750154" y="3224939"/>
                    <a:pt x="468996" y="3229644"/>
                    <a:pt x="468863" y="3217692"/>
                  </a:cubicBezTo>
                  <a:cubicBezTo>
                    <a:pt x="465086" y="2816333"/>
                    <a:pt x="432390" y="2881291"/>
                    <a:pt x="534484" y="2879375"/>
                  </a:cubicBezTo>
                  <a:close/>
                  <a:moveTo>
                    <a:pt x="534275" y="3242563"/>
                  </a:moveTo>
                  <a:cubicBezTo>
                    <a:pt x="609764" y="3243474"/>
                    <a:pt x="686810" y="3243588"/>
                    <a:pt x="761995" y="3242374"/>
                  </a:cubicBezTo>
                  <a:cubicBezTo>
                    <a:pt x="769586" y="3242260"/>
                    <a:pt x="768656" y="3202344"/>
                    <a:pt x="775203" y="3586704"/>
                  </a:cubicBezTo>
                  <a:cubicBezTo>
                    <a:pt x="631531" y="3589190"/>
                    <a:pt x="564505" y="3587501"/>
                    <a:pt x="474651" y="3587198"/>
                  </a:cubicBezTo>
                  <a:cubicBezTo>
                    <a:pt x="468180" y="3181589"/>
                    <a:pt x="447286" y="3241501"/>
                    <a:pt x="534275" y="3242563"/>
                  </a:cubicBezTo>
                  <a:close/>
                  <a:moveTo>
                    <a:pt x="775544" y="3607175"/>
                  </a:moveTo>
                  <a:cubicBezTo>
                    <a:pt x="779757" y="3876455"/>
                    <a:pt x="780118" y="3897209"/>
                    <a:pt x="780744" y="3947180"/>
                  </a:cubicBezTo>
                  <a:cubicBezTo>
                    <a:pt x="545623" y="3946535"/>
                    <a:pt x="572912" y="3947389"/>
                    <a:pt x="480306" y="3947806"/>
                  </a:cubicBezTo>
                  <a:cubicBezTo>
                    <a:pt x="473227" y="3495225"/>
                    <a:pt x="475353" y="3631041"/>
                    <a:pt x="474935" y="3604822"/>
                  </a:cubicBezTo>
                  <a:cubicBezTo>
                    <a:pt x="802074" y="3605998"/>
                    <a:pt x="775468" y="3602697"/>
                    <a:pt x="775544" y="3607175"/>
                  </a:cubicBezTo>
                  <a:close/>
                  <a:moveTo>
                    <a:pt x="534408" y="3965032"/>
                  </a:moveTo>
                  <a:cubicBezTo>
                    <a:pt x="826231" y="3962661"/>
                    <a:pt x="780877" y="3957652"/>
                    <a:pt x="781313" y="3995481"/>
                  </a:cubicBezTo>
                  <a:cubicBezTo>
                    <a:pt x="782224" y="4075446"/>
                    <a:pt x="782433" y="4084040"/>
                    <a:pt x="785925" y="4311014"/>
                  </a:cubicBezTo>
                  <a:cubicBezTo>
                    <a:pt x="583918" y="4312114"/>
                    <a:pt x="575701" y="4311204"/>
                    <a:pt x="486720" y="4310862"/>
                  </a:cubicBezTo>
                  <a:cubicBezTo>
                    <a:pt x="479186" y="3912367"/>
                    <a:pt x="458881" y="3965753"/>
                    <a:pt x="534408" y="3965032"/>
                  </a:cubicBezTo>
                  <a:close/>
                  <a:moveTo>
                    <a:pt x="534275" y="4690309"/>
                  </a:moveTo>
                  <a:cubicBezTo>
                    <a:pt x="606804" y="4691087"/>
                    <a:pt x="689390" y="4691049"/>
                    <a:pt x="761938" y="4690650"/>
                  </a:cubicBezTo>
                  <a:cubicBezTo>
                    <a:pt x="807387" y="4690404"/>
                    <a:pt x="785735" y="4646826"/>
                    <a:pt x="796874" y="5035626"/>
                  </a:cubicBezTo>
                  <a:cubicBezTo>
                    <a:pt x="568111" y="5036764"/>
                    <a:pt x="616558" y="5036158"/>
                    <a:pt x="495962" y="5035361"/>
                  </a:cubicBezTo>
                  <a:cubicBezTo>
                    <a:pt x="485657" y="4633034"/>
                    <a:pt x="477213" y="4689702"/>
                    <a:pt x="534275" y="4690309"/>
                  </a:cubicBezTo>
                  <a:close/>
                  <a:moveTo>
                    <a:pt x="534275" y="5053346"/>
                  </a:moveTo>
                  <a:cubicBezTo>
                    <a:pt x="610391" y="5054067"/>
                    <a:pt x="684684" y="5054028"/>
                    <a:pt x="761938" y="5053498"/>
                  </a:cubicBezTo>
                  <a:cubicBezTo>
                    <a:pt x="808298" y="5053175"/>
                    <a:pt x="797424" y="4996982"/>
                    <a:pt x="804313" y="5399289"/>
                  </a:cubicBezTo>
                  <a:cubicBezTo>
                    <a:pt x="701934" y="5400124"/>
                    <a:pt x="737212" y="5401130"/>
                    <a:pt x="503894" y="5399877"/>
                  </a:cubicBezTo>
                  <a:cubicBezTo>
                    <a:pt x="497100" y="5000055"/>
                    <a:pt x="480021" y="5052833"/>
                    <a:pt x="534275" y="5053346"/>
                  </a:cubicBezTo>
                  <a:close/>
                  <a:moveTo>
                    <a:pt x="534313" y="5417710"/>
                  </a:moveTo>
                  <a:cubicBezTo>
                    <a:pt x="821961" y="5419626"/>
                    <a:pt x="804560" y="5413593"/>
                    <a:pt x="804655" y="5419664"/>
                  </a:cubicBezTo>
                  <a:cubicBezTo>
                    <a:pt x="806666" y="5548366"/>
                    <a:pt x="803858" y="5547380"/>
                    <a:pt x="805907" y="5678776"/>
                  </a:cubicBezTo>
                  <a:cubicBezTo>
                    <a:pt x="807463" y="5778395"/>
                    <a:pt x="819077" y="5761605"/>
                    <a:pt x="761862" y="5761909"/>
                  </a:cubicBezTo>
                  <a:cubicBezTo>
                    <a:pt x="685443" y="5762326"/>
                    <a:pt x="610429" y="5762554"/>
                    <a:pt x="534484" y="5761225"/>
                  </a:cubicBezTo>
                  <a:cubicBezTo>
                    <a:pt x="501408" y="5760656"/>
                    <a:pt x="509131" y="5776289"/>
                    <a:pt x="507594" y="5678396"/>
                  </a:cubicBezTo>
                  <a:cubicBezTo>
                    <a:pt x="502888" y="5377301"/>
                    <a:pt x="491882" y="5417426"/>
                    <a:pt x="534313" y="5417710"/>
                  </a:cubicBezTo>
                  <a:close/>
                  <a:moveTo>
                    <a:pt x="534313" y="6142380"/>
                  </a:moveTo>
                  <a:cubicBezTo>
                    <a:pt x="864051" y="6144144"/>
                    <a:pt x="815338" y="6119406"/>
                    <a:pt x="816534" y="6196714"/>
                  </a:cubicBezTo>
                  <a:cubicBezTo>
                    <a:pt x="818526" y="6324391"/>
                    <a:pt x="816876" y="6326668"/>
                    <a:pt x="818906" y="6455787"/>
                  </a:cubicBezTo>
                  <a:cubicBezTo>
                    <a:pt x="819551" y="6496500"/>
                    <a:pt x="831032" y="6488323"/>
                    <a:pt x="761938" y="6487944"/>
                  </a:cubicBezTo>
                  <a:cubicBezTo>
                    <a:pt x="482773" y="6486445"/>
                    <a:pt x="521219" y="6496728"/>
                    <a:pt x="520574" y="6455389"/>
                  </a:cubicBezTo>
                  <a:cubicBezTo>
                    <a:pt x="515109" y="6105291"/>
                    <a:pt x="499131" y="6142190"/>
                    <a:pt x="534313" y="6142380"/>
                  </a:cubicBezTo>
                  <a:close/>
                  <a:moveTo>
                    <a:pt x="521162" y="6503709"/>
                  </a:moveTo>
                  <a:cubicBezTo>
                    <a:pt x="592989" y="6505284"/>
                    <a:pt x="575094" y="6505227"/>
                    <a:pt x="819760" y="6505815"/>
                  </a:cubicBezTo>
                  <a:cubicBezTo>
                    <a:pt x="821487" y="6595056"/>
                    <a:pt x="825187" y="6689610"/>
                    <a:pt x="825453" y="6847945"/>
                  </a:cubicBezTo>
                  <a:cubicBezTo>
                    <a:pt x="498106" y="6850241"/>
                    <a:pt x="525224" y="6853485"/>
                    <a:pt x="524901" y="6843563"/>
                  </a:cubicBezTo>
                  <a:cubicBezTo>
                    <a:pt x="519132" y="6664473"/>
                    <a:pt x="521959" y="6593141"/>
                    <a:pt x="521162" y="6503709"/>
                  </a:cubicBezTo>
                  <a:close/>
                  <a:moveTo>
                    <a:pt x="829172" y="6066798"/>
                  </a:moveTo>
                  <a:cubicBezTo>
                    <a:pt x="819304" y="5729676"/>
                    <a:pt x="808032" y="5779267"/>
                    <a:pt x="875703" y="5779267"/>
                  </a:cubicBezTo>
                  <a:cubicBezTo>
                    <a:pt x="1164490" y="5779267"/>
                    <a:pt x="1124563" y="5771774"/>
                    <a:pt x="1125341" y="5809602"/>
                  </a:cubicBezTo>
                  <a:cubicBezTo>
                    <a:pt x="1133064" y="6174385"/>
                    <a:pt x="1136936" y="6124395"/>
                    <a:pt x="1103195" y="6124395"/>
                  </a:cubicBezTo>
                  <a:cubicBezTo>
                    <a:pt x="990455" y="6124395"/>
                    <a:pt x="989810" y="6122175"/>
                    <a:pt x="875703" y="6122175"/>
                  </a:cubicBezTo>
                  <a:cubicBezTo>
                    <a:pt x="818849" y="6122156"/>
                    <a:pt x="831127" y="6133786"/>
                    <a:pt x="829172" y="6066798"/>
                  </a:cubicBezTo>
                  <a:close/>
                  <a:moveTo>
                    <a:pt x="875722" y="6139781"/>
                  </a:moveTo>
                  <a:cubicBezTo>
                    <a:pt x="987646" y="6139781"/>
                    <a:pt x="989753" y="6142001"/>
                    <a:pt x="1103214" y="6142001"/>
                  </a:cubicBezTo>
                  <a:cubicBezTo>
                    <a:pt x="1136670" y="6142001"/>
                    <a:pt x="1129402" y="6130997"/>
                    <a:pt x="1130427" y="6196752"/>
                  </a:cubicBezTo>
                  <a:cubicBezTo>
                    <a:pt x="1135664" y="6531749"/>
                    <a:pt x="1151491" y="6485895"/>
                    <a:pt x="1103214" y="6485895"/>
                  </a:cubicBezTo>
                  <a:cubicBezTo>
                    <a:pt x="794768" y="6485895"/>
                    <a:pt x="835226" y="6504051"/>
                    <a:pt x="834467" y="6455484"/>
                  </a:cubicBezTo>
                  <a:cubicBezTo>
                    <a:pt x="828698" y="6088558"/>
                    <a:pt x="821468" y="6139781"/>
                    <a:pt x="875722" y="6139781"/>
                  </a:cubicBezTo>
                  <a:close/>
                  <a:moveTo>
                    <a:pt x="875722" y="6505872"/>
                  </a:moveTo>
                  <a:cubicBezTo>
                    <a:pt x="1190374" y="6505872"/>
                    <a:pt x="1137049" y="6477112"/>
                    <a:pt x="1138302" y="6585135"/>
                  </a:cubicBezTo>
                  <a:cubicBezTo>
                    <a:pt x="1141945" y="6902279"/>
                    <a:pt x="1157184" y="6850070"/>
                    <a:pt x="1103214" y="6850032"/>
                  </a:cubicBezTo>
                  <a:cubicBezTo>
                    <a:pt x="1087672" y="6850032"/>
                    <a:pt x="841052" y="6849235"/>
                    <a:pt x="841052" y="6843867"/>
                  </a:cubicBezTo>
                  <a:cubicBezTo>
                    <a:pt x="840217" y="6454953"/>
                    <a:pt x="814560" y="6505872"/>
                    <a:pt x="875722" y="6505872"/>
                  </a:cubicBezTo>
                  <a:close/>
                  <a:moveTo>
                    <a:pt x="875722" y="6865380"/>
                  </a:moveTo>
                  <a:cubicBezTo>
                    <a:pt x="988254" y="6865380"/>
                    <a:pt x="987703" y="6867638"/>
                    <a:pt x="1103214" y="6867638"/>
                  </a:cubicBezTo>
                  <a:cubicBezTo>
                    <a:pt x="1152060" y="6867675"/>
                    <a:pt x="1140712" y="6809850"/>
                    <a:pt x="1147487" y="7211304"/>
                  </a:cubicBezTo>
                  <a:cubicBezTo>
                    <a:pt x="1034443" y="7210887"/>
                    <a:pt x="941078" y="7212500"/>
                    <a:pt x="845435" y="7212082"/>
                  </a:cubicBezTo>
                  <a:cubicBezTo>
                    <a:pt x="839306" y="6809224"/>
                    <a:pt x="828945" y="6865380"/>
                    <a:pt x="875722" y="6865380"/>
                  </a:cubicBezTo>
                  <a:close/>
                  <a:moveTo>
                    <a:pt x="875722" y="7229763"/>
                  </a:moveTo>
                  <a:cubicBezTo>
                    <a:pt x="1170259" y="7229763"/>
                    <a:pt x="1147733" y="7225950"/>
                    <a:pt x="1147828" y="7232515"/>
                  </a:cubicBezTo>
                  <a:cubicBezTo>
                    <a:pt x="1154109" y="7633589"/>
                    <a:pt x="1172745" y="7575536"/>
                    <a:pt x="1103214" y="7575536"/>
                  </a:cubicBezTo>
                  <a:cubicBezTo>
                    <a:pt x="990910" y="7575536"/>
                    <a:pt x="992637" y="7574037"/>
                    <a:pt x="875722" y="7574037"/>
                  </a:cubicBezTo>
                  <a:cubicBezTo>
                    <a:pt x="846669" y="7574037"/>
                    <a:pt x="854506" y="7590201"/>
                    <a:pt x="852969" y="7491208"/>
                  </a:cubicBezTo>
                  <a:cubicBezTo>
                    <a:pt x="848244" y="7189753"/>
                    <a:pt x="826743" y="7229763"/>
                    <a:pt x="875722" y="7229763"/>
                  </a:cubicBezTo>
                  <a:close/>
                  <a:moveTo>
                    <a:pt x="1153863" y="6584869"/>
                  </a:moveTo>
                  <a:cubicBezTo>
                    <a:pt x="1152705" y="6483618"/>
                    <a:pt x="1091619" y="6501224"/>
                    <a:pt x="1444528" y="6503121"/>
                  </a:cubicBezTo>
                  <a:cubicBezTo>
                    <a:pt x="1453029" y="6503178"/>
                    <a:pt x="1453902" y="6461042"/>
                    <a:pt x="1459937" y="6849842"/>
                  </a:cubicBezTo>
                  <a:cubicBezTo>
                    <a:pt x="1123159" y="6851474"/>
                    <a:pt x="1156823" y="6852271"/>
                    <a:pt x="1156804" y="6843867"/>
                  </a:cubicBezTo>
                  <a:cubicBezTo>
                    <a:pt x="1156595" y="6743811"/>
                    <a:pt x="1155571" y="6734990"/>
                    <a:pt x="1153863" y="6584869"/>
                  </a:cubicBezTo>
                  <a:close/>
                  <a:moveTo>
                    <a:pt x="1460203" y="6867486"/>
                  </a:moveTo>
                  <a:cubicBezTo>
                    <a:pt x="1466256" y="7257633"/>
                    <a:pt x="1473562" y="7212158"/>
                    <a:pt x="1444528" y="7212253"/>
                  </a:cubicBezTo>
                  <a:cubicBezTo>
                    <a:pt x="1365111" y="7212576"/>
                    <a:pt x="1296244" y="7212689"/>
                    <a:pt x="1217036" y="7211836"/>
                  </a:cubicBezTo>
                  <a:cubicBezTo>
                    <a:pt x="1152705" y="7211134"/>
                    <a:pt x="1158531" y="7270248"/>
                    <a:pt x="1156861" y="6867675"/>
                  </a:cubicBezTo>
                  <a:cubicBezTo>
                    <a:pt x="1350878" y="6867846"/>
                    <a:pt x="1366857" y="6867979"/>
                    <a:pt x="1460203" y="6867486"/>
                  </a:cubicBezTo>
                  <a:close/>
                  <a:moveTo>
                    <a:pt x="1216903" y="7229498"/>
                  </a:moveTo>
                  <a:cubicBezTo>
                    <a:pt x="1484151" y="7232381"/>
                    <a:pt x="1465402" y="7226576"/>
                    <a:pt x="1465497" y="7232476"/>
                  </a:cubicBezTo>
                  <a:cubicBezTo>
                    <a:pt x="1471702" y="7629188"/>
                    <a:pt x="1479578" y="7575366"/>
                    <a:pt x="1444661" y="7574835"/>
                  </a:cubicBezTo>
                  <a:cubicBezTo>
                    <a:pt x="1113404" y="7569940"/>
                    <a:pt x="1170410" y="7604468"/>
                    <a:pt x="1168646" y="7491208"/>
                  </a:cubicBezTo>
                  <a:cubicBezTo>
                    <a:pt x="1163731" y="7176530"/>
                    <a:pt x="1142306" y="7228701"/>
                    <a:pt x="1216903" y="7229498"/>
                  </a:cubicBezTo>
                  <a:close/>
                  <a:moveTo>
                    <a:pt x="1467319" y="6503254"/>
                  </a:moveTo>
                  <a:cubicBezTo>
                    <a:pt x="1510718" y="6503481"/>
                    <a:pt x="1765708" y="6503690"/>
                    <a:pt x="1768175" y="6503690"/>
                  </a:cubicBezTo>
                  <a:cubicBezTo>
                    <a:pt x="1768194" y="6505170"/>
                    <a:pt x="1773260" y="6804007"/>
                    <a:pt x="1774076" y="6848135"/>
                  </a:cubicBezTo>
                  <a:cubicBezTo>
                    <a:pt x="1672874" y="6848249"/>
                    <a:pt x="1772995" y="6848685"/>
                    <a:pt x="1475479" y="6849785"/>
                  </a:cubicBezTo>
                  <a:cubicBezTo>
                    <a:pt x="1470317" y="6517444"/>
                    <a:pt x="1470469" y="6639810"/>
                    <a:pt x="1467319" y="6503254"/>
                  </a:cubicBezTo>
                  <a:close/>
                  <a:moveTo>
                    <a:pt x="1774418" y="6865740"/>
                  </a:moveTo>
                  <a:cubicBezTo>
                    <a:pt x="1780965" y="7211836"/>
                    <a:pt x="1779864" y="7109030"/>
                    <a:pt x="1781629" y="7211456"/>
                  </a:cubicBezTo>
                  <a:cubicBezTo>
                    <a:pt x="1768877" y="7211456"/>
                    <a:pt x="1835769" y="7211267"/>
                    <a:pt x="1480735" y="7212139"/>
                  </a:cubicBezTo>
                  <a:cubicBezTo>
                    <a:pt x="1479217" y="7113033"/>
                    <a:pt x="1480128" y="7149211"/>
                    <a:pt x="1475763" y="6867410"/>
                  </a:cubicBezTo>
                  <a:cubicBezTo>
                    <a:pt x="1797038" y="6866044"/>
                    <a:pt x="1680749" y="6865835"/>
                    <a:pt x="1774418" y="6865740"/>
                  </a:cubicBezTo>
                  <a:close/>
                  <a:moveTo>
                    <a:pt x="1778422" y="6142475"/>
                  </a:moveTo>
                  <a:cubicBezTo>
                    <a:pt x="1914257" y="6142607"/>
                    <a:pt x="1913725" y="6139553"/>
                    <a:pt x="2079448" y="6140692"/>
                  </a:cubicBezTo>
                  <a:cubicBezTo>
                    <a:pt x="2081574" y="6326137"/>
                    <a:pt x="2083927" y="6299501"/>
                    <a:pt x="2086716" y="6484984"/>
                  </a:cubicBezTo>
                  <a:cubicBezTo>
                    <a:pt x="1883761" y="6484548"/>
                    <a:pt x="1925111" y="6486066"/>
                    <a:pt x="1783451" y="6486066"/>
                  </a:cubicBezTo>
                  <a:cubicBezTo>
                    <a:pt x="1781268" y="6353399"/>
                    <a:pt x="1780642" y="6263076"/>
                    <a:pt x="1778422" y="6142475"/>
                  </a:cubicBezTo>
                  <a:close/>
                  <a:moveTo>
                    <a:pt x="1785937" y="6503690"/>
                  </a:moveTo>
                  <a:cubicBezTo>
                    <a:pt x="2144766" y="6503690"/>
                    <a:pt x="2086641" y="6474664"/>
                    <a:pt x="2088121" y="6585058"/>
                  </a:cubicBezTo>
                  <a:cubicBezTo>
                    <a:pt x="2089620" y="6705299"/>
                    <a:pt x="2090701" y="6739524"/>
                    <a:pt x="2091461" y="6843904"/>
                  </a:cubicBezTo>
                  <a:cubicBezTo>
                    <a:pt x="2091518" y="6852195"/>
                    <a:pt x="2115751" y="6848173"/>
                    <a:pt x="1789656" y="6848116"/>
                  </a:cubicBezTo>
                  <a:cubicBezTo>
                    <a:pt x="1789599" y="6845005"/>
                    <a:pt x="1782805" y="6503690"/>
                    <a:pt x="1785937" y="6503690"/>
                  </a:cubicBezTo>
                  <a:close/>
                  <a:moveTo>
                    <a:pt x="2091631" y="6866290"/>
                  </a:moveTo>
                  <a:cubicBezTo>
                    <a:pt x="2091650" y="6867960"/>
                    <a:pt x="2095616" y="7208307"/>
                    <a:pt x="2095635" y="7210242"/>
                  </a:cubicBezTo>
                  <a:cubicBezTo>
                    <a:pt x="1972895" y="7208515"/>
                    <a:pt x="1889644" y="7211343"/>
                    <a:pt x="1797152" y="7211456"/>
                  </a:cubicBezTo>
                  <a:cubicBezTo>
                    <a:pt x="1795178" y="7096091"/>
                    <a:pt x="1796374" y="7210584"/>
                    <a:pt x="1789979" y="6865740"/>
                  </a:cubicBezTo>
                  <a:cubicBezTo>
                    <a:pt x="1896438" y="6865759"/>
                    <a:pt x="1972097" y="6867144"/>
                    <a:pt x="2091631" y="6866290"/>
                  </a:cubicBezTo>
                  <a:close/>
                  <a:moveTo>
                    <a:pt x="2095920" y="7227885"/>
                  </a:moveTo>
                  <a:cubicBezTo>
                    <a:pt x="2098178" y="7375142"/>
                    <a:pt x="2096717" y="7339380"/>
                    <a:pt x="2100532" y="7573449"/>
                  </a:cubicBezTo>
                  <a:cubicBezTo>
                    <a:pt x="2029103" y="7574417"/>
                    <a:pt x="1944012" y="7573772"/>
                    <a:pt x="1801175" y="7573734"/>
                  </a:cubicBezTo>
                  <a:cubicBezTo>
                    <a:pt x="1801156" y="7571571"/>
                    <a:pt x="1797531" y="7233975"/>
                    <a:pt x="1797512" y="7232173"/>
                  </a:cubicBezTo>
                  <a:cubicBezTo>
                    <a:pt x="1797418" y="7225855"/>
                    <a:pt x="2089506" y="7227791"/>
                    <a:pt x="2095920" y="7227885"/>
                  </a:cubicBezTo>
                  <a:close/>
                  <a:moveTo>
                    <a:pt x="2094990" y="6140824"/>
                  </a:moveTo>
                  <a:cubicBezTo>
                    <a:pt x="2269917" y="6142380"/>
                    <a:pt x="2134651" y="6140995"/>
                    <a:pt x="2396757" y="6142646"/>
                  </a:cubicBezTo>
                  <a:cubicBezTo>
                    <a:pt x="2399243" y="6334655"/>
                    <a:pt x="2398731" y="6373698"/>
                    <a:pt x="2400647" y="6485705"/>
                  </a:cubicBezTo>
                  <a:cubicBezTo>
                    <a:pt x="2155488" y="6485098"/>
                    <a:pt x="2296845" y="6485611"/>
                    <a:pt x="2102239" y="6485042"/>
                  </a:cubicBezTo>
                  <a:cubicBezTo>
                    <a:pt x="2099431" y="6301322"/>
                    <a:pt x="2096964" y="6314925"/>
                    <a:pt x="2094990" y="6140824"/>
                  </a:cubicBezTo>
                  <a:close/>
                  <a:moveTo>
                    <a:pt x="2127289" y="6502780"/>
                  </a:moveTo>
                  <a:cubicBezTo>
                    <a:pt x="2457197" y="6504107"/>
                    <a:pt x="2400211" y="6480033"/>
                    <a:pt x="2402735" y="6585988"/>
                  </a:cubicBezTo>
                  <a:cubicBezTo>
                    <a:pt x="2404879" y="6674490"/>
                    <a:pt x="2405866" y="6743432"/>
                    <a:pt x="2407232" y="6844037"/>
                  </a:cubicBezTo>
                  <a:cubicBezTo>
                    <a:pt x="2407308" y="6850715"/>
                    <a:pt x="2107079" y="6850469"/>
                    <a:pt x="2107040" y="6843809"/>
                  </a:cubicBezTo>
                  <a:cubicBezTo>
                    <a:pt x="2104175" y="6453587"/>
                    <a:pt x="2090018" y="6502609"/>
                    <a:pt x="2127289" y="6502780"/>
                  </a:cubicBezTo>
                  <a:close/>
                  <a:moveTo>
                    <a:pt x="2127384" y="6865968"/>
                  </a:moveTo>
                  <a:cubicBezTo>
                    <a:pt x="2207085" y="6865209"/>
                    <a:pt x="2275155" y="6865323"/>
                    <a:pt x="2354875" y="6865550"/>
                  </a:cubicBezTo>
                  <a:cubicBezTo>
                    <a:pt x="2422983" y="6865740"/>
                    <a:pt x="2407194" y="6804159"/>
                    <a:pt x="2414082" y="7210128"/>
                  </a:cubicBezTo>
                  <a:cubicBezTo>
                    <a:pt x="2330908" y="7210735"/>
                    <a:pt x="2284282" y="7213524"/>
                    <a:pt x="2111196" y="7210489"/>
                  </a:cubicBezTo>
                  <a:cubicBezTo>
                    <a:pt x="2105408" y="6814536"/>
                    <a:pt x="2100190" y="6866253"/>
                    <a:pt x="2127384" y="6865968"/>
                  </a:cubicBezTo>
                  <a:close/>
                  <a:moveTo>
                    <a:pt x="2127194" y="7228417"/>
                  </a:moveTo>
                  <a:cubicBezTo>
                    <a:pt x="2407460" y="7233690"/>
                    <a:pt x="2414272" y="7220600"/>
                    <a:pt x="2414462" y="7232476"/>
                  </a:cubicBezTo>
                  <a:cubicBezTo>
                    <a:pt x="2416436" y="7358219"/>
                    <a:pt x="2413684" y="7364536"/>
                    <a:pt x="2415677" y="7491588"/>
                  </a:cubicBezTo>
                  <a:cubicBezTo>
                    <a:pt x="2417233" y="7591567"/>
                    <a:pt x="2432945" y="7576561"/>
                    <a:pt x="2355160" y="7573981"/>
                  </a:cubicBezTo>
                  <a:cubicBezTo>
                    <a:pt x="2067531" y="7564552"/>
                    <a:pt x="2116662" y="7608736"/>
                    <a:pt x="2114745" y="7491266"/>
                  </a:cubicBezTo>
                  <a:cubicBezTo>
                    <a:pt x="2109982" y="7188652"/>
                    <a:pt x="2103720" y="7227980"/>
                    <a:pt x="2127194" y="7228417"/>
                  </a:cubicBezTo>
                  <a:close/>
                  <a:moveTo>
                    <a:pt x="2416530" y="6503349"/>
                  </a:moveTo>
                  <a:cubicBezTo>
                    <a:pt x="2663398" y="6503652"/>
                    <a:pt x="2469627" y="6503671"/>
                    <a:pt x="2719379" y="6504202"/>
                  </a:cubicBezTo>
                  <a:cubicBezTo>
                    <a:pt x="2725584" y="6903797"/>
                    <a:pt x="2734275" y="6850354"/>
                    <a:pt x="2696341" y="6850354"/>
                  </a:cubicBezTo>
                  <a:cubicBezTo>
                    <a:pt x="2694861" y="6850354"/>
                    <a:pt x="2422869" y="6849273"/>
                    <a:pt x="2422793" y="6843696"/>
                  </a:cubicBezTo>
                  <a:cubicBezTo>
                    <a:pt x="2419548" y="6604200"/>
                    <a:pt x="2418504" y="6610215"/>
                    <a:pt x="2416530" y="6503349"/>
                  </a:cubicBezTo>
                  <a:close/>
                  <a:moveTo>
                    <a:pt x="2696341" y="6867998"/>
                  </a:moveTo>
                  <a:cubicBezTo>
                    <a:pt x="2732492" y="6867998"/>
                    <a:pt x="2722870" y="6812791"/>
                    <a:pt x="2729911" y="7209995"/>
                  </a:cubicBezTo>
                  <a:cubicBezTo>
                    <a:pt x="2707936" y="7209863"/>
                    <a:pt x="2690781" y="7209900"/>
                    <a:pt x="2468735" y="7209939"/>
                  </a:cubicBezTo>
                  <a:cubicBezTo>
                    <a:pt x="2419718" y="7209939"/>
                    <a:pt x="2428600" y="7266948"/>
                    <a:pt x="2423097" y="6865645"/>
                  </a:cubicBezTo>
                  <a:cubicBezTo>
                    <a:pt x="2586163" y="6865740"/>
                    <a:pt x="2589977" y="6867998"/>
                    <a:pt x="2696341" y="6867998"/>
                  </a:cubicBezTo>
                  <a:close/>
                  <a:moveTo>
                    <a:pt x="2734162" y="6455446"/>
                  </a:moveTo>
                  <a:cubicBezTo>
                    <a:pt x="2728393" y="6084992"/>
                    <a:pt x="2700231" y="6138737"/>
                    <a:pt x="2810011" y="6141545"/>
                  </a:cubicBezTo>
                  <a:cubicBezTo>
                    <a:pt x="2885121" y="6143461"/>
                    <a:pt x="2961957" y="6143310"/>
                    <a:pt x="3028300" y="6142171"/>
                  </a:cubicBezTo>
                  <a:cubicBezTo>
                    <a:pt x="3032228" y="6466924"/>
                    <a:pt x="3031051" y="6403787"/>
                    <a:pt x="3032569" y="6486862"/>
                  </a:cubicBezTo>
                  <a:cubicBezTo>
                    <a:pt x="2685885" y="6495684"/>
                    <a:pt x="2734674" y="6487735"/>
                    <a:pt x="2734162" y="6455446"/>
                  </a:cubicBezTo>
                  <a:close/>
                  <a:moveTo>
                    <a:pt x="3032892" y="6504506"/>
                  </a:moveTo>
                  <a:cubicBezTo>
                    <a:pt x="3035207" y="6619681"/>
                    <a:pt x="3037314" y="6611163"/>
                    <a:pt x="3039458" y="6849140"/>
                  </a:cubicBezTo>
                  <a:cubicBezTo>
                    <a:pt x="2998127" y="6849520"/>
                    <a:pt x="2740310" y="6850335"/>
                    <a:pt x="2738963" y="6850335"/>
                  </a:cubicBezTo>
                  <a:cubicBezTo>
                    <a:pt x="2739152" y="6755422"/>
                    <a:pt x="2739115" y="6774507"/>
                    <a:pt x="2734902" y="6504260"/>
                  </a:cubicBezTo>
                  <a:cubicBezTo>
                    <a:pt x="2818703" y="6504620"/>
                    <a:pt x="2913434" y="6507523"/>
                    <a:pt x="3032892" y="6504506"/>
                  </a:cubicBezTo>
                  <a:close/>
                  <a:moveTo>
                    <a:pt x="3037940" y="6866765"/>
                  </a:moveTo>
                  <a:cubicBezTo>
                    <a:pt x="3039856" y="6866765"/>
                    <a:pt x="3045303" y="7209900"/>
                    <a:pt x="3045322" y="7211399"/>
                  </a:cubicBezTo>
                  <a:cubicBezTo>
                    <a:pt x="2868554" y="7214416"/>
                    <a:pt x="2826919" y="7210811"/>
                    <a:pt x="2745434" y="7210090"/>
                  </a:cubicBezTo>
                  <a:cubicBezTo>
                    <a:pt x="2743650" y="7108043"/>
                    <a:pt x="2738773" y="7009259"/>
                    <a:pt x="2738925" y="6867941"/>
                  </a:cubicBezTo>
                  <a:cubicBezTo>
                    <a:pt x="2740272" y="6867960"/>
                    <a:pt x="3009911" y="6867030"/>
                    <a:pt x="3037940" y="6866765"/>
                  </a:cubicBezTo>
                  <a:close/>
                  <a:moveTo>
                    <a:pt x="3045682" y="7232515"/>
                  </a:moveTo>
                  <a:cubicBezTo>
                    <a:pt x="3051736" y="7618601"/>
                    <a:pt x="3054905" y="7574645"/>
                    <a:pt x="3037940" y="7574455"/>
                  </a:cubicBezTo>
                  <a:cubicBezTo>
                    <a:pt x="2692394" y="7570755"/>
                    <a:pt x="2750007" y="7602210"/>
                    <a:pt x="2748280" y="7491247"/>
                  </a:cubicBezTo>
                  <a:cubicBezTo>
                    <a:pt x="2746269" y="7362545"/>
                    <a:pt x="2747901" y="7365087"/>
                    <a:pt x="2745813" y="7232173"/>
                  </a:cubicBezTo>
                  <a:cubicBezTo>
                    <a:pt x="2745718" y="7225286"/>
                    <a:pt x="3045663" y="7231035"/>
                    <a:pt x="3045682" y="7232515"/>
                  </a:cubicBezTo>
                  <a:close/>
                  <a:moveTo>
                    <a:pt x="3048434" y="6504107"/>
                  </a:moveTo>
                  <a:cubicBezTo>
                    <a:pt x="3106236" y="6502666"/>
                    <a:pt x="3116389" y="6502912"/>
                    <a:pt x="3349973" y="6502874"/>
                  </a:cubicBezTo>
                  <a:cubicBezTo>
                    <a:pt x="3352667" y="6660660"/>
                    <a:pt x="3350883" y="6519664"/>
                    <a:pt x="3355836" y="6849956"/>
                  </a:cubicBezTo>
                  <a:cubicBezTo>
                    <a:pt x="3020291" y="6849292"/>
                    <a:pt x="3055057" y="6850430"/>
                    <a:pt x="3055000" y="6843772"/>
                  </a:cubicBezTo>
                  <a:cubicBezTo>
                    <a:pt x="3053292" y="6638975"/>
                    <a:pt x="3050388" y="6599230"/>
                    <a:pt x="3048434" y="6504107"/>
                  </a:cubicBezTo>
                  <a:close/>
                  <a:moveTo>
                    <a:pt x="3356102" y="6867581"/>
                  </a:moveTo>
                  <a:cubicBezTo>
                    <a:pt x="3360979" y="7192675"/>
                    <a:pt x="3358645" y="7022274"/>
                    <a:pt x="3361662" y="7212120"/>
                  </a:cubicBezTo>
                  <a:cubicBezTo>
                    <a:pt x="3260099" y="7211949"/>
                    <a:pt x="3188007" y="7209218"/>
                    <a:pt x="3060882" y="7211134"/>
                  </a:cubicBezTo>
                  <a:cubicBezTo>
                    <a:pt x="3059232" y="7110168"/>
                    <a:pt x="3056309" y="6994271"/>
                    <a:pt x="3055208" y="6866594"/>
                  </a:cubicBezTo>
                  <a:cubicBezTo>
                    <a:pt x="3209830" y="6865247"/>
                    <a:pt x="3259663" y="6867410"/>
                    <a:pt x="3356102" y="6867581"/>
                  </a:cubicBezTo>
                  <a:close/>
                  <a:moveTo>
                    <a:pt x="3361947" y="7229745"/>
                  </a:moveTo>
                  <a:cubicBezTo>
                    <a:pt x="3364167" y="7390167"/>
                    <a:pt x="3361605" y="7317677"/>
                    <a:pt x="3365590" y="7573355"/>
                  </a:cubicBezTo>
                  <a:cubicBezTo>
                    <a:pt x="3251693" y="7573507"/>
                    <a:pt x="3222506" y="7576086"/>
                    <a:pt x="3066234" y="7574740"/>
                  </a:cubicBezTo>
                  <a:cubicBezTo>
                    <a:pt x="3063596" y="7473223"/>
                    <a:pt x="3063198" y="7359623"/>
                    <a:pt x="3061205" y="7232211"/>
                  </a:cubicBezTo>
                  <a:cubicBezTo>
                    <a:pt x="3061110" y="7224907"/>
                    <a:pt x="3048339" y="7229270"/>
                    <a:pt x="3361947" y="7229745"/>
                  </a:cubicBezTo>
                  <a:close/>
                  <a:moveTo>
                    <a:pt x="3365515" y="6502893"/>
                  </a:moveTo>
                  <a:cubicBezTo>
                    <a:pt x="3462523" y="6502874"/>
                    <a:pt x="3470247" y="6504411"/>
                    <a:pt x="3665497" y="6504905"/>
                  </a:cubicBezTo>
                  <a:cubicBezTo>
                    <a:pt x="3665516" y="6506422"/>
                    <a:pt x="3671513" y="6835860"/>
                    <a:pt x="3671798" y="6849729"/>
                  </a:cubicBezTo>
                  <a:cubicBezTo>
                    <a:pt x="3524026" y="6849690"/>
                    <a:pt x="3424095" y="6850032"/>
                    <a:pt x="3371359" y="6849975"/>
                  </a:cubicBezTo>
                  <a:cubicBezTo>
                    <a:pt x="3366634" y="6534158"/>
                    <a:pt x="3367811" y="6638311"/>
                    <a:pt x="3365515" y="6502893"/>
                  </a:cubicBezTo>
                  <a:close/>
                  <a:moveTo>
                    <a:pt x="3379348" y="6867599"/>
                  </a:moveTo>
                  <a:cubicBezTo>
                    <a:pt x="3733510" y="6867599"/>
                    <a:pt x="3671968" y="6841457"/>
                    <a:pt x="3674037" y="6973479"/>
                  </a:cubicBezTo>
                  <a:cubicBezTo>
                    <a:pt x="3676067" y="7103509"/>
                    <a:pt x="3676466" y="7094535"/>
                    <a:pt x="3678382" y="7213145"/>
                  </a:cubicBezTo>
                  <a:cubicBezTo>
                    <a:pt x="3533420" y="7213998"/>
                    <a:pt x="3504272" y="7212139"/>
                    <a:pt x="3377204" y="7212139"/>
                  </a:cubicBezTo>
                  <a:cubicBezTo>
                    <a:pt x="3371151" y="6827001"/>
                    <a:pt x="3367792" y="6867599"/>
                    <a:pt x="3379348" y="6867599"/>
                  </a:cubicBezTo>
                  <a:close/>
                  <a:moveTo>
                    <a:pt x="3379348" y="7229763"/>
                  </a:moveTo>
                  <a:cubicBezTo>
                    <a:pt x="3380696" y="7229763"/>
                    <a:pt x="3678667" y="7230485"/>
                    <a:pt x="3678705" y="7232515"/>
                  </a:cubicBezTo>
                  <a:cubicBezTo>
                    <a:pt x="3678743" y="7234791"/>
                    <a:pt x="3682861" y="7573336"/>
                    <a:pt x="3682880" y="7575612"/>
                  </a:cubicBezTo>
                  <a:cubicBezTo>
                    <a:pt x="3474080" y="7576694"/>
                    <a:pt x="3524956" y="7573373"/>
                    <a:pt x="3381132" y="7573355"/>
                  </a:cubicBezTo>
                  <a:cubicBezTo>
                    <a:pt x="3375155" y="7191536"/>
                    <a:pt x="3378001" y="7229763"/>
                    <a:pt x="3379348" y="7229763"/>
                  </a:cubicBezTo>
                  <a:close/>
                  <a:moveTo>
                    <a:pt x="3720700" y="6505113"/>
                  </a:moveTo>
                  <a:cubicBezTo>
                    <a:pt x="3833042" y="6505569"/>
                    <a:pt x="3836723" y="6505132"/>
                    <a:pt x="3948211" y="6505569"/>
                  </a:cubicBezTo>
                  <a:cubicBezTo>
                    <a:pt x="3994059" y="6505758"/>
                    <a:pt x="3982312" y="6451405"/>
                    <a:pt x="3987000" y="6849160"/>
                  </a:cubicBezTo>
                  <a:cubicBezTo>
                    <a:pt x="3656426" y="6850677"/>
                    <a:pt x="3687396" y="6852442"/>
                    <a:pt x="3687225" y="6843677"/>
                  </a:cubicBezTo>
                  <a:cubicBezTo>
                    <a:pt x="3679445" y="6451215"/>
                    <a:pt x="3667300" y="6504885"/>
                    <a:pt x="3720700" y="6505113"/>
                  </a:cubicBezTo>
                  <a:close/>
                  <a:moveTo>
                    <a:pt x="3987227" y="6866765"/>
                  </a:moveTo>
                  <a:cubicBezTo>
                    <a:pt x="3988271" y="6954318"/>
                    <a:pt x="3989372" y="7027775"/>
                    <a:pt x="3991649" y="7103130"/>
                  </a:cubicBezTo>
                  <a:cubicBezTo>
                    <a:pt x="3995881" y="7242436"/>
                    <a:pt x="4049281" y="7210166"/>
                    <a:pt x="3720662" y="7212841"/>
                  </a:cubicBezTo>
                  <a:cubicBezTo>
                    <a:pt x="3682178" y="7213145"/>
                    <a:pt x="3695689" y="7265866"/>
                    <a:pt x="3687719" y="6867353"/>
                  </a:cubicBezTo>
                  <a:cubicBezTo>
                    <a:pt x="3964057" y="6867391"/>
                    <a:pt x="3856307" y="6867391"/>
                    <a:pt x="3987227" y="6866765"/>
                  </a:cubicBezTo>
                  <a:close/>
                  <a:moveTo>
                    <a:pt x="3720814" y="7230485"/>
                  </a:moveTo>
                  <a:cubicBezTo>
                    <a:pt x="3722161" y="7230466"/>
                    <a:pt x="3994552" y="7227791"/>
                    <a:pt x="3994628" y="7232515"/>
                  </a:cubicBezTo>
                  <a:cubicBezTo>
                    <a:pt x="4000833" y="7630174"/>
                    <a:pt x="4022011" y="7573886"/>
                    <a:pt x="3948192" y="7574493"/>
                  </a:cubicBezTo>
                  <a:cubicBezTo>
                    <a:pt x="3834655" y="7575422"/>
                    <a:pt x="3827748" y="7574512"/>
                    <a:pt x="3720700" y="7575366"/>
                  </a:cubicBezTo>
                  <a:cubicBezTo>
                    <a:pt x="3691400" y="7575555"/>
                    <a:pt x="3698858" y="7591074"/>
                    <a:pt x="3697302" y="7491247"/>
                  </a:cubicBezTo>
                  <a:cubicBezTo>
                    <a:pt x="3692729" y="7190853"/>
                    <a:pt x="3683639" y="7230788"/>
                    <a:pt x="3720814" y="7230485"/>
                  </a:cubicBezTo>
                  <a:close/>
                  <a:moveTo>
                    <a:pt x="3997456" y="6505701"/>
                  </a:moveTo>
                  <a:cubicBezTo>
                    <a:pt x="4186273" y="6506043"/>
                    <a:pt x="4159137" y="6504866"/>
                    <a:pt x="4289772" y="6504866"/>
                  </a:cubicBezTo>
                  <a:cubicBezTo>
                    <a:pt x="4305257" y="6504866"/>
                    <a:pt x="4298141" y="6463945"/>
                    <a:pt x="4304308" y="6850867"/>
                  </a:cubicBezTo>
                  <a:cubicBezTo>
                    <a:pt x="4187013" y="6851189"/>
                    <a:pt x="4168245" y="6848495"/>
                    <a:pt x="4002579" y="6849065"/>
                  </a:cubicBezTo>
                  <a:cubicBezTo>
                    <a:pt x="4001289" y="6748971"/>
                    <a:pt x="4002712" y="6839370"/>
                    <a:pt x="3997456" y="6505701"/>
                  </a:cubicBezTo>
                  <a:close/>
                  <a:moveTo>
                    <a:pt x="4062071" y="6866613"/>
                  </a:moveTo>
                  <a:cubicBezTo>
                    <a:pt x="4174659" y="6866613"/>
                    <a:pt x="4175836" y="6868529"/>
                    <a:pt x="4289753" y="6868529"/>
                  </a:cubicBezTo>
                  <a:cubicBezTo>
                    <a:pt x="4311975" y="6868529"/>
                    <a:pt x="4304251" y="6825824"/>
                    <a:pt x="4310551" y="7212747"/>
                  </a:cubicBezTo>
                  <a:cubicBezTo>
                    <a:pt x="4197299" y="7213050"/>
                    <a:pt x="4154829" y="7211039"/>
                    <a:pt x="4009828" y="7211551"/>
                  </a:cubicBezTo>
                  <a:cubicBezTo>
                    <a:pt x="4002921" y="6811293"/>
                    <a:pt x="3978744" y="6866613"/>
                    <a:pt x="4062071" y="6866613"/>
                  </a:cubicBezTo>
                  <a:close/>
                  <a:moveTo>
                    <a:pt x="4308255" y="6196486"/>
                  </a:moveTo>
                  <a:cubicBezTo>
                    <a:pt x="4307078" y="6120866"/>
                    <a:pt x="4255880" y="6143177"/>
                    <a:pt x="4610971" y="6141887"/>
                  </a:cubicBezTo>
                  <a:cubicBezTo>
                    <a:pt x="4614159" y="6331240"/>
                    <a:pt x="4612185" y="6334579"/>
                    <a:pt x="4614880" y="6486692"/>
                  </a:cubicBezTo>
                  <a:cubicBezTo>
                    <a:pt x="4551839" y="6487432"/>
                    <a:pt x="4525879" y="6487223"/>
                    <a:pt x="4315182" y="6487261"/>
                  </a:cubicBezTo>
                  <a:cubicBezTo>
                    <a:pt x="4312961" y="6328338"/>
                    <a:pt x="4310286" y="6325871"/>
                    <a:pt x="4308255" y="6196486"/>
                  </a:cubicBezTo>
                  <a:close/>
                  <a:moveTo>
                    <a:pt x="4615202" y="6504316"/>
                  </a:moveTo>
                  <a:cubicBezTo>
                    <a:pt x="4617005" y="6599173"/>
                    <a:pt x="4619833" y="6651857"/>
                    <a:pt x="4621427" y="6843942"/>
                  </a:cubicBezTo>
                  <a:cubicBezTo>
                    <a:pt x="4621465" y="6849140"/>
                    <a:pt x="4656382" y="6848799"/>
                    <a:pt x="4319831" y="6850810"/>
                  </a:cubicBezTo>
                  <a:cubicBezTo>
                    <a:pt x="4314631" y="6524540"/>
                    <a:pt x="4317174" y="6641574"/>
                    <a:pt x="4315428" y="6504866"/>
                  </a:cubicBezTo>
                  <a:cubicBezTo>
                    <a:pt x="4526145" y="6504829"/>
                    <a:pt x="4559999" y="6505000"/>
                    <a:pt x="4615202" y="6504316"/>
                  </a:cubicBezTo>
                  <a:close/>
                  <a:moveTo>
                    <a:pt x="4621636" y="6866518"/>
                  </a:moveTo>
                  <a:cubicBezTo>
                    <a:pt x="4621654" y="6868017"/>
                    <a:pt x="4625450" y="7210052"/>
                    <a:pt x="4625469" y="7211418"/>
                  </a:cubicBezTo>
                  <a:cubicBezTo>
                    <a:pt x="4467108" y="7209313"/>
                    <a:pt x="4402208" y="7212291"/>
                    <a:pt x="4326093" y="7212670"/>
                  </a:cubicBezTo>
                  <a:cubicBezTo>
                    <a:pt x="4324537" y="7116410"/>
                    <a:pt x="4324404" y="7137847"/>
                    <a:pt x="4320116" y="6868434"/>
                  </a:cubicBezTo>
                  <a:cubicBezTo>
                    <a:pt x="4407389" y="6867922"/>
                    <a:pt x="4472859" y="6863350"/>
                    <a:pt x="4621636" y="6866518"/>
                  </a:cubicBezTo>
                  <a:close/>
                  <a:moveTo>
                    <a:pt x="4625203" y="6066874"/>
                  </a:moveTo>
                  <a:cubicBezTo>
                    <a:pt x="4619187" y="5746049"/>
                    <a:pt x="4616379" y="5780500"/>
                    <a:pt x="4631352" y="5780387"/>
                  </a:cubicBezTo>
                  <a:cubicBezTo>
                    <a:pt x="4967238" y="5777655"/>
                    <a:pt x="4920954" y="5772760"/>
                    <a:pt x="4921106" y="5808142"/>
                  </a:cubicBezTo>
                  <a:cubicBezTo>
                    <a:pt x="4922681" y="6179754"/>
                    <a:pt x="4946022" y="6122953"/>
                    <a:pt x="4858957" y="6123541"/>
                  </a:cubicBezTo>
                  <a:cubicBezTo>
                    <a:pt x="4750051" y="6124281"/>
                    <a:pt x="4753409" y="6123712"/>
                    <a:pt x="4631237" y="6124186"/>
                  </a:cubicBezTo>
                  <a:cubicBezTo>
                    <a:pt x="4624463" y="6124224"/>
                    <a:pt x="4626456" y="6132818"/>
                    <a:pt x="4625203" y="6066874"/>
                  </a:cubicBezTo>
                  <a:close/>
                  <a:moveTo>
                    <a:pt x="4631332" y="6141811"/>
                  </a:moveTo>
                  <a:cubicBezTo>
                    <a:pt x="4979193" y="6140388"/>
                    <a:pt x="4924389" y="6125021"/>
                    <a:pt x="4925527" y="6196752"/>
                  </a:cubicBezTo>
                  <a:cubicBezTo>
                    <a:pt x="4930974" y="6545712"/>
                    <a:pt x="4952322" y="6487565"/>
                    <a:pt x="4859090" y="6486426"/>
                  </a:cubicBezTo>
                  <a:cubicBezTo>
                    <a:pt x="4591937" y="6483182"/>
                    <a:pt x="4630649" y="6502211"/>
                    <a:pt x="4629909" y="6455484"/>
                  </a:cubicBezTo>
                  <a:cubicBezTo>
                    <a:pt x="4624406" y="6104494"/>
                    <a:pt x="4626171" y="6141811"/>
                    <a:pt x="4631332" y="6141811"/>
                  </a:cubicBezTo>
                  <a:close/>
                  <a:moveTo>
                    <a:pt x="4631389" y="6504107"/>
                  </a:moveTo>
                  <a:cubicBezTo>
                    <a:pt x="4994925" y="6499687"/>
                    <a:pt x="4930841" y="6487071"/>
                    <a:pt x="4933517" y="6585286"/>
                  </a:cubicBezTo>
                  <a:cubicBezTo>
                    <a:pt x="4935965" y="6675381"/>
                    <a:pt x="4937407" y="6755497"/>
                    <a:pt x="4937122" y="6843828"/>
                  </a:cubicBezTo>
                  <a:cubicBezTo>
                    <a:pt x="4937084" y="6855705"/>
                    <a:pt x="4638410" y="6849216"/>
                    <a:pt x="4637044" y="6849197"/>
                  </a:cubicBezTo>
                  <a:cubicBezTo>
                    <a:pt x="4634805" y="6591281"/>
                    <a:pt x="4629207" y="6504146"/>
                    <a:pt x="4631389" y="6504107"/>
                  </a:cubicBezTo>
                  <a:close/>
                  <a:moveTo>
                    <a:pt x="4937065" y="6868472"/>
                  </a:moveTo>
                  <a:cubicBezTo>
                    <a:pt x="4936989" y="6993741"/>
                    <a:pt x="4941202" y="7104135"/>
                    <a:pt x="4942986" y="7209692"/>
                  </a:cubicBezTo>
                  <a:cubicBezTo>
                    <a:pt x="4853834" y="7210128"/>
                    <a:pt x="4804760" y="7213771"/>
                    <a:pt x="4640992" y="7211627"/>
                  </a:cubicBezTo>
                  <a:cubicBezTo>
                    <a:pt x="4640972" y="7209939"/>
                    <a:pt x="4637196" y="6868207"/>
                    <a:pt x="4637178" y="6866860"/>
                  </a:cubicBezTo>
                  <a:cubicBezTo>
                    <a:pt x="4700389" y="6868207"/>
                    <a:pt x="4934864" y="6868472"/>
                    <a:pt x="4937065" y="6868472"/>
                  </a:cubicBezTo>
                  <a:close/>
                  <a:moveTo>
                    <a:pt x="4943289" y="7227316"/>
                  </a:moveTo>
                  <a:cubicBezTo>
                    <a:pt x="4945358" y="7354671"/>
                    <a:pt x="4945263" y="7432018"/>
                    <a:pt x="4948185" y="7573563"/>
                  </a:cubicBezTo>
                  <a:lnTo>
                    <a:pt x="4647064" y="7573696"/>
                  </a:lnTo>
                  <a:cubicBezTo>
                    <a:pt x="4646097" y="7527842"/>
                    <a:pt x="4641409" y="7237637"/>
                    <a:pt x="4641314" y="7232268"/>
                  </a:cubicBezTo>
                  <a:cubicBezTo>
                    <a:pt x="4641276" y="7229100"/>
                    <a:pt x="4614899" y="7228986"/>
                    <a:pt x="4943289" y="7227316"/>
                  </a:cubicBezTo>
                  <a:close/>
                  <a:moveTo>
                    <a:pt x="4947142" y="6504696"/>
                  </a:moveTo>
                  <a:cubicBezTo>
                    <a:pt x="5077872" y="6504942"/>
                    <a:pt x="5054550" y="6503557"/>
                    <a:pt x="5247941" y="6503481"/>
                  </a:cubicBezTo>
                  <a:cubicBezTo>
                    <a:pt x="5249022" y="6596499"/>
                    <a:pt x="5247941" y="6708354"/>
                    <a:pt x="5253482" y="6847300"/>
                  </a:cubicBezTo>
                  <a:cubicBezTo>
                    <a:pt x="5057643" y="6847206"/>
                    <a:pt x="5103528" y="6850981"/>
                    <a:pt x="4952664" y="6850867"/>
                  </a:cubicBezTo>
                  <a:cubicBezTo>
                    <a:pt x="4953138" y="6693234"/>
                    <a:pt x="4948925" y="6593994"/>
                    <a:pt x="4947142" y="6504696"/>
                  </a:cubicBezTo>
                  <a:close/>
                  <a:moveTo>
                    <a:pt x="4972855" y="6868491"/>
                  </a:moveTo>
                  <a:cubicBezTo>
                    <a:pt x="5309140" y="6868491"/>
                    <a:pt x="5254658" y="6827114"/>
                    <a:pt x="5256936" y="6973441"/>
                  </a:cubicBezTo>
                  <a:cubicBezTo>
                    <a:pt x="5258871" y="7097457"/>
                    <a:pt x="5257467" y="7096774"/>
                    <a:pt x="5259079" y="7211020"/>
                  </a:cubicBezTo>
                  <a:cubicBezTo>
                    <a:pt x="5257732" y="7211001"/>
                    <a:pt x="4995513" y="7209559"/>
                    <a:pt x="4958528" y="7209654"/>
                  </a:cubicBezTo>
                  <a:cubicBezTo>
                    <a:pt x="4952076" y="6829239"/>
                    <a:pt x="4942436" y="6868491"/>
                    <a:pt x="4972855" y="6868491"/>
                  </a:cubicBezTo>
                  <a:close/>
                  <a:moveTo>
                    <a:pt x="4972855" y="7227240"/>
                  </a:moveTo>
                  <a:cubicBezTo>
                    <a:pt x="5291454" y="7227240"/>
                    <a:pt x="5259345" y="7227923"/>
                    <a:pt x="5259402" y="7232534"/>
                  </a:cubicBezTo>
                  <a:cubicBezTo>
                    <a:pt x="5265665" y="7632716"/>
                    <a:pt x="5285002" y="7572254"/>
                    <a:pt x="5200499" y="7572254"/>
                  </a:cubicBezTo>
                  <a:cubicBezTo>
                    <a:pt x="5087019" y="7572254"/>
                    <a:pt x="5084476" y="7573563"/>
                    <a:pt x="4972836" y="7573563"/>
                  </a:cubicBezTo>
                  <a:cubicBezTo>
                    <a:pt x="4960501" y="7573563"/>
                    <a:pt x="4963727" y="7586255"/>
                    <a:pt x="4962228" y="7491284"/>
                  </a:cubicBezTo>
                  <a:cubicBezTo>
                    <a:pt x="4957617" y="7194780"/>
                    <a:pt x="4951525" y="7227240"/>
                    <a:pt x="4972855" y="7227240"/>
                  </a:cubicBezTo>
                  <a:close/>
                  <a:moveTo>
                    <a:pt x="5560846" y="6196714"/>
                  </a:moveTo>
                  <a:cubicBezTo>
                    <a:pt x="5566103" y="6530686"/>
                    <a:pt x="5574604" y="6487014"/>
                    <a:pt x="5542401" y="6486502"/>
                  </a:cubicBezTo>
                  <a:cubicBezTo>
                    <a:pt x="5476761" y="6485440"/>
                    <a:pt x="5419603" y="6485458"/>
                    <a:pt x="5314340" y="6485743"/>
                  </a:cubicBezTo>
                  <a:cubicBezTo>
                    <a:pt x="5246081" y="6485914"/>
                    <a:pt x="5263596" y="6534917"/>
                    <a:pt x="5258321" y="6196449"/>
                  </a:cubicBezTo>
                  <a:cubicBezTo>
                    <a:pt x="5257239" y="6126273"/>
                    <a:pt x="5242684" y="6141261"/>
                    <a:pt x="5314453" y="6140388"/>
                  </a:cubicBezTo>
                  <a:cubicBezTo>
                    <a:pt x="5603544" y="6136897"/>
                    <a:pt x="5559822" y="6130181"/>
                    <a:pt x="5560846" y="6196714"/>
                  </a:cubicBezTo>
                  <a:close/>
                  <a:moveTo>
                    <a:pt x="5553331" y="5808521"/>
                  </a:moveTo>
                  <a:cubicBezTo>
                    <a:pt x="5556482" y="5884559"/>
                    <a:pt x="5556595" y="5906300"/>
                    <a:pt x="5558930" y="6067215"/>
                  </a:cubicBezTo>
                  <a:cubicBezTo>
                    <a:pt x="5559859" y="6135361"/>
                    <a:pt x="5564793" y="6124623"/>
                    <a:pt x="5542553" y="6123921"/>
                  </a:cubicBezTo>
                  <a:cubicBezTo>
                    <a:pt x="5179416" y="6112045"/>
                    <a:pt x="5256044" y="6221927"/>
                    <a:pt x="5252742" y="5778053"/>
                  </a:cubicBezTo>
                  <a:cubicBezTo>
                    <a:pt x="5598382" y="5779400"/>
                    <a:pt x="5551548" y="5765589"/>
                    <a:pt x="5553331" y="5808521"/>
                  </a:cubicBezTo>
                  <a:close/>
                  <a:moveTo>
                    <a:pt x="5546367" y="5419740"/>
                  </a:moveTo>
                  <a:cubicBezTo>
                    <a:pt x="5552345" y="5802925"/>
                    <a:pt x="5554128" y="5760865"/>
                    <a:pt x="5542287" y="5760960"/>
                  </a:cubicBezTo>
                  <a:cubicBezTo>
                    <a:pt x="5192263" y="5763293"/>
                    <a:pt x="5253140" y="5780500"/>
                    <a:pt x="5251546" y="5678396"/>
                  </a:cubicBezTo>
                  <a:cubicBezTo>
                    <a:pt x="5249478" y="5547665"/>
                    <a:pt x="5248927" y="5557017"/>
                    <a:pt x="5246707" y="5419399"/>
                  </a:cubicBezTo>
                  <a:cubicBezTo>
                    <a:pt x="5246650" y="5414713"/>
                    <a:pt x="5546310" y="5416496"/>
                    <a:pt x="5546367" y="5419740"/>
                  </a:cubicBezTo>
                  <a:close/>
                  <a:moveTo>
                    <a:pt x="5546025" y="5398644"/>
                  </a:moveTo>
                  <a:cubicBezTo>
                    <a:pt x="5391669" y="5401699"/>
                    <a:pt x="5331457" y="5398758"/>
                    <a:pt x="5246365" y="5398302"/>
                  </a:cubicBezTo>
                  <a:cubicBezTo>
                    <a:pt x="5244600" y="5292177"/>
                    <a:pt x="5240881" y="5171765"/>
                    <a:pt x="5240672" y="5053649"/>
                  </a:cubicBezTo>
                  <a:cubicBezTo>
                    <a:pt x="5347986" y="5054086"/>
                    <a:pt x="5307109" y="5055527"/>
                    <a:pt x="5540048" y="5054958"/>
                  </a:cubicBezTo>
                  <a:cubicBezTo>
                    <a:pt x="5544185" y="5309934"/>
                    <a:pt x="5544602" y="5310711"/>
                    <a:pt x="5546025" y="5398644"/>
                  </a:cubicBezTo>
                  <a:close/>
                  <a:moveTo>
                    <a:pt x="5539782" y="5037296"/>
                  </a:moveTo>
                  <a:cubicBezTo>
                    <a:pt x="5201770" y="5038187"/>
                    <a:pt x="5240672" y="5036632"/>
                    <a:pt x="5240672" y="5031510"/>
                  </a:cubicBezTo>
                  <a:cubicBezTo>
                    <a:pt x="5240502" y="4864296"/>
                    <a:pt x="5236270" y="4775472"/>
                    <a:pt x="5234486" y="4689759"/>
                  </a:cubicBezTo>
                  <a:cubicBezTo>
                    <a:pt x="5333487" y="4690442"/>
                    <a:pt x="5342520" y="4694236"/>
                    <a:pt x="5534829" y="4692244"/>
                  </a:cubicBezTo>
                  <a:cubicBezTo>
                    <a:pt x="5536765" y="4829692"/>
                    <a:pt x="5534621" y="4718880"/>
                    <a:pt x="5539782" y="5037296"/>
                  </a:cubicBezTo>
                  <a:close/>
                  <a:moveTo>
                    <a:pt x="5532514" y="4383902"/>
                  </a:moveTo>
                  <a:cubicBezTo>
                    <a:pt x="5534526" y="4512073"/>
                    <a:pt x="5532040" y="4513230"/>
                    <a:pt x="5534071" y="4642861"/>
                  </a:cubicBezTo>
                  <a:cubicBezTo>
                    <a:pt x="5534829" y="4690005"/>
                    <a:pt x="5578608" y="4674392"/>
                    <a:pt x="5234126" y="4672153"/>
                  </a:cubicBezTo>
                  <a:cubicBezTo>
                    <a:pt x="5231336" y="4525694"/>
                    <a:pt x="5234107" y="4510005"/>
                    <a:pt x="5230634" y="4329056"/>
                  </a:cubicBezTo>
                  <a:cubicBezTo>
                    <a:pt x="5587850" y="4329587"/>
                    <a:pt x="5531394" y="4312702"/>
                    <a:pt x="5532514" y="4383902"/>
                  </a:cubicBezTo>
                  <a:close/>
                  <a:moveTo>
                    <a:pt x="5523254" y="3965810"/>
                  </a:moveTo>
                  <a:cubicBezTo>
                    <a:pt x="5529516" y="4332205"/>
                    <a:pt x="5527239" y="4169373"/>
                    <a:pt x="5531053" y="4312133"/>
                  </a:cubicBezTo>
                  <a:cubicBezTo>
                    <a:pt x="5174785" y="4312247"/>
                    <a:pt x="5230824" y="4328695"/>
                    <a:pt x="5228964" y="4254005"/>
                  </a:cubicBezTo>
                  <a:cubicBezTo>
                    <a:pt x="5226744" y="4165218"/>
                    <a:pt x="5225396" y="4085975"/>
                    <a:pt x="5225017" y="3995311"/>
                  </a:cubicBezTo>
                  <a:cubicBezTo>
                    <a:pt x="5224808" y="3953763"/>
                    <a:pt x="5178088" y="3962851"/>
                    <a:pt x="5523254" y="3965810"/>
                  </a:cubicBezTo>
                  <a:close/>
                  <a:moveTo>
                    <a:pt x="5520122" y="3607137"/>
                  </a:moveTo>
                  <a:cubicBezTo>
                    <a:pt x="5522457" y="3755550"/>
                    <a:pt x="5518737" y="3693077"/>
                    <a:pt x="5522950" y="3948205"/>
                  </a:cubicBezTo>
                  <a:cubicBezTo>
                    <a:pt x="5521033" y="3948186"/>
                    <a:pt x="5227009" y="3947066"/>
                    <a:pt x="5224713" y="3947047"/>
                  </a:cubicBezTo>
                  <a:cubicBezTo>
                    <a:pt x="5223081" y="3749650"/>
                    <a:pt x="5219418" y="3750219"/>
                    <a:pt x="5217255" y="3602944"/>
                  </a:cubicBezTo>
                  <a:cubicBezTo>
                    <a:pt x="5218641" y="3602944"/>
                    <a:pt x="5520103" y="3605790"/>
                    <a:pt x="5520122" y="3607137"/>
                  </a:cubicBezTo>
                  <a:close/>
                  <a:moveTo>
                    <a:pt x="5512342" y="3241425"/>
                  </a:moveTo>
                  <a:cubicBezTo>
                    <a:pt x="5522286" y="3706775"/>
                    <a:pt x="5518813" y="3530151"/>
                    <a:pt x="5519800" y="3586856"/>
                  </a:cubicBezTo>
                  <a:cubicBezTo>
                    <a:pt x="5395256" y="3589911"/>
                    <a:pt x="5310127" y="3585547"/>
                    <a:pt x="5217009" y="3585339"/>
                  </a:cubicBezTo>
                  <a:cubicBezTo>
                    <a:pt x="5215377" y="3475854"/>
                    <a:pt x="5215301" y="3398281"/>
                    <a:pt x="5212094" y="3241311"/>
                  </a:cubicBezTo>
                  <a:cubicBezTo>
                    <a:pt x="5303409" y="3241349"/>
                    <a:pt x="5426074" y="3242658"/>
                    <a:pt x="5512342" y="3241425"/>
                  </a:cubicBezTo>
                  <a:close/>
                  <a:moveTo>
                    <a:pt x="5511848" y="3218963"/>
                  </a:moveTo>
                  <a:cubicBezTo>
                    <a:pt x="5512038" y="3227196"/>
                    <a:pt x="5536101" y="3223801"/>
                    <a:pt x="5211733" y="3223687"/>
                  </a:cubicBezTo>
                  <a:cubicBezTo>
                    <a:pt x="5211695" y="3221942"/>
                    <a:pt x="5205167" y="2878711"/>
                    <a:pt x="5205148" y="2877307"/>
                  </a:cubicBezTo>
                  <a:cubicBezTo>
                    <a:pt x="5206514" y="2877307"/>
                    <a:pt x="5505169" y="2878995"/>
                    <a:pt x="5506611" y="2879014"/>
                  </a:cubicBezTo>
                  <a:cubicBezTo>
                    <a:pt x="5507712" y="2955905"/>
                    <a:pt x="5508660" y="3073338"/>
                    <a:pt x="5511848" y="3218963"/>
                  </a:cubicBezTo>
                  <a:close/>
                  <a:moveTo>
                    <a:pt x="5502493" y="2571810"/>
                  </a:moveTo>
                  <a:cubicBezTo>
                    <a:pt x="5504524" y="2701158"/>
                    <a:pt x="5503840" y="2700911"/>
                    <a:pt x="5505871" y="2830580"/>
                  </a:cubicBezTo>
                  <a:cubicBezTo>
                    <a:pt x="5506573" y="2875163"/>
                    <a:pt x="5552686" y="2859815"/>
                    <a:pt x="5204844" y="2859683"/>
                  </a:cubicBezTo>
                  <a:cubicBezTo>
                    <a:pt x="5201733" y="2673763"/>
                    <a:pt x="5204484" y="2716581"/>
                    <a:pt x="5200897" y="2517249"/>
                  </a:cubicBezTo>
                  <a:cubicBezTo>
                    <a:pt x="5553351" y="2517249"/>
                    <a:pt x="5501317" y="2496020"/>
                    <a:pt x="5502493" y="2571810"/>
                  </a:cubicBezTo>
                  <a:close/>
                  <a:moveTo>
                    <a:pt x="5497502" y="2183504"/>
                  </a:moveTo>
                  <a:cubicBezTo>
                    <a:pt x="5505359" y="2559839"/>
                    <a:pt x="5518737" y="2498865"/>
                    <a:pt x="5428295" y="2498865"/>
                  </a:cubicBezTo>
                  <a:cubicBezTo>
                    <a:pt x="5314207" y="2498865"/>
                    <a:pt x="5314700" y="2499624"/>
                    <a:pt x="5200556" y="2499624"/>
                  </a:cubicBezTo>
                  <a:cubicBezTo>
                    <a:pt x="5197539" y="2342067"/>
                    <a:pt x="5197026" y="2368380"/>
                    <a:pt x="5195128" y="2153093"/>
                  </a:cubicBezTo>
                  <a:cubicBezTo>
                    <a:pt x="5538188" y="2153112"/>
                    <a:pt x="5496610" y="2140458"/>
                    <a:pt x="5497502" y="2183504"/>
                  </a:cubicBezTo>
                  <a:close/>
                  <a:moveTo>
                    <a:pt x="5490234" y="1795349"/>
                  </a:moveTo>
                  <a:cubicBezTo>
                    <a:pt x="5496572" y="2199516"/>
                    <a:pt x="5519136" y="2135184"/>
                    <a:pt x="5428295" y="2135184"/>
                  </a:cubicBezTo>
                  <a:cubicBezTo>
                    <a:pt x="5315630" y="2135184"/>
                    <a:pt x="5314340" y="2135487"/>
                    <a:pt x="5200499" y="2135487"/>
                  </a:cubicBezTo>
                  <a:cubicBezTo>
                    <a:pt x="5192946" y="2135487"/>
                    <a:pt x="5195280" y="2145922"/>
                    <a:pt x="5193838" y="2053777"/>
                  </a:cubicBezTo>
                  <a:cubicBezTo>
                    <a:pt x="5189132" y="1751734"/>
                    <a:pt x="5187424" y="1791137"/>
                    <a:pt x="5200499" y="1791137"/>
                  </a:cubicBezTo>
                  <a:cubicBezTo>
                    <a:pt x="5511108" y="1791137"/>
                    <a:pt x="5490082" y="1785218"/>
                    <a:pt x="5490234" y="1795349"/>
                  </a:cubicBezTo>
                  <a:close/>
                  <a:moveTo>
                    <a:pt x="5489893" y="1772299"/>
                  </a:moveTo>
                  <a:cubicBezTo>
                    <a:pt x="5382713" y="1771066"/>
                    <a:pt x="5312271" y="1773494"/>
                    <a:pt x="5191011" y="1773513"/>
                  </a:cubicBezTo>
                  <a:cubicBezTo>
                    <a:pt x="5184312" y="1384390"/>
                    <a:pt x="5174596" y="1426905"/>
                    <a:pt x="5200518" y="1426905"/>
                  </a:cubicBezTo>
                  <a:cubicBezTo>
                    <a:pt x="5296274" y="1426905"/>
                    <a:pt x="5321893" y="1427133"/>
                    <a:pt x="5428313" y="1427133"/>
                  </a:cubicBezTo>
                  <a:cubicBezTo>
                    <a:pt x="5504353" y="1427152"/>
                    <a:pt x="5483725" y="1364660"/>
                    <a:pt x="5489893" y="1772299"/>
                  </a:cubicBezTo>
                  <a:close/>
                  <a:moveTo>
                    <a:pt x="5479626" y="1148424"/>
                  </a:moveTo>
                  <a:cubicBezTo>
                    <a:pt x="5482017" y="1227212"/>
                    <a:pt x="5482055" y="1244628"/>
                    <a:pt x="5484750" y="1409869"/>
                  </a:cubicBezTo>
                  <a:cubicBezTo>
                    <a:pt x="5451142" y="1409433"/>
                    <a:pt x="5207065" y="1409262"/>
                    <a:pt x="5183629" y="1409338"/>
                  </a:cubicBezTo>
                  <a:cubicBezTo>
                    <a:pt x="5177348" y="1014201"/>
                    <a:pt x="5167308" y="1067170"/>
                    <a:pt x="5200518" y="1067170"/>
                  </a:cubicBezTo>
                  <a:cubicBezTo>
                    <a:pt x="5534298" y="1067170"/>
                    <a:pt x="5476248" y="1036379"/>
                    <a:pt x="5479626" y="1148424"/>
                  </a:cubicBezTo>
                  <a:close/>
                  <a:moveTo>
                    <a:pt x="5474199" y="759966"/>
                  </a:moveTo>
                  <a:cubicBezTo>
                    <a:pt x="5479360" y="1098966"/>
                    <a:pt x="5490766" y="1047041"/>
                    <a:pt x="5428295" y="1047041"/>
                  </a:cubicBezTo>
                  <a:cubicBezTo>
                    <a:pt x="5139906" y="1047041"/>
                    <a:pt x="5177272" y="1064400"/>
                    <a:pt x="5176569" y="1018622"/>
                  </a:cubicBezTo>
                  <a:cubicBezTo>
                    <a:pt x="5170876" y="655414"/>
                    <a:pt x="5164500" y="703716"/>
                    <a:pt x="5200518" y="703716"/>
                  </a:cubicBezTo>
                  <a:cubicBezTo>
                    <a:pt x="5523330" y="703716"/>
                    <a:pt x="5473042" y="686091"/>
                    <a:pt x="5474199" y="759966"/>
                  </a:cubicBezTo>
                  <a:close/>
                  <a:moveTo>
                    <a:pt x="5200518" y="339939"/>
                  </a:moveTo>
                  <a:cubicBezTo>
                    <a:pt x="5510160" y="339939"/>
                    <a:pt x="5468012" y="332559"/>
                    <a:pt x="5468051" y="371488"/>
                  </a:cubicBezTo>
                  <a:cubicBezTo>
                    <a:pt x="5468051" y="738908"/>
                    <a:pt x="5492227" y="685446"/>
                    <a:pt x="5428295" y="685446"/>
                  </a:cubicBezTo>
                  <a:cubicBezTo>
                    <a:pt x="5125541" y="685446"/>
                    <a:pt x="5173210" y="701837"/>
                    <a:pt x="5171559" y="630164"/>
                  </a:cubicBezTo>
                  <a:cubicBezTo>
                    <a:pt x="5164178" y="293421"/>
                    <a:pt x="5154082" y="339939"/>
                    <a:pt x="5200518" y="339939"/>
                  </a:cubicBezTo>
                  <a:close/>
                  <a:moveTo>
                    <a:pt x="5168087" y="1409414"/>
                  </a:moveTo>
                  <a:cubicBezTo>
                    <a:pt x="5087967" y="1409926"/>
                    <a:pt x="4867819" y="1418463"/>
                    <a:pt x="4867345" y="1406549"/>
                  </a:cubicBezTo>
                  <a:cubicBezTo>
                    <a:pt x="4862449" y="1285398"/>
                    <a:pt x="4862695" y="1169027"/>
                    <a:pt x="4861329" y="1066752"/>
                  </a:cubicBezTo>
                  <a:cubicBezTo>
                    <a:pt x="5186038" y="1066866"/>
                    <a:pt x="5027925" y="1067056"/>
                    <a:pt x="5161824" y="1067170"/>
                  </a:cubicBezTo>
                  <a:cubicBezTo>
                    <a:pt x="5164709" y="1228597"/>
                    <a:pt x="5162337" y="1047458"/>
                    <a:pt x="5168087" y="1409414"/>
                  </a:cubicBezTo>
                  <a:close/>
                  <a:moveTo>
                    <a:pt x="5161027" y="1018925"/>
                  </a:moveTo>
                  <a:cubicBezTo>
                    <a:pt x="5161692" y="1061725"/>
                    <a:pt x="5208849" y="1049261"/>
                    <a:pt x="4861083" y="1049147"/>
                  </a:cubicBezTo>
                  <a:cubicBezTo>
                    <a:pt x="4857363" y="788859"/>
                    <a:pt x="4861045" y="982690"/>
                    <a:pt x="4856870" y="702596"/>
                  </a:cubicBezTo>
                  <a:cubicBezTo>
                    <a:pt x="5276728" y="704133"/>
                    <a:pt x="5122087" y="703583"/>
                    <a:pt x="5157536" y="703678"/>
                  </a:cubicBezTo>
                  <a:cubicBezTo>
                    <a:pt x="5160951" y="888763"/>
                    <a:pt x="5158674" y="868748"/>
                    <a:pt x="5161027" y="1018925"/>
                  </a:cubicBezTo>
                  <a:close/>
                  <a:moveTo>
                    <a:pt x="4859052" y="341665"/>
                  </a:moveTo>
                  <a:cubicBezTo>
                    <a:pt x="5196002" y="341001"/>
                    <a:pt x="5149699" y="327057"/>
                    <a:pt x="5150875" y="371754"/>
                  </a:cubicBezTo>
                  <a:cubicBezTo>
                    <a:pt x="5160667" y="746534"/>
                    <a:pt x="5174197" y="686338"/>
                    <a:pt x="5086753" y="685617"/>
                  </a:cubicBezTo>
                  <a:cubicBezTo>
                    <a:pt x="4810130" y="683378"/>
                    <a:pt x="4856927" y="704171"/>
                    <a:pt x="4855883" y="634299"/>
                  </a:cubicBezTo>
                  <a:cubicBezTo>
                    <a:pt x="4851272" y="306777"/>
                    <a:pt x="4847211" y="341703"/>
                    <a:pt x="4859052" y="341665"/>
                  </a:cubicBezTo>
                  <a:close/>
                  <a:moveTo>
                    <a:pt x="4851822" y="1407346"/>
                  </a:moveTo>
                  <a:cubicBezTo>
                    <a:pt x="4851974" y="1411121"/>
                    <a:pt x="4887631" y="1409547"/>
                    <a:pt x="4552086" y="1411387"/>
                  </a:cubicBezTo>
                  <a:cubicBezTo>
                    <a:pt x="4547456" y="1211637"/>
                    <a:pt x="4548613" y="1162956"/>
                    <a:pt x="4547361" y="1064893"/>
                  </a:cubicBezTo>
                  <a:cubicBezTo>
                    <a:pt x="4696309" y="1065424"/>
                    <a:pt x="4549353" y="1066657"/>
                    <a:pt x="4845806" y="1066752"/>
                  </a:cubicBezTo>
                  <a:cubicBezTo>
                    <a:pt x="4847173" y="1170279"/>
                    <a:pt x="4846945" y="1286289"/>
                    <a:pt x="4851822" y="1407346"/>
                  </a:cubicBezTo>
                  <a:close/>
                  <a:moveTo>
                    <a:pt x="4842201" y="759966"/>
                  </a:moveTo>
                  <a:cubicBezTo>
                    <a:pt x="4844194" y="887055"/>
                    <a:pt x="4843093" y="889920"/>
                    <a:pt x="4845105" y="1018925"/>
                  </a:cubicBezTo>
                  <a:cubicBezTo>
                    <a:pt x="4845806" y="1063489"/>
                    <a:pt x="4891123" y="1048445"/>
                    <a:pt x="4547114" y="1047269"/>
                  </a:cubicBezTo>
                  <a:cubicBezTo>
                    <a:pt x="4545463" y="928242"/>
                    <a:pt x="4544647" y="926478"/>
                    <a:pt x="4541042" y="702862"/>
                  </a:cubicBezTo>
                  <a:cubicBezTo>
                    <a:pt x="4894462" y="702634"/>
                    <a:pt x="4841043" y="683075"/>
                    <a:pt x="4842201" y="759966"/>
                  </a:cubicBezTo>
                  <a:close/>
                  <a:moveTo>
                    <a:pt x="4745136" y="341817"/>
                  </a:moveTo>
                  <a:cubicBezTo>
                    <a:pt x="4851765" y="341817"/>
                    <a:pt x="4835123" y="333451"/>
                    <a:pt x="4835920" y="371659"/>
                  </a:cubicBezTo>
                  <a:cubicBezTo>
                    <a:pt x="4837798" y="461584"/>
                    <a:pt x="4838975" y="539708"/>
                    <a:pt x="4840303" y="634584"/>
                  </a:cubicBezTo>
                  <a:cubicBezTo>
                    <a:pt x="4841290" y="700604"/>
                    <a:pt x="4896094" y="684953"/>
                    <a:pt x="4540776" y="685237"/>
                  </a:cubicBezTo>
                  <a:cubicBezTo>
                    <a:pt x="4537038" y="452326"/>
                    <a:pt x="4537056" y="446388"/>
                    <a:pt x="4535178" y="371204"/>
                  </a:cubicBezTo>
                  <a:cubicBezTo>
                    <a:pt x="4534191" y="331800"/>
                    <a:pt x="4497244" y="341627"/>
                    <a:pt x="4745136" y="341817"/>
                  </a:cubicBezTo>
                  <a:close/>
                  <a:moveTo>
                    <a:pt x="4517453" y="1411482"/>
                  </a:moveTo>
                  <a:cubicBezTo>
                    <a:pt x="4404789" y="1411482"/>
                    <a:pt x="4405416" y="1409224"/>
                    <a:pt x="4289772" y="1409224"/>
                  </a:cubicBezTo>
                  <a:cubicBezTo>
                    <a:pt x="4214169" y="1409224"/>
                    <a:pt x="4235480" y="1474220"/>
                    <a:pt x="4228572" y="1066373"/>
                  </a:cubicBezTo>
                  <a:cubicBezTo>
                    <a:pt x="4357215" y="1067739"/>
                    <a:pt x="4403271" y="1064628"/>
                    <a:pt x="4531819" y="1064836"/>
                  </a:cubicBezTo>
                  <a:cubicBezTo>
                    <a:pt x="4536772" y="1462761"/>
                    <a:pt x="4544932" y="1411482"/>
                    <a:pt x="4517453" y="1411482"/>
                  </a:cubicBezTo>
                  <a:close/>
                  <a:moveTo>
                    <a:pt x="4526430" y="759928"/>
                  </a:moveTo>
                  <a:cubicBezTo>
                    <a:pt x="4531667" y="1091282"/>
                    <a:pt x="4537398" y="1047231"/>
                    <a:pt x="4517453" y="1047231"/>
                  </a:cubicBezTo>
                  <a:cubicBezTo>
                    <a:pt x="4185305" y="1047231"/>
                    <a:pt x="4228496" y="1063091"/>
                    <a:pt x="4227794" y="1018622"/>
                  </a:cubicBezTo>
                  <a:cubicBezTo>
                    <a:pt x="4225726" y="886069"/>
                    <a:pt x="4227282" y="888554"/>
                    <a:pt x="4225251" y="759662"/>
                  </a:cubicBezTo>
                  <a:cubicBezTo>
                    <a:pt x="4224151" y="691365"/>
                    <a:pt x="4207375" y="703184"/>
                    <a:pt x="4289753" y="703184"/>
                  </a:cubicBezTo>
                  <a:cubicBezTo>
                    <a:pt x="4573245" y="703184"/>
                    <a:pt x="4525158" y="681348"/>
                    <a:pt x="4526430" y="759928"/>
                  </a:cubicBezTo>
                  <a:close/>
                  <a:moveTo>
                    <a:pt x="4519636" y="371716"/>
                  </a:moveTo>
                  <a:cubicBezTo>
                    <a:pt x="4521590" y="449423"/>
                    <a:pt x="4521647" y="461849"/>
                    <a:pt x="4525234" y="685256"/>
                  </a:cubicBezTo>
                  <a:cubicBezTo>
                    <a:pt x="4491987" y="685256"/>
                    <a:pt x="4257587" y="685522"/>
                    <a:pt x="4224056" y="685883"/>
                  </a:cubicBezTo>
                  <a:lnTo>
                    <a:pt x="4218458" y="340451"/>
                  </a:lnTo>
                  <a:cubicBezTo>
                    <a:pt x="4576338" y="334760"/>
                    <a:pt x="4518706" y="334855"/>
                    <a:pt x="4519636" y="371716"/>
                  </a:cubicBezTo>
                  <a:close/>
                  <a:moveTo>
                    <a:pt x="4214511" y="1148272"/>
                  </a:moveTo>
                  <a:cubicBezTo>
                    <a:pt x="4216048" y="1229963"/>
                    <a:pt x="4215516" y="1199343"/>
                    <a:pt x="4218894" y="1409831"/>
                  </a:cubicBezTo>
                  <a:cubicBezTo>
                    <a:pt x="4120955" y="1411747"/>
                    <a:pt x="4160522" y="1414024"/>
                    <a:pt x="3917640" y="1411709"/>
                  </a:cubicBezTo>
                  <a:cubicBezTo>
                    <a:pt x="3913237" y="1057627"/>
                    <a:pt x="3915799" y="1174453"/>
                    <a:pt x="3914679" y="1064438"/>
                  </a:cubicBezTo>
                  <a:cubicBezTo>
                    <a:pt x="4274761" y="1064267"/>
                    <a:pt x="4212556" y="1049621"/>
                    <a:pt x="4214511" y="1148272"/>
                  </a:cubicBezTo>
                  <a:close/>
                  <a:moveTo>
                    <a:pt x="4209709" y="759966"/>
                  </a:moveTo>
                  <a:cubicBezTo>
                    <a:pt x="4214814" y="1095172"/>
                    <a:pt x="4223600" y="1048881"/>
                    <a:pt x="4176045" y="1047914"/>
                  </a:cubicBezTo>
                  <a:cubicBezTo>
                    <a:pt x="4104882" y="1046472"/>
                    <a:pt x="4091750" y="1046756"/>
                    <a:pt x="3914471" y="1046832"/>
                  </a:cubicBezTo>
                  <a:cubicBezTo>
                    <a:pt x="3912345" y="880017"/>
                    <a:pt x="3908948" y="880946"/>
                    <a:pt x="3907089" y="703943"/>
                  </a:cubicBezTo>
                  <a:cubicBezTo>
                    <a:pt x="4262426" y="707415"/>
                    <a:pt x="4208457" y="681823"/>
                    <a:pt x="4209709" y="759966"/>
                  </a:cubicBezTo>
                  <a:close/>
                  <a:moveTo>
                    <a:pt x="3948154" y="342007"/>
                  </a:moveTo>
                  <a:cubicBezTo>
                    <a:pt x="4025351" y="343031"/>
                    <a:pt x="4099797" y="343202"/>
                    <a:pt x="4176083" y="341362"/>
                  </a:cubicBezTo>
                  <a:cubicBezTo>
                    <a:pt x="4213770" y="340413"/>
                    <a:pt x="4202100" y="289096"/>
                    <a:pt x="4208514" y="686091"/>
                  </a:cubicBezTo>
                  <a:cubicBezTo>
                    <a:pt x="4073267" y="688026"/>
                    <a:pt x="4126345" y="688501"/>
                    <a:pt x="3906918" y="686357"/>
                  </a:cubicBezTo>
                  <a:cubicBezTo>
                    <a:pt x="3903654" y="283784"/>
                    <a:pt x="3885361" y="341191"/>
                    <a:pt x="3948154" y="342007"/>
                  </a:cubicBezTo>
                  <a:close/>
                  <a:moveTo>
                    <a:pt x="3907848" y="1775201"/>
                  </a:moveTo>
                  <a:cubicBezTo>
                    <a:pt x="3833478" y="1775733"/>
                    <a:pt x="3737020" y="1775201"/>
                    <a:pt x="3609554" y="1775201"/>
                  </a:cubicBezTo>
                  <a:cubicBezTo>
                    <a:pt x="3609345" y="1762604"/>
                    <a:pt x="3604241" y="1467561"/>
                    <a:pt x="3603292" y="1427835"/>
                  </a:cubicBezTo>
                  <a:cubicBezTo>
                    <a:pt x="3604677" y="1427835"/>
                    <a:pt x="3900200" y="1429182"/>
                    <a:pt x="3902288" y="1429201"/>
                  </a:cubicBezTo>
                  <a:cubicBezTo>
                    <a:pt x="3903844" y="1555532"/>
                    <a:pt x="3906519" y="1691974"/>
                    <a:pt x="3907848" y="1775201"/>
                  </a:cubicBezTo>
                  <a:close/>
                  <a:moveTo>
                    <a:pt x="3899384" y="1148083"/>
                  </a:moveTo>
                  <a:cubicBezTo>
                    <a:pt x="3898720" y="1464602"/>
                    <a:pt x="3933125" y="1411368"/>
                    <a:pt x="3834484" y="1411368"/>
                  </a:cubicBezTo>
                  <a:cubicBezTo>
                    <a:pt x="3576592" y="1411368"/>
                    <a:pt x="3602893" y="1411349"/>
                    <a:pt x="3602779" y="1406739"/>
                  </a:cubicBezTo>
                  <a:cubicBezTo>
                    <a:pt x="3601261" y="1343811"/>
                    <a:pt x="3591526" y="1065254"/>
                    <a:pt x="3606992" y="1065254"/>
                  </a:cubicBezTo>
                  <a:cubicBezTo>
                    <a:pt x="3958686" y="1065254"/>
                    <a:pt x="3899612" y="1039358"/>
                    <a:pt x="3899384" y="1148083"/>
                  </a:cubicBezTo>
                  <a:close/>
                  <a:moveTo>
                    <a:pt x="3892306" y="759966"/>
                  </a:moveTo>
                  <a:cubicBezTo>
                    <a:pt x="3897601" y="1097657"/>
                    <a:pt x="3920202" y="1046832"/>
                    <a:pt x="3834484" y="1046870"/>
                  </a:cubicBezTo>
                  <a:cubicBezTo>
                    <a:pt x="3563156" y="1046870"/>
                    <a:pt x="3597561" y="1060473"/>
                    <a:pt x="3596897" y="1018584"/>
                  </a:cubicBezTo>
                  <a:cubicBezTo>
                    <a:pt x="3596745" y="1008453"/>
                    <a:pt x="3592266" y="717773"/>
                    <a:pt x="3592020" y="701667"/>
                  </a:cubicBezTo>
                  <a:cubicBezTo>
                    <a:pt x="3952443" y="700908"/>
                    <a:pt x="3891186" y="689316"/>
                    <a:pt x="3892306" y="759966"/>
                  </a:cubicBezTo>
                  <a:close/>
                  <a:moveTo>
                    <a:pt x="3606992" y="342216"/>
                  </a:moveTo>
                  <a:cubicBezTo>
                    <a:pt x="3929823" y="342216"/>
                    <a:pt x="3886499" y="328784"/>
                    <a:pt x="3887429" y="370805"/>
                  </a:cubicBezTo>
                  <a:cubicBezTo>
                    <a:pt x="3896007" y="748014"/>
                    <a:pt x="3903142" y="686034"/>
                    <a:pt x="3834484" y="686034"/>
                  </a:cubicBezTo>
                  <a:cubicBezTo>
                    <a:pt x="3721042" y="686034"/>
                    <a:pt x="3720928" y="684042"/>
                    <a:pt x="3606992" y="684042"/>
                  </a:cubicBezTo>
                  <a:cubicBezTo>
                    <a:pt x="3586706" y="684042"/>
                    <a:pt x="3591887" y="693945"/>
                    <a:pt x="3591014" y="630201"/>
                  </a:cubicBezTo>
                  <a:cubicBezTo>
                    <a:pt x="3586516" y="297879"/>
                    <a:pt x="3577863" y="342216"/>
                    <a:pt x="3606992" y="342216"/>
                  </a:cubicBezTo>
                  <a:close/>
                  <a:moveTo>
                    <a:pt x="3582038" y="1065292"/>
                  </a:moveTo>
                  <a:cubicBezTo>
                    <a:pt x="3583347" y="1160452"/>
                    <a:pt x="3583366" y="1248992"/>
                    <a:pt x="3587313" y="1410248"/>
                  </a:cubicBezTo>
                  <a:cubicBezTo>
                    <a:pt x="3270233" y="1410818"/>
                    <a:pt x="3287122" y="1414555"/>
                    <a:pt x="3286932" y="1407479"/>
                  </a:cubicBezTo>
                  <a:cubicBezTo>
                    <a:pt x="3286211" y="1376878"/>
                    <a:pt x="3280442" y="1067758"/>
                    <a:pt x="3280423" y="1066373"/>
                  </a:cubicBezTo>
                  <a:cubicBezTo>
                    <a:pt x="3439410" y="1067720"/>
                    <a:pt x="3485637" y="1065500"/>
                    <a:pt x="3582038" y="1065292"/>
                  </a:cubicBezTo>
                  <a:close/>
                  <a:moveTo>
                    <a:pt x="3581791" y="1047667"/>
                  </a:moveTo>
                  <a:cubicBezTo>
                    <a:pt x="3234139" y="1048407"/>
                    <a:pt x="3280328" y="1061611"/>
                    <a:pt x="3279645" y="1018584"/>
                  </a:cubicBezTo>
                  <a:cubicBezTo>
                    <a:pt x="3277615" y="888990"/>
                    <a:pt x="3278165" y="888914"/>
                    <a:pt x="3276134" y="759662"/>
                  </a:cubicBezTo>
                  <a:cubicBezTo>
                    <a:pt x="3274996" y="687533"/>
                    <a:pt x="3216036" y="703754"/>
                    <a:pt x="3576459" y="701743"/>
                  </a:cubicBezTo>
                  <a:cubicBezTo>
                    <a:pt x="3576478" y="703184"/>
                    <a:pt x="3581317" y="1014733"/>
                    <a:pt x="3581791" y="1047667"/>
                  </a:cubicBezTo>
                  <a:close/>
                  <a:moveTo>
                    <a:pt x="3570595" y="342121"/>
                  </a:moveTo>
                  <a:cubicBezTo>
                    <a:pt x="3574428" y="535477"/>
                    <a:pt x="3574125" y="541662"/>
                    <a:pt x="3576212" y="684118"/>
                  </a:cubicBezTo>
                  <a:cubicBezTo>
                    <a:pt x="3227497" y="685958"/>
                    <a:pt x="3275451" y="708895"/>
                    <a:pt x="3273649" y="630126"/>
                  </a:cubicBezTo>
                  <a:cubicBezTo>
                    <a:pt x="3270821" y="506792"/>
                    <a:pt x="3270100" y="436067"/>
                    <a:pt x="3269834" y="371432"/>
                  </a:cubicBezTo>
                  <a:cubicBezTo>
                    <a:pt x="3269644" y="327399"/>
                    <a:pt x="3225353" y="340413"/>
                    <a:pt x="3570595" y="342121"/>
                  </a:cubicBezTo>
                  <a:close/>
                  <a:moveTo>
                    <a:pt x="3265640" y="1410609"/>
                  </a:moveTo>
                  <a:cubicBezTo>
                    <a:pt x="3080125" y="1406606"/>
                    <a:pt x="2968523" y="1413550"/>
                    <a:pt x="2968447" y="1406891"/>
                  </a:cubicBezTo>
                  <a:cubicBezTo>
                    <a:pt x="2964234" y="1003236"/>
                    <a:pt x="2939090" y="1063622"/>
                    <a:pt x="3037788" y="1064950"/>
                  </a:cubicBezTo>
                  <a:cubicBezTo>
                    <a:pt x="3131419" y="1066202"/>
                    <a:pt x="3156164" y="1065197"/>
                    <a:pt x="3264900" y="1066202"/>
                  </a:cubicBezTo>
                  <a:cubicBezTo>
                    <a:pt x="3271485" y="1455306"/>
                    <a:pt x="3274939" y="1410780"/>
                    <a:pt x="3265640" y="1410609"/>
                  </a:cubicBezTo>
                  <a:close/>
                  <a:moveTo>
                    <a:pt x="3260593" y="759966"/>
                  </a:moveTo>
                  <a:cubicBezTo>
                    <a:pt x="3262623" y="889275"/>
                    <a:pt x="3262073" y="889142"/>
                    <a:pt x="3264103" y="1018887"/>
                  </a:cubicBezTo>
                  <a:cubicBezTo>
                    <a:pt x="3264787" y="1061820"/>
                    <a:pt x="3311621" y="1047895"/>
                    <a:pt x="2963475" y="1046643"/>
                  </a:cubicBezTo>
                  <a:cubicBezTo>
                    <a:pt x="2960686" y="863075"/>
                    <a:pt x="2963324" y="864973"/>
                    <a:pt x="2959983" y="704531"/>
                  </a:cubicBezTo>
                  <a:cubicBezTo>
                    <a:pt x="3306383" y="702464"/>
                    <a:pt x="3259359" y="680305"/>
                    <a:pt x="3260593" y="759966"/>
                  </a:cubicBezTo>
                  <a:close/>
                  <a:moveTo>
                    <a:pt x="3254103" y="341571"/>
                  </a:moveTo>
                  <a:cubicBezTo>
                    <a:pt x="3255298" y="536862"/>
                    <a:pt x="3256816" y="564541"/>
                    <a:pt x="3259283" y="685503"/>
                  </a:cubicBezTo>
                  <a:cubicBezTo>
                    <a:pt x="3188804" y="684004"/>
                    <a:pt x="3113372" y="683985"/>
                    <a:pt x="3037712" y="685712"/>
                  </a:cubicBezTo>
                  <a:cubicBezTo>
                    <a:pt x="2935637" y="688045"/>
                    <a:pt x="2962280" y="744011"/>
                    <a:pt x="2952545" y="371242"/>
                  </a:cubicBezTo>
                  <a:cubicBezTo>
                    <a:pt x="2951179" y="319393"/>
                    <a:pt x="2913453" y="348628"/>
                    <a:pt x="3254103" y="341571"/>
                  </a:cubicBezTo>
                  <a:close/>
                  <a:moveTo>
                    <a:pt x="2924023" y="1409907"/>
                  </a:moveTo>
                  <a:cubicBezTo>
                    <a:pt x="2701142" y="1409945"/>
                    <a:pt x="2680989" y="1409907"/>
                    <a:pt x="2652657" y="1410040"/>
                  </a:cubicBezTo>
                  <a:cubicBezTo>
                    <a:pt x="2647381" y="1223513"/>
                    <a:pt x="2649772" y="1152598"/>
                    <a:pt x="2648918" y="1065937"/>
                  </a:cubicBezTo>
                  <a:cubicBezTo>
                    <a:pt x="2812972" y="1065443"/>
                    <a:pt x="2854739" y="1064001"/>
                    <a:pt x="2948180" y="1064210"/>
                  </a:cubicBezTo>
                  <a:cubicBezTo>
                    <a:pt x="2954139" y="1471754"/>
                    <a:pt x="2965658" y="1409907"/>
                    <a:pt x="2924023" y="1409907"/>
                  </a:cubicBezTo>
                  <a:close/>
                  <a:moveTo>
                    <a:pt x="2945448" y="759928"/>
                  </a:moveTo>
                  <a:cubicBezTo>
                    <a:pt x="2950628" y="1091586"/>
                    <a:pt x="2953607" y="1046567"/>
                    <a:pt x="2924042" y="1046567"/>
                  </a:cubicBezTo>
                  <a:cubicBezTo>
                    <a:pt x="2606525" y="1046567"/>
                    <a:pt x="2648994" y="1061934"/>
                    <a:pt x="2648330" y="1018584"/>
                  </a:cubicBezTo>
                  <a:cubicBezTo>
                    <a:pt x="2642504" y="646593"/>
                    <a:pt x="2624610" y="703109"/>
                    <a:pt x="2696360" y="703109"/>
                  </a:cubicBezTo>
                  <a:cubicBezTo>
                    <a:pt x="2810068" y="703109"/>
                    <a:pt x="2810106" y="704645"/>
                    <a:pt x="2924042" y="704645"/>
                  </a:cubicBezTo>
                  <a:cubicBezTo>
                    <a:pt x="2949603" y="704626"/>
                    <a:pt x="2944366" y="693509"/>
                    <a:pt x="2945448" y="759928"/>
                  </a:cubicBezTo>
                  <a:close/>
                  <a:moveTo>
                    <a:pt x="2696341" y="340470"/>
                  </a:moveTo>
                  <a:cubicBezTo>
                    <a:pt x="2705412" y="340470"/>
                    <a:pt x="2922201" y="340603"/>
                    <a:pt x="2936206" y="340622"/>
                  </a:cubicBezTo>
                  <a:cubicBezTo>
                    <a:pt x="2937382" y="389511"/>
                    <a:pt x="2932733" y="197559"/>
                    <a:pt x="2944024" y="687002"/>
                  </a:cubicBezTo>
                  <a:cubicBezTo>
                    <a:pt x="2817393" y="687362"/>
                    <a:pt x="2764942" y="684592"/>
                    <a:pt x="2642144" y="685712"/>
                  </a:cubicBezTo>
                  <a:cubicBezTo>
                    <a:pt x="2637400" y="277903"/>
                    <a:pt x="2615349" y="340470"/>
                    <a:pt x="2696341" y="340470"/>
                  </a:cubicBezTo>
                  <a:close/>
                  <a:moveTo>
                    <a:pt x="2633377" y="1065994"/>
                  </a:moveTo>
                  <a:cubicBezTo>
                    <a:pt x="2634515" y="1186595"/>
                    <a:pt x="2631251" y="1160054"/>
                    <a:pt x="2637096" y="1410116"/>
                  </a:cubicBezTo>
                  <a:cubicBezTo>
                    <a:pt x="2286616" y="1412316"/>
                    <a:pt x="2374611" y="1411747"/>
                    <a:pt x="2338119" y="1412089"/>
                  </a:cubicBezTo>
                  <a:cubicBezTo>
                    <a:pt x="2336999" y="1269386"/>
                    <a:pt x="2334589" y="1172916"/>
                    <a:pt x="2332787" y="1065064"/>
                  </a:cubicBezTo>
                  <a:cubicBezTo>
                    <a:pt x="2479875" y="1067853"/>
                    <a:pt x="2517126" y="1066506"/>
                    <a:pt x="2633377" y="1065994"/>
                  </a:cubicBezTo>
                  <a:close/>
                  <a:moveTo>
                    <a:pt x="2627646" y="759966"/>
                  </a:moveTo>
                  <a:cubicBezTo>
                    <a:pt x="2632940" y="1098150"/>
                    <a:pt x="2650114" y="1048122"/>
                    <a:pt x="2582462" y="1048673"/>
                  </a:cubicBezTo>
                  <a:cubicBezTo>
                    <a:pt x="2292499" y="1051025"/>
                    <a:pt x="2332616" y="1054193"/>
                    <a:pt x="2332047" y="1018584"/>
                  </a:cubicBezTo>
                  <a:cubicBezTo>
                    <a:pt x="2327113" y="711399"/>
                    <a:pt x="2327454" y="730769"/>
                    <a:pt x="2326904" y="704057"/>
                  </a:cubicBezTo>
                  <a:cubicBezTo>
                    <a:pt x="2679945" y="709160"/>
                    <a:pt x="2626374" y="678446"/>
                    <a:pt x="2627646" y="759966"/>
                  </a:cubicBezTo>
                  <a:close/>
                  <a:moveTo>
                    <a:pt x="2354989" y="342197"/>
                  </a:moveTo>
                  <a:cubicBezTo>
                    <a:pt x="2663075" y="339503"/>
                    <a:pt x="2620435" y="332218"/>
                    <a:pt x="2621573" y="371773"/>
                  </a:cubicBezTo>
                  <a:cubicBezTo>
                    <a:pt x="2632238" y="736119"/>
                    <a:pt x="2633718" y="685579"/>
                    <a:pt x="2582405" y="686679"/>
                  </a:cubicBezTo>
                  <a:cubicBezTo>
                    <a:pt x="2504962" y="688349"/>
                    <a:pt x="2431750" y="688254"/>
                    <a:pt x="2355027" y="686907"/>
                  </a:cubicBezTo>
                  <a:cubicBezTo>
                    <a:pt x="2319028" y="686281"/>
                    <a:pt x="2326980" y="697778"/>
                    <a:pt x="2325139" y="630088"/>
                  </a:cubicBezTo>
                  <a:cubicBezTo>
                    <a:pt x="2316106" y="297728"/>
                    <a:pt x="2311893" y="342595"/>
                    <a:pt x="2354989" y="342197"/>
                  </a:cubicBezTo>
                  <a:close/>
                  <a:moveTo>
                    <a:pt x="2322520" y="1406246"/>
                  </a:moveTo>
                  <a:cubicBezTo>
                    <a:pt x="2322615" y="1416926"/>
                    <a:pt x="2346241" y="1411235"/>
                    <a:pt x="2021304" y="1411045"/>
                  </a:cubicBezTo>
                  <a:cubicBezTo>
                    <a:pt x="2021000" y="1348345"/>
                    <a:pt x="2017281" y="1066752"/>
                    <a:pt x="2017243" y="1064590"/>
                  </a:cubicBezTo>
                  <a:cubicBezTo>
                    <a:pt x="2176381" y="1064590"/>
                    <a:pt x="2250409" y="1063812"/>
                    <a:pt x="2317245" y="1064836"/>
                  </a:cubicBezTo>
                  <a:cubicBezTo>
                    <a:pt x="2319143" y="1178778"/>
                    <a:pt x="2321571" y="1275874"/>
                    <a:pt x="2322520" y="1406246"/>
                  </a:cubicBezTo>
                  <a:close/>
                  <a:moveTo>
                    <a:pt x="2316960" y="1047193"/>
                  </a:moveTo>
                  <a:cubicBezTo>
                    <a:pt x="1974375" y="1041995"/>
                    <a:pt x="2017281" y="1064115"/>
                    <a:pt x="2016560" y="1018546"/>
                  </a:cubicBezTo>
                  <a:cubicBezTo>
                    <a:pt x="2012233" y="744314"/>
                    <a:pt x="2012157" y="736403"/>
                    <a:pt x="2011398" y="701610"/>
                  </a:cubicBezTo>
                  <a:cubicBezTo>
                    <a:pt x="2013524" y="701610"/>
                    <a:pt x="2309882" y="703848"/>
                    <a:pt x="2311362" y="703867"/>
                  </a:cubicBezTo>
                  <a:cubicBezTo>
                    <a:pt x="2312140" y="741829"/>
                    <a:pt x="2312235" y="752984"/>
                    <a:pt x="2316960" y="1047193"/>
                  </a:cubicBezTo>
                  <a:close/>
                  <a:moveTo>
                    <a:pt x="2013486" y="342974"/>
                  </a:moveTo>
                  <a:cubicBezTo>
                    <a:pt x="2350663" y="342974"/>
                    <a:pt x="2304929" y="331402"/>
                    <a:pt x="2305271" y="371564"/>
                  </a:cubicBezTo>
                  <a:cubicBezTo>
                    <a:pt x="2307965" y="742417"/>
                    <a:pt x="2335045" y="685920"/>
                    <a:pt x="2241129" y="685920"/>
                  </a:cubicBezTo>
                  <a:cubicBezTo>
                    <a:pt x="2129490" y="685920"/>
                    <a:pt x="2126624" y="684004"/>
                    <a:pt x="2013467" y="684004"/>
                  </a:cubicBezTo>
                  <a:cubicBezTo>
                    <a:pt x="2010032" y="683985"/>
                    <a:pt x="1995458" y="342974"/>
                    <a:pt x="2013486" y="342974"/>
                  </a:cubicBezTo>
                  <a:close/>
                  <a:moveTo>
                    <a:pt x="2005705" y="1407004"/>
                  </a:moveTo>
                  <a:cubicBezTo>
                    <a:pt x="2005743" y="1413037"/>
                    <a:pt x="1763905" y="1412601"/>
                    <a:pt x="1705912" y="1411804"/>
                  </a:cubicBezTo>
                  <a:cubicBezTo>
                    <a:pt x="1700010" y="1073070"/>
                    <a:pt x="1700978" y="1164588"/>
                    <a:pt x="1699119" y="1066126"/>
                  </a:cubicBezTo>
                  <a:cubicBezTo>
                    <a:pt x="1839356" y="1068308"/>
                    <a:pt x="1889530" y="1064741"/>
                    <a:pt x="2001720" y="1064590"/>
                  </a:cubicBezTo>
                  <a:cubicBezTo>
                    <a:pt x="2001720" y="1065956"/>
                    <a:pt x="2005515" y="1359083"/>
                    <a:pt x="2005705" y="1407004"/>
                  </a:cubicBezTo>
                  <a:close/>
                  <a:moveTo>
                    <a:pt x="2001454" y="1046965"/>
                  </a:moveTo>
                  <a:cubicBezTo>
                    <a:pt x="1655207" y="1047477"/>
                    <a:pt x="1698986" y="1062844"/>
                    <a:pt x="1698303" y="1018584"/>
                  </a:cubicBezTo>
                  <a:cubicBezTo>
                    <a:pt x="1696614" y="909954"/>
                    <a:pt x="1696557" y="887055"/>
                    <a:pt x="1694545" y="759662"/>
                  </a:cubicBezTo>
                  <a:cubicBezTo>
                    <a:pt x="1693407" y="684687"/>
                    <a:pt x="1640860" y="701743"/>
                    <a:pt x="1995856" y="701610"/>
                  </a:cubicBezTo>
                  <a:cubicBezTo>
                    <a:pt x="1996805" y="744656"/>
                    <a:pt x="2001435" y="1045542"/>
                    <a:pt x="2001454" y="1046965"/>
                  </a:cubicBezTo>
                  <a:close/>
                  <a:moveTo>
                    <a:pt x="1989594" y="342918"/>
                  </a:moveTo>
                  <a:cubicBezTo>
                    <a:pt x="1990695" y="575298"/>
                    <a:pt x="1993181" y="594308"/>
                    <a:pt x="1995420" y="684004"/>
                  </a:cubicBezTo>
                  <a:cubicBezTo>
                    <a:pt x="1777435" y="684099"/>
                    <a:pt x="1734320" y="684308"/>
                    <a:pt x="1693388" y="685313"/>
                  </a:cubicBezTo>
                  <a:cubicBezTo>
                    <a:pt x="1689232" y="413377"/>
                    <a:pt x="1690219" y="468982"/>
                    <a:pt x="1687277" y="340660"/>
                  </a:cubicBezTo>
                  <a:cubicBezTo>
                    <a:pt x="1835067" y="336676"/>
                    <a:pt x="1892927" y="342424"/>
                    <a:pt x="1989594" y="342918"/>
                  </a:cubicBezTo>
                  <a:close/>
                  <a:moveTo>
                    <a:pt x="1685455" y="1148348"/>
                  </a:moveTo>
                  <a:cubicBezTo>
                    <a:pt x="1693407" y="1452839"/>
                    <a:pt x="1696405" y="1411671"/>
                    <a:pt x="1672248" y="1411254"/>
                  </a:cubicBezTo>
                  <a:cubicBezTo>
                    <a:pt x="1390084" y="1405961"/>
                    <a:pt x="1389287" y="1415883"/>
                    <a:pt x="1389135" y="1406853"/>
                  </a:cubicBezTo>
                  <a:cubicBezTo>
                    <a:pt x="1382417" y="1004678"/>
                    <a:pt x="1359304" y="1065140"/>
                    <a:pt x="1444585" y="1064798"/>
                  </a:cubicBezTo>
                  <a:cubicBezTo>
                    <a:pt x="1549089" y="1064381"/>
                    <a:pt x="1598030" y="1064248"/>
                    <a:pt x="1671963" y="1065633"/>
                  </a:cubicBezTo>
                  <a:cubicBezTo>
                    <a:pt x="1687638" y="1065937"/>
                    <a:pt x="1682970" y="1052960"/>
                    <a:pt x="1685455" y="1148348"/>
                  </a:cubicBezTo>
                  <a:close/>
                  <a:moveTo>
                    <a:pt x="1679003" y="759966"/>
                  </a:moveTo>
                  <a:cubicBezTo>
                    <a:pt x="1684051" y="1082707"/>
                    <a:pt x="1687220" y="1048274"/>
                    <a:pt x="1672248" y="1047990"/>
                  </a:cubicBezTo>
                  <a:cubicBezTo>
                    <a:pt x="1340156" y="1041748"/>
                    <a:pt x="1381431" y="1063812"/>
                    <a:pt x="1380728" y="1018622"/>
                  </a:cubicBezTo>
                  <a:cubicBezTo>
                    <a:pt x="1378717" y="890223"/>
                    <a:pt x="1381791" y="890603"/>
                    <a:pt x="1379742" y="759624"/>
                  </a:cubicBezTo>
                  <a:cubicBezTo>
                    <a:pt x="1378451" y="677952"/>
                    <a:pt x="1332926" y="712803"/>
                    <a:pt x="1672305" y="703526"/>
                  </a:cubicBezTo>
                  <a:cubicBezTo>
                    <a:pt x="1680521" y="703298"/>
                    <a:pt x="1678017" y="694875"/>
                    <a:pt x="1679003" y="759966"/>
                  </a:cubicBezTo>
                  <a:close/>
                  <a:moveTo>
                    <a:pt x="1671735" y="341096"/>
                  </a:moveTo>
                  <a:cubicBezTo>
                    <a:pt x="1680408" y="724091"/>
                    <a:pt x="1679649" y="685674"/>
                    <a:pt x="1671906" y="685864"/>
                  </a:cubicBezTo>
                  <a:cubicBezTo>
                    <a:pt x="1597024" y="688026"/>
                    <a:pt x="1583892" y="687248"/>
                    <a:pt x="1444528" y="687628"/>
                  </a:cubicBezTo>
                  <a:cubicBezTo>
                    <a:pt x="1357140" y="687856"/>
                    <a:pt x="1381791" y="745206"/>
                    <a:pt x="1372056" y="371204"/>
                  </a:cubicBezTo>
                  <a:cubicBezTo>
                    <a:pt x="1370747" y="319355"/>
                    <a:pt x="1335090" y="350753"/>
                    <a:pt x="1671735" y="341096"/>
                  </a:cubicBezTo>
                  <a:close/>
                  <a:moveTo>
                    <a:pt x="1373612" y="1407194"/>
                  </a:moveTo>
                  <a:cubicBezTo>
                    <a:pt x="1373726" y="1414289"/>
                    <a:pt x="1072320" y="1409205"/>
                    <a:pt x="1072225" y="1406625"/>
                  </a:cubicBezTo>
                  <a:cubicBezTo>
                    <a:pt x="1057822" y="1007922"/>
                    <a:pt x="1062661" y="1064153"/>
                    <a:pt x="1103195" y="1064153"/>
                  </a:cubicBezTo>
                  <a:cubicBezTo>
                    <a:pt x="1211798" y="1064153"/>
                    <a:pt x="1214740" y="1065026"/>
                    <a:pt x="1330782" y="1065026"/>
                  </a:cubicBezTo>
                  <a:cubicBezTo>
                    <a:pt x="1376724" y="1065026"/>
                    <a:pt x="1366553" y="1009610"/>
                    <a:pt x="1373612" y="1407194"/>
                  </a:cubicBezTo>
                  <a:close/>
                  <a:moveTo>
                    <a:pt x="1364219" y="759928"/>
                  </a:moveTo>
                  <a:cubicBezTo>
                    <a:pt x="1369475" y="1094545"/>
                    <a:pt x="1373612" y="1047420"/>
                    <a:pt x="1330782" y="1047420"/>
                  </a:cubicBezTo>
                  <a:cubicBezTo>
                    <a:pt x="1024973" y="1047420"/>
                    <a:pt x="1066741" y="1054307"/>
                    <a:pt x="1066191" y="1018584"/>
                  </a:cubicBezTo>
                  <a:cubicBezTo>
                    <a:pt x="1060441" y="651563"/>
                    <a:pt x="1045051" y="704133"/>
                    <a:pt x="1103195" y="704133"/>
                  </a:cubicBezTo>
                  <a:cubicBezTo>
                    <a:pt x="1413539" y="704133"/>
                    <a:pt x="1363175" y="692921"/>
                    <a:pt x="1364219" y="759928"/>
                  </a:cubicBezTo>
                  <a:close/>
                  <a:moveTo>
                    <a:pt x="1103195" y="341324"/>
                  </a:moveTo>
                  <a:cubicBezTo>
                    <a:pt x="1335944" y="341381"/>
                    <a:pt x="1336570" y="341381"/>
                    <a:pt x="1355755" y="341419"/>
                  </a:cubicBezTo>
                  <a:cubicBezTo>
                    <a:pt x="1357577" y="417096"/>
                    <a:pt x="1362909" y="686319"/>
                    <a:pt x="1362947" y="687818"/>
                  </a:cubicBezTo>
                  <a:cubicBezTo>
                    <a:pt x="1264952" y="687912"/>
                    <a:pt x="1353990" y="687912"/>
                    <a:pt x="1059663" y="686433"/>
                  </a:cubicBezTo>
                  <a:cubicBezTo>
                    <a:pt x="1053230" y="278737"/>
                    <a:pt x="1040401" y="341324"/>
                    <a:pt x="1103195" y="341324"/>
                  </a:cubicBezTo>
                  <a:close/>
                  <a:moveTo>
                    <a:pt x="1051958" y="1148197"/>
                  </a:moveTo>
                  <a:cubicBezTo>
                    <a:pt x="1052414" y="1236205"/>
                    <a:pt x="1053514" y="1320419"/>
                    <a:pt x="1056645" y="1407308"/>
                  </a:cubicBezTo>
                  <a:cubicBezTo>
                    <a:pt x="1056721" y="1409338"/>
                    <a:pt x="756074" y="1421195"/>
                    <a:pt x="756074" y="1407384"/>
                  </a:cubicBezTo>
                  <a:cubicBezTo>
                    <a:pt x="756074" y="1036076"/>
                    <a:pt x="738483" y="1065709"/>
                    <a:pt x="761843" y="1065861"/>
                  </a:cubicBezTo>
                  <a:cubicBezTo>
                    <a:pt x="1109514" y="1068232"/>
                    <a:pt x="1051370" y="1034975"/>
                    <a:pt x="1051958" y="1148197"/>
                  </a:cubicBezTo>
                  <a:close/>
                  <a:moveTo>
                    <a:pt x="1045278" y="760004"/>
                  </a:moveTo>
                  <a:cubicBezTo>
                    <a:pt x="1050573" y="1099516"/>
                    <a:pt x="1070347" y="1046036"/>
                    <a:pt x="989316" y="1047572"/>
                  </a:cubicBezTo>
                  <a:cubicBezTo>
                    <a:pt x="706223" y="1052524"/>
                    <a:pt x="749622" y="1054402"/>
                    <a:pt x="749072" y="1018622"/>
                  </a:cubicBezTo>
                  <a:cubicBezTo>
                    <a:pt x="743531" y="664616"/>
                    <a:pt x="740362" y="703754"/>
                    <a:pt x="762014" y="703412"/>
                  </a:cubicBezTo>
                  <a:cubicBezTo>
                    <a:pt x="1102379" y="697910"/>
                    <a:pt x="1044254" y="695103"/>
                    <a:pt x="1045278" y="760004"/>
                  </a:cubicBezTo>
                  <a:close/>
                  <a:moveTo>
                    <a:pt x="761938" y="340527"/>
                  </a:moveTo>
                  <a:cubicBezTo>
                    <a:pt x="1082074" y="338592"/>
                    <a:pt x="1038257" y="331535"/>
                    <a:pt x="1039035" y="374391"/>
                  </a:cubicBezTo>
                  <a:cubicBezTo>
                    <a:pt x="1040648" y="462418"/>
                    <a:pt x="1041597" y="526618"/>
                    <a:pt x="1044121" y="686319"/>
                  </a:cubicBezTo>
                  <a:cubicBezTo>
                    <a:pt x="971516" y="685769"/>
                    <a:pt x="913448" y="683492"/>
                    <a:pt x="745163" y="686053"/>
                  </a:cubicBezTo>
                  <a:cubicBezTo>
                    <a:pt x="740457" y="293212"/>
                    <a:pt x="727609" y="340717"/>
                    <a:pt x="761938" y="340527"/>
                  </a:cubicBezTo>
                  <a:close/>
                  <a:moveTo>
                    <a:pt x="740532" y="1407384"/>
                  </a:moveTo>
                  <a:cubicBezTo>
                    <a:pt x="740532" y="1415978"/>
                    <a:pt x="766758" y="1412297"/>
                    <a:pt x="439923" y="1411994"/>
                  </a:cubicBezTo>
                  <a:cubicBezTo>
                    <a:pt x="440379" y="1255935"/>
                    <a:pt x="436166" y="1154533"/>
                    <a:pt x="434458" y="1066031"/>
                  </a:cubicBezTo>
                  <a:cubicBezTo>
                    <a:pt x="529171" y="1065994"/>
                    <a:pt x="619348" y="1065064"/>
                    <a:pt x="734384" y="1065709"/>
                  </a:cubicBezTo>
                  <a:cubicBezTo>
                    <a:pt x="736206" y="1157151"/>
                    <a:pt x="740532" y="1241991"/>
                    <a:pt x="740532" y="1407384"/>
                  </a:cubicBezTo>
                  <a:close/>
                  <a:moveTo>
                    <a:pt x="733530" y="1018925"/>
                  </a:moveTo>
                  <a:cubicBezTo>
                    <a:pt x="734137" y="1057210"/>
                    <a:pt x="783249" y="1048236"/>
                    <a:pt x="434098" y="1048407"/>
                  </a:cubicBezTo>
                  <a:cubicBezTo>
                    <a:pt x="430321" y="835149"/>
                    <a:pt x="428898" y="809993"/>
                    <a:pt x="427797" y="704190"/>
                  </a:cubicBezTo>
                  <a:cubicBezTo>
                    <a:pt x="642366" y="704342"/>
                    <a:pt x="677720" y="704550"/>
                    <a:pt x="729830" y="703886"/>
                  </a:cubicBezTo>
                  <a:cubicBezTo>
                    <a:pt x="732486" y="901606"/>
                    <a:pt x="732164" y="931353"/>
                    <a:pt x="733530" y="1018925"/>
                  </a:cubicBezTo>
                  <a:close/>
                  <a:moveTo>
                    <a:pt x="722979" y="340717"/>
                  </a:moveTo>
                  <a:cubicBezTo>
                    <a:pt x="728520" y="514723"/>
                    <a:pt x="726812" y="461944"/>
                    <a:pt x="729602" y="686281"/>
                  </a:cubicBezTo>
                  <a:cubicBezTo>
                    <a:pt x="683356" y="686850"/>
                    <a:pt x="665916" y="686736"/>
                    <a:pt x="427646" y="686584"/>
                  </a:cubicBezTo>
                  <a:cubicBezTo>
                    <a:pt x="426773" y="578353"/>
                    <a:pt x="428651" y="607151"/>
                    <a:pt x="423224" y="342595"/>
                  </a:cubicBezTo>
                  <a:cubicBezTo>
                    <a:pt x="520233" y="342538"/>
                    <a:pt x="442523" y="341855"/>
                    <a:pt x="722979" y="340717"/>
                  </a:cubicBezTo>
                  <a:close/>
                  <a:moveTo>
                    <a:pt x="193151" y="340888"/>
                  </a:moveTo>
                  <a:cubicBezTo>
                    <a:pt x="304734" y="340888"/>
                    <a:pt x="304089" y="342443"/>
                    <a:pt x="407663" y="342557"/>
                  </a:cubicBezTo>
                  <a:cubicBezTo>
                    <a:pt x="413242" y="615878"/>
                    <a:pt x="411212" y="581293"/>
                    <a:pt x="412104" y="686547"/>
                  </a:cubicBezTo>
                  <a:cubicBezTo>
                    <a:pt x="198332" y="686395"/>
                    <a:pt x="164648" y="686262"/>
                    <a:pt x="112254" y="686660"/>
                  </a:cubicBezTo>
                  <a:cubicBezTo>
                    <a:pt x="108098" y="269479"/>
                    <a:pt x="78703" y="340888"/>
                    <a:pt x="193151" y="340888"/>
                  </a:cubicBezTo>
                  <a:close/>
                  <a:moveTo>
                    <a:pt x="193151" y="704019"/>
                  </a:moveTo>
                  <a:cubicBezTo>
                    <a:pt x="454137" y="704190"/>
                    <a:pt x="411838" y="685541"/>
                    <a:pt x="412996" y="760004"/>
                  </a:cubicBezTo>
                  <a:cubicBezTo>
                    <a:pt x="415045" y="891722"/>
                    <a:pt x="416032" y="889503"/>
                    <a:pt x="418062" y="1018887"/>
                  </a:cubicBezTo>
                  <a:cubicBezTo>
                    <a:pt x="418727" y="1061327"/>
                    <a:pt x="465770" y="1048047"/>
                    <a:pt x="117036" y="1047876"/>
                  </a:cubicBezTo>
                  <a:cubicBezTo>
                    <a:pt x="110090" y="640693"/>
                    <a:pt x="90279" y="704019"/>
                    <a:pt x="193151" y="704019"/>
                  </a:cubicBezTo>
                  <a:close/>
                  <a:moveTo>
                    <a:pt x="122805" y="1406473"/>
                  </a:moveTo>
                  <a:cubicBezTo>
                    <a:pt x="121533" y="1001832"/>
                    <a:pt x="87451" y="1065481"/>
                    <a:pt x="193151" y="1065538"/>
                  </a:cubicBezTo>
                  <a:cubicBezTo>
                    <a:pt x="292038" y="1065538"/>
                    <a:pt x="307960" y="1066031"/>
                    <a:pt x="418878" y="1066031"/>
                  </a:cubicBezTo>
                  <a:cubicBezTo>
                    <a:pt x="420871" y="1170659"/>
                    <a:pt x="424799" y="1251268"/>
                    <a:pt x="424325" y="1411994"/>
                  </a:cubicBezTo>
                  <a:cubicBezTo>
                    <a:pt x="422427" y="1411994"/>
                    <a:pt x="122824" y="1411994"/>
                    <a:pt x="122805" y="1406473"/>
                  </a:cubicBezTo>
                  <a:close/>
                  <a:moveTo>
                    <a:pt x="126259" y="1665661"/>
                  </a:moveTo>
                  <a:cubicBezTo>
                    <a:pt x="124930" y="1595068"/>
                    <a:pt x="123203" y="1499300"/>
                    <a:pt x="122900" y="1428537"/>
                  </a:cubicBezTo>
                  <a:cubicBezTo>
                    <a:pt x="295986" y="1427835"/>
                    <a:pt x="281146" y="1429599"/>
                    <a:pt x="424306" y="1429599"/>
                  </a:cubicBezTo>
                  <a:cubicBezTo>
                    <a:pt x="423850" y="1792408"/>
                    <a:pt x="438291" y="1772450"/>
                    <a:pt x="420605" y="1772450"/>
                  </a:cubicBezTo>
                  <a:cubicBezTo>
                    <a:pt x="66539" y="1772450"/>
                    <a:pt x="128763" y="1800263"/>
                    <a:pt x="126259" y="1665661"/>
                  </a:cubicBezTo>
                  <a:close/>
                  <a:moveTo>
                    <a:pt x="128479" y="1795083"/>
                  </a:moveTo>
                  <a:cubicBezTo>
                    <a:pt x="128365" y="1788235"/>
                    <a:pt x="429429" y="1787874"/>
                    <a:pt x="429543" y="1795387"/>
                  </a:cubicBezTo>
                  <a:cubicBezTo>
                    <a:pt x="435502" y="2175403"/>
                    <a:pt x="447078" y="2134254"/>
                    <a:pt x="420586" y="2134254"/>
                  </a:cubicBezTo>
                  <a:cubicBezTo>
                    <a:pt x="212450" y="2134216"/>
                    <a:pt x="175484" y="2134083"/>
                    <a:pt x="134703" y="2134463"/>
                  </a:cubicBezTo>
                  <a:cubicBezTo>
                    <a:pt x="133659" y="2092896"/>
                    <a:pt x="128650" y="1805821"/>
                    <a:pt x="128479" y="1795083"/>
                  </a:cubicBezTo>
                  <a:close/>
                  <a:moveTo>
                    <a:pt x="141003" y="2442046"/>
                  </a:moveTo>
                  <a:cubicBezTo>
                    <a:pt x="136715" y="2099157"/>
                    <a:pt x="117814" y="2151841"/>
                    <a:pt x="193151" y="2151841"/>
                  </a:cubicBezTo>
                  <a:cubicBezTo>
                    <a:pt x="208921" y="2151841"/>
                    <a:pt x="423585" y="2151879"/>
                    <a:pt x="436982" y="2151898"/>
                  </a:cubicBezTo>
                  <a:cubicBezTo>
                    <a:pt x="438064" y="2242922"/>
                    <a:pt x="437343" y="2198055"/>
                    <a:pt x="441840" y="2499548"/>
                  </a:cubicBezTo>
                  <a:cubicBezTo>
                    <a:pt x="86332" y="2499814"/>
                    <a:pt x="141876" y="2510912"/>
                    <a:pt x="141003" y="2442046"/>
                  </a:cubicBezTo>
                  <a:close/>
                  <a:moveTo>
                    <a:pt x="146924" y="2830239"/>
                  </a:moveTo>
                  <a:cubicBezTo>
                    <a:pt x="143338" y="2604972"/>
                    <a:pt x="142616" y="2561775"/>
                    <a:pt x="141971" y="2515086"/>
                  </a:cubicBezTo>
                  <a:cubicBezTo>
                    <a:pt x="260727" y="2513834"/>
                    <a:pt x="306404" y="2517268"/>
                    <a:pt x="442125" y="2517173"/>
                  </a:cubicBezTo>
                  <a:cubicBezTo>
                    <a:pt x="445484" y="2737336"/>
                    <a:pt x="442466" y="2712161"/>
                    <a:pt x="445465" y="2862794"/>
                  </a:cubicBezTo>
                  <a:cubicBezTo>
                    <a:pt x="95649" y="2863932"/>
                    <a:pt x="147474" y="2865810"/>
                    <a:pt x="146924" y="2830239"/>
                  </a:cubicBezTo>
                  <a:close/>
                  <a:moveTo>
                    <a:pt x="152332" y="3218508"/>
                  </a:moveTo>
                  <a:cubicBezTo>
                    <a:pt x="143679" y="2822233"/>
                    <a:pt x="134665" y="2878066"/>
                    <a:pt x="193170" y="2878066"/>
                  </a:cubicBezTo>
                  <a:cubicBezTo>
                    <a:pt x="305094" y="2878066"/>
                    <a:pt x="307182" y="2880437"/>
                    <a:pt x="420624" y="2880437"/>
                  </a:cubicBezTo>
                  <a:cubicBezTo>
                    <a:pt x="450171" y="2880437"/>
                    <a:pt x="449583" y="2825439"/>
                    <a:pt x="453321" y="3217862"/>
                  </a:cubicBezTo>
                  <a:cubicBezTo>
                    <a:pt x="453397" y="3226494"/>
                    <a:pt x="459280" y="3224256"/>
                    <a:pt x="420624" y="3224256"/>
                  </a:cubicBezTo>
                  <a:cubicBezTo>
                    <a:pt x="120774" y="3224256"/>
                    <a:pt x="152484" y="3225242"/>
                    <a:pt x="152332" y="3218508"/>
                  </a:cubicBezTo>
                  <a:close/>
                  <a:moveTo>
                    <a:pt x="152845" y="3241349"/>
                  </a:moveTo>
                  <a:cubicBezTo>
                    <a:pt x="199414" y="3241311"/>
                    <a:pt x="452106" y="3241918"/>
                    <a:pt x="453530" y="3241918"/>
                  </a:cubicBezTo>
                  <a:cubicBezTo>
                    <a:pt x="457553" y="3641494"/>
                    <a:pt x="476681" y="3587103"/>
                    <a:pt x="420605" y="3587103"/>
                  </a:cubicBezTo>
                  <a:cubicBezTo>
                    <a:pt x="194385" y="3587065"/>
                    <a:pt x="181822" y="3587084"/>
                    <a:pt x="156393" y="3587027"/>
                  </a:cubicBezTo>
                  <a:cubicBezTo>
                    <a:pt x="154610" y="3457984"/>
                    <a:pt x="157475" y="3452937"/>
                    <a:pt x="152845" y="3241349"/>
                  </a:cubicBezTo>
                  <a:close/>
                  <a:moveTo>
                    <a:pt x="164288" y="3950102"/>
                  </a:moveTo>
                  <a:cubicBezTo>
                    <a:pt x="157418" y="3612923"/>
                    <a:pt x="158044" y="3703948"/>
                    <a:pt x="156640" y="3604633"/>
                  </a:cubicBezTo>
                  <a:cubicBezTo>
                    <a:pt x="482678" y="3605467"/>
                    <a:pt x="459375" y="3602773"/>
                    <a:pt x="459431" y="3607156"/>
                  </a:cubicBezTo>
                  <a:cubicBezTo>
                    <a:pt x="465561" y="3999332"/>
                    <a:pt x="482355" y="3947901"/>
                    <a:pt x="420586" y="3947901"/>
                  </a:cubicBezTo>
                  <a:cubicBezTo>
                    <a:pt x="297029" y="3947920"/>
                    <a:pt x="295739" y="3950709"/>
                    <a:pt x="164288" y="3950102"/>
                  </a:cubicBezTo>
                  <a:close/>
                  <a:moveTo>
                    <a:pt x="164667" y="3967726"/>
                  </a:moveTo>
                  <a:cubicBezTo>
                    <a:pt x="268299" y="3968181"/>
                    <a:pt x="283556" y="3966019"/>
                    <a:pt x="465049" y="3965469"/>
                  </a:cubicBezTo>
                  <a:cubicBezTo>
                    <a:pt x="471501" y="4377034"/>
                    <a:pt x="486549" y="4310729"/>
                    <a:pt x="420605" y="4310729"/>
                  </a:cubicBezTo>
                  <a:cubicBezTo>
                    <a:pt x="306840" y="4310729"/>
                    <a:pt x="306726" y="4312873"/>
                    <a:pt x="193151" y="4312873"/>
                  </a:cubicBezTo>
                  <a:cubicBezTo>
                    <a:pt x="158860" y="4312873"/>
                    <a:pt x="172941" y="4357190"/>
                    <a:pt x="164667" y="3967726"/>
                  </a:cubicBezTo>
                  <a:close/>
                  <a:moveTo>
                    <a:pt x="172524" y="4642558"/>
                  </a:moveTo>
                  <a:cubicBezTo>
                    <a:pt x="166869" y="4280185"/>
                    <a:pt x="166812" y="4330478"/>
                    <a:pt x="193151" y="4330478"/>
                  </a:cubicBezTo>
                  <a:cubicBezTo>
                    <a:pt x="518335" y="4330478"/>
                    <a:pt x="471216" y="4307314"/>
                    <a:pt x="472449" y="4383902"/>
                  </a:cubicBezTo>
                  <a:cubicBezTo>
                    <a:pt x="474423" y="4510232"/>
                    <a:pt x="472013" y="4513609"/>
                    <a:pt x="474043" y="4642824"/>
                  </a:cubicBezTo>
                  <a:cubicBezTo>
                    <a:pt x="474632" y="4679951"/>
                    <a:pt x="485259" y="4672077"/>
                    <a:pt x="420624" y="4672077"/>
                  </a:cubicBezTo>
                  <a:cubicBezTo>
                    <a:pt x="133166" y="4672077"/>
                    <a:pt x="173150" y="4683233"/>
                    <a:pt x="172524" y="4642558"/>
                  </a:cubicBezTo>
                  <a:close/>
                  <a:moveTo>
                    <a:pt x="179412" y="5030902"/>
                  </a:moveTo>
                  <a:cubicBezTo>
                    <a:pt x="169924" y="4635519"/>
                    <a:pt x="167077" y="4690157"/>
                    <a:pt x="193151" y="4690157"/>
                  </a:cubicBezTo>
                  <a:cubicBezTo>
                    <a:pt x="533080" y="4690157"/>
                    <a:pt x="474499" y="4667733"/>
                    <a:pt x="475827" y="4772284"/>
                  </a:cubicBezTo>
                  <a:cubicBezTo>
                    <a:pt x="476871" y="4855209"/>
                    <a:pt x="478161" y="4948870"/>
                    <a:pt x="480325" y="5031396"/>
                  </a:cubicBezTo>
                  <a:cubicBezTo>
                    <a:pt x="480458" y="5036708"/>
                    <a:pt x="489396" y="5035152"/>
                    <a:pt x="420624" y="5035152"/>
                  </a:cubicBezTo>
                  <a:cubicBezTo>
                    <a:pt x="159582" y="5035152"/>
                    <a:pt x="179754" y="5045681"/>
                    <a:pt x="179412" y="5030902"/>
                  </a:cubicBezTo>
                  <a:close/>
                  <a:moveTo>
                    <a:pt x="186756" y="5399536"/>
                  </a:moveTo>
                  <a:cubicBezTo>
                    <a:pt x="180437" y="5015934"/>
                    <a:pt x="172732" y="5055907"/>
                    <a:pt x="193151" y="5055907"/>
                  </a:cubicBezTo>
                  <a:cubicBezTo>
                    <a:pt x="538090" y="5055907"/>
                    <a:pt x="480704" y="5015687"/>
                    <a:pt x="482981" y="5160705"/>
                  </a:cubicBezTo>
                  <a:cubicBezTo>
                    <a:pt x="484993" y="5289407"/>
                    <a:pt x="486416" y="5287301"/>
                    <a:pt x="488352" y="5399801"/>
                  </a:cubicBezTo>
                  <a:cubicBezTo>
                    <a:pt x="451499" y="5399650"/>
                    <a:pt x="204499" y="5399536"/>
                    <a:pt x="186756" y="5399536"/>
                  </a:cubicBezTo>
                  <a:close/>
                  <a:moveTo>
                    <a:pt x="193151" y="5417141"/>
                  </a:moveTo>
                  <a:cubicBezTo>
                    <a:pt x="460494" y="5417312"/>
                    <a:pt x="456813" y="5417293"/>
                    <a:pt x="488655" y="5417445"/>
                  </a:cubicBezTo>
                  <a:cubicBezTo>
                    <a:pt x="491274" y="5600367"/>
                    <a:pt x="490439" y="5592095"/>
                    <a:pt x="493419" y="5760618"/>
                  </a:cubicBezTo>
                  <a:cubicBezTo>
                    <a:pt x="417398" y="5759727"/>
                    <a:pt x="307087" y="5760713"/>
                    <a:pt x="192923" y="5760713"/>
                  </a:cubicBezTo>
                  <a:cubicBezTo>
                    <a:pt x="191178" y="5390448"/>
                    <a:pt x="179279" y="5417141"/>
                    <a:pt x="193151" y="5417141"/>
                  </a:cubicBezTo>
                  <a:close/>
                  <a:moveTo>
                    <a:pt x="193151" y="5778300"/>
                  </a:moveTo>
                  <a:cubicBezTo>
                    <a:pt x="540595" y="5778300"/>
                    <a:pt x="493513" y="5766518"/>
                    <a:pt x="494292" y="5808237"/>
                  </a:cubicBezTo>
                  <a:cubicBezTo>
                    <a:pt x="501408" y="6185995"/>
                    <a:pt x="514995" y="6124414"/>
                    <a:pt x="420605" y="6124414"/>
                  </a:cubicBezTo>
                  <a:cubicBezTo>
                    <a:pt x="311110" y="6124414"/>
                    <a:pt x="307656" y="6122156"/>
                    <a:pt x="198351" y="6122080"/>
                  </a:cubicBezTo>
                  <a:cubicBezTo>
                    <a:pt x="189678" y="5752195"/>
                    <a:pt x="194499" y="5778300"/>
                    <a:pt x="193151" y="5778300"/>
                  </a:cubicBezTo>
                  <a:close/>
                  <a:moveTo>
                    <a:pt x="201634" y="6455484"/>
                  </a:moveTo>
                  <a:cubicBezTo>
                    <a:pt x="199660" y="6329495"/>
                    <a:pt x="201805" y="6325587"/>
                    <a:pt x="199774" y="6196410"/>
                  </a:cubicBezTo>
                  <a:cubicBezTo>
                    <a:pt x="198579" y="6118685"/>
                    <a:pt x="148158" y="6140653"/>
                    <a:pt x="497423" y="6142190"/>
                  </a:cubicBezTo>
                  <a:cubicBezTo>
                    <a:pt x="498998" y="6320199"/>
                    <a:pt x="503533" y="6320977"/>
                    <a:pt x="505450" y="6485743"/>
                  </a:cubicBezTo>
                  <a:cubicBezTo>
                    <a:pt x="163016" y="6479596"/>
                    <a:pt x="202450" y="6507655"/>
                    <a:pt x="201634" y="6455484"/>
                  </a:cubicBezTo>
                  <a:close/>
                  <a:moveTo>
                    <a:pt x="207479" y="6843677"/>
                  </a:moveTo>
                  <a:cubicBezTo>
                    <a:pt x="205543" y="6751115"/>
                    <a:pt x="204366" y="6682116"/>
                    <a:pt x="203361" y="6584945"/>
                  </a:cubicBezTo>
                  <a:cubicBezTo>
                    <a:pt x="202298" y="6482746"/>
                    <a:pt x="181234" y="6506100"/>
                    <a:pt x="307011" y="6503728"/>
                  </a:cubicBezTo>
                  <a:cubicBezTo>
                    <a:pt x="388800" y="6502286"/>
                    <a:pt x="457610" y="6502495"/>
                    <a:pt x="505640" y="6503387"/>
                  </a:cubicBezTo>
                  <a:cubicBezTo>
                    <a:pt x="506494" y="6601886"/>
                    <a:pt x="503305" y="6650055"/>
                    <a:pt x="509549" y="6849766"/>
                  </a:cubicBezTo>
                  <a:cubicBezTo>
                    <a:pt x="180532" y="6849766"/>
                    <a:pt x="207554" y="6846997"/>
                    <a:pt x="207479" y="6843677"/>
                  </a:cubicBezTo>
                  <a:close/>
                  <a:moveTo>
                    <a:pt x="207934" y="6864981"/>
                  </a:moveTo>
                  <a:cubicBezTo>
                    <a:pt x="309155" y="6865190"/>
                    <a:pt x="277958" y="6867372"/>
                    <a:pt x="510099" y="6867372"/>
                  </a:cubicBezTo>
                  <a:cubicBezTo>
                    <a:pt x="515185" y="7033087"/>
                    <a:pt x="512281" y="7097476"/>
                    <a:pt x="513762" y="7210318"/>
                  </a:cubicBezTo>
                  <a:cubicBezTo>
                    <a:pt x="210648" y="7211551"/>
                    <a:pt x="312723" y="7212177"/>
                    <a:pt x="214709" y="7212423"/>
                  </a:cubicBezTo>
                  <a:cubicBezTo>
                    <a:pt x="214690" y="7210489"/>
                    <a:pt x="207972" y="6866442"/>
                    <a:pt x="207934" y="6864981"/>
                  </a:cubicBezTo>
                  <a:close/>
                  <a:moveTo>
                    <a:pt x="215031" y="7232211"/>
                  </a:moveTo>
                  <a:cubicBezTo>
                    <a:pt x="214993" y="7229763"/>
                    <a:pt x="189147" y="7229384"/>
                    <a:pt x="514008" y="7227943"/>
                  </a:cubicBezTo>
                  <a:cubicBezTo>
                    <a:pt x="516058" y="7360837"/>
                    <a:pt x="519360" y="7366566"/>
                    <a:pt x="521865" y="7575100"/>
                  </a:cubicBezTo>
                  <a:cubicBezTo>
                    <a:pt x="388706" y="7574626"/>
                    <a:pt x="316082" y="7575252"/>
                    <a:pt x="220231" y="7575328"/>
                  </a:cubicBezTo>
                  <a:cubicBezTo>
                    <a:pt x="217840" y="7462941"/>
                    <a:pt x="216834" y="7344806"/>
                    <a:pt x="215031" y="7232211"/>
                  </a:cubicBezTo>
                  <a:close/>
                  <a:moveTo>
                    <a:pt x="225203" y="7879951"/>
                  </a:moveTo>
                  <a:cubicBezTo>
                    <a:pt x="223780" y="7534368"/>
                    <a:pt x="193929" y="7593218"/>
                    <a:pt x="306897" y="7592762"/>
                  </a:cubicBezTo>
                  <a:cubicBezTo>
                    <a:pt x="384094" y="7592554"/>
                    <a:pt x="435407" y="7592478"/>
                    <a:pt x="522073" y="7592725"/>
                  </a:cubicBezTo>
                  <a:cubicBezTo>
                    <a:pt x="526210" y="7966006"/>
                    <a:pt x="522130" y="7511375"/>
                    <a:pt x="525261" y="7937852"/>
                  </a:cubicBezTo>
                  <a:cubicBezTo>
                    <a:pt x="165692" y="7939730"/>
                    <a:pt x="225487" y="7946769"/>
                    <a:pt x="225203" y="7879951"/>
                  </a:cubicBezTo>
                  <a:close/>
                  <a:moveTo>
                    <a:pt x="230839" y="8268372"/>
                  </a:moveTo>
                  <a:cubicBezTo>
                    <a:pt x="224899" y="7889418"/>
                    <a:pt x="201975" y="7951492"/>
                    <a:pt x="306688" y="7954224"/>
                  </a:cubicBezTo>
                  <a:cubicBezTo>
                    <a:pt x="371266" y="7955989"/>
                    <a:pt x="425767" y="7955989"/>
                    <a:pt x="525413" y="7955495"/>
                  </a:cubicBezTo>
                  <a:cubicBezTo>
                    <a:pt x="527254" y="8142041"/>
                    <a:pt x="531695" y="8131076"/>
                    <a:pt x="533668" y="8298024"/>
                  </a:cubicBezTo>
                  <a:cubicBezTo>
                    <a:pt x="186547" y="8293812"/>
                    <a:pt x="231636" y="8317128"/>
                    <a:pt x="230839" y="8268372"/>
                  </a:cubicBezTo>
                  <a:close/>
                  <a:moveTo>
                    <a:pt x="236304" y="8663299"/>
                  </a:moveTo>
                  <a:cubicBezTo>
                    <a:pt x="235982" y="8568291"/>
                    <a:pt x="236114" y="8589368"/>
                    <a:pt x="231655" y="8317375"/>
                  </a:cubicBezTo>
                  <a:cubicBezTo>
                    <a:pt x="323654" y="8316806"/>
                    <a:pt x="348836" y="8313429"/>
                    <a:pt x="533858" y="8315687"/>
                  </a:cubicBezTo>
                  <a:cubicBezTo>
                    <a:pt x="534693" y="8410505"/>
                    <a:pt x="536021" y="8624142"/>
                    <a:pt x="536534" y="8663318"/>
                  </a:cubicBezTo>
                  <a:lnTo>
                    <a:pt x="236304" y="8663299"/>
                  </a:lnTo>
                  <a:close/>
                  <a:moveTo>
                    <a:pt x="534389" y="7227848"/>
                  </a:moveTo>
                  <a:cubicBezTo>
                    <a:pt x="854848" y="7226539"/>
                    <a:pt x="830159" y="7230427"/>
                    <a:pt x="830197" y="7232552"/>
                  </a:cubicBezTo>
                  <a:cubicBezTo>
                    <a:pt x="836383" y="7627935"/>
                    <a:pt x="871092" y="7573355"/>
                    <a:pt x="761843" y="7574682"/>
                  </a:cubicBezTo>
                  <a:cubicBezTo>
                    <a:pt x="687948" y="7575480"/>
                    <a:pt x="643410" y="7575461"/>
                    <a:pt x="537444" y="7575157"/>
                  </a:cubicBezTo>
                  <a:cubicBezTo>
                    <a:pt x="532833" y="7200585"/>
                    <a:pt x="523326" y="7227904"/>
                    <a:pt x="534389" y="7227848"/>
                  </a:cubicBezTo>
                  <a:close/>
                  <a:moveTo>
                    <a:pt x="540670" y="7879989"/>
                  </a:moveTo>
                  <a:cubicBezTo>
                    <a:pt x="540670" y="7533135"/>
                    <a:pt x="504273" y="7592952"/>
                    <a:pt x="648097" y="7592952"/>
                  </a:cubicBezTo>
                  <a:cubicBezTo>
                    <a:pt x="755315" y="7592952"/>
                    <a:pt x="751064" y="7592004"/>
                    <a:pt x="838205" y="7591700"/>
                  </a:cubicBezTo>
                  <a:cubicBezTo>
                    <a:pt x="837826" y="7807746"/>
                    <a:pt x="841109" y="7839619"/>
                    <a:pt x="843595" y="7936999"/>
                  </a:cubicBezTo>
                  <a:cubicBezTo>
                    <a:pt x="487080" y="7937378"/>
                    <a:pt x="540670" y="7957127"/>
                    <a:pt x="540670" y="7879989"/>
                  </a:cubicBezTo>
                  <a:close/>
                  <a:moveTo>
                    <a:pt x="548811" y="8268334"/>
                  </a:moveTo>
                  <a:cubicBezTo>
                    <a:pt x="542948" y="7892700"/>
                    <a:pt x="505943" y="7955154"/>
                    <a:pt x="648097" y="7955154"/>
                  </a:cubicBezTo>
                  <a:cubicBezTo>
                    <a:pt x="761464" y="7955154"/>
                    <a:pt x="745846" y="7954756"/>
                    <a:pt x="844012" y="7954642"/>
                  </a:cubicBezTo>
                  <a:cubicBezTo>
                    <a:pt x="847504" y="8109524"/>
                    <a:pt x="844392" y="8128970"/>
                    <a:pt x="847143" y="8298157"/>
                  </a:cubicBezTo>
                  <a:cubicBezTo>
                    <a:pt x="501654" y="8298518"/>
                    <a:pt x="549438" y="8309122"/>
                    <a:pt x="548811" y="8268334"/>
                  </a:cubicBezTo>
                  <a:close/>
                  <a:moveTo>
                    <a:pt x="552094" y="8663337"/>
                  </a:moveTo>
                  <a:cubicBezTo>
                    <a:pt x="551525" y="8620177"/>
                    <a:pt x="550197" y="8405914"/>
                    <a:pt x="549400" y="8315876"/>
                  </a:cubicBezTo>
                  <a:cubicBezTo>
                    <a:pt x="653582" y="8317072"/>
                    <a:pt x="768656" y="8315857"/>
                    <a:pt x="847447" y="8315763"/>
                  </a:cubicBezTo>
                  <a:cubicBezTo>
                    <a:pt x="852153" y="8604810"/>
                    <a:pt x="851584" y="8576638"/>
                    <a:pt x="853557" y="8660662"/>
                  </a:cubicBezTo>
                  <a:cubicBezTo>
                    <a:pt x="746928" y="8661023"/>
                    <a:pt x="793743" y="8663356"/>
                    <a:pt x="552094" y="8663337"/>
                  </a:cubicBezTo>
                  <a:close/>
                  <a:moveTo>
                    <a:pt x="857486" y="7879667"/>
                  </a:moveTo>
                  <a:cubicBezTo>
                    <a:pt x="846688" y="7546510"/>
                    <a:pt x="851755" y="7591643"/>
                    <a:pt x="875722" y="7591643"/>
                  </a:cubicBezTo>
                  <a:cubicBezTo>
                    <a:pt x="1198135" y="7591643"/>
                    <a:pt x="1154223" y="7584282"/>
                    <a:pt x="1154375" y="7620935"/>
                  </a:cubicBezTo>
                  <a:cubicBezTo>
                    <a:pt x="1155950" y="7993211"/>
                    <a:pt x="1177830" y="7935614"/>
                    <a:pt x="1103214" y="7935614"/>
                  </a:cubicBezTo>
                  <a:cubicBezTo>
                    <a:pt x="818185" y="7935614"/>
                    <a:pt x="859990" y="7957450"/>
                    <a:pt x="857486" y="7879667"/>
                  </a:cubicBezTo>
                  <a:close/>
                  <a:moveTo>
                    <a:pt x="862211" y="8268410"/>
                  </a:moveTo>
                  <a:cubicBezTo>
                    <a:pt x="856651" y="7912829"/>
                    <a:pt x="856802" y="7954623"/>
                    <a:pt x="875722" y="7954623"/>
                  </a:cubicBezTo>
                  <a:cubicBezTo>
                    <a:pt x="1209388" y="7954623"/>
                    <a:pt x="1158151" y="7934665"/>
                    <a:pt x="1159328" y="8009716"/>
                  </a:cubicBezTo>
                  <a:cubicBezTo>
                    <a:pt x="1164622" y="8349532"/>
                    <a:pt x="1188172" y="8299769"/>
                    <a:pt x="1103195" y="8299769"/>
                  </a:cubicBezTo>
                  <a:cubicBezTo>
                    <a:pt x="822929" y="8299769"/>
                    <a:pt x="862818" y="8306580"/>
                    <a:pt x="862211" y="8268410"/>
                  </a:cubicBezTo>
                  <a:close/>
                  <a:moveTo>
                    <a:pt x="1170031" y="8657361"/>
                  </a:moveTo>
                  <a:cubicBezTo>
                    <a:pt x="1170012" y="8667587"/>
                    <a:pt x="1195915" y="8660605"/>
                    <a:pt x="875703" y="8660605"/>
                  </a:cubicBezTo>
                  <a:cubicBezTo>
                    <a:pt x="865683" y="8660605"/>
                    <a:pt x="869213" y="8699345"/>
                    <a:pt x="862970" y="8315724"/>
                  </a:cubicBezTo>
                  <a:cubicBezTo>
                    <a:pt x="998159" y="8315648"/>
                    <a:pt x="967076" y="8317622"/>
                    <a:pt x="1166577" y="8317318"/>
                  </a:cubicBezTo>
                  <a:cubicBezTo>
                    <a:pt x="1166615" y="8319538"/>
                    <a:pt x="1170107" y="8594148"/>
                    <a:pt x="1170031" y="8657361"/>
                  </a:cubicBezTo>
                  <a:close/>
                  <a:moveTo>
                    <a:pt x="1173048" y="7879875"/>
                  </a:moveTo>
                  <a:cubicBezTo>
                    <a:pt x="1168835" y="7544935"/>
                    <a:pt x="1153711" y="7593237"/>
                    <a:pt x="1217093" y="7592383"/>
                  </a:cubicBezTo>
                  <a:cubicBezTo>
                    <a:pt x="1510358" y="7588418"/>
                    <a:pt x="1470678" y="7586862"/>
                    <a:pt x="1471532" y="7621143"/>
                  </a:cubicBezTo>
                  <a:cubicBezTo>
                    <a:pt x="1480356" y="7988126"/>
                    <a:pt x="1480147" y="7937131"/>
                    <a:pt x="1444642" y="7936733"/>
                  </a:cubicBezTo>
                  <a:cubicBezTo>
                    <a:pt x="1125037" y="7933280"/>
                    <a:pt x="1173959" y="7953845"/>
                    <a:pt x="1173048" y="7879875"/>
                  </a:cubicBezTo>
                  <a:close/>
                  <a:moveTo>
                    <a:pt x="1181417" y="8268334"/>
                  </a:moveTo>
                  <a:cubicBezTo>
                    <a:pt x="1175743" y="7905809"/>
                    <a:pt x="1154356" y="7953257"/>
                    <a:pt x="1216941" y="7953504"/>
                  </a:cubicBezTo>
                  <a:cubicBezTo>
                    <a:pt x="1524078" y="7954737"/>
                    <a:pt x="1475422" y="7939920"/>
                    <a:pt x="1476504" y="8009716"/>
                  </a:cubicBezTo>
                  <a:cubicBezTo>
                    <a:pt x="1478515" y="8137773"/>
                    <a:pt x="1479616" y="8146215"/>
                    <a:pt x="1481532" y="8268637"/>
                  </a:cubicBezTo>
                  <a:cubicBezTo>
                    <a:pt x="1482159" y="8309540"/>
                    <a:pt x="1509997" y="8299295"/>
                    <a:pt x="1330782" y="8299428"/>
                  </a:cubicBezTo>
                  <a:cubicBezTo>
                    <a:pt x="1153711" y="8299428"/>
                    <a:pt x="1182081" y="8310033"/>
                    <a:pt x="1181417" y="8268334"/>
                  </a:cubicBezTo>
                  <a:close/>
                  <a:moveTo>
                    <a:pt x="1444490" y="8662123"/>
                  </a:moveTo>
                  <a:cubicBezTo>
                    <a:pt x="1373347" y="8662692"/>
                    <a:pt x="1361866" y="8662597"/>
                    <a:pt x="1185554" y="8662540"/>
                  </a:cubicBezTo>
                  <a:cubicBezTo>
                    <a:pt x="1185649" y="8596748"/>
                    <a:pt x="1182176" y="8319614"/>
                    <a:pt x="1182138" y="8317318"/>
                  </a:cubicBezTo>
                  <a:cubicBezTo>
                    <a:pt x="1324501" y="8317033"/>
                    <a:pt x="1156880" y="8317167"/>
                    <a:pt x="1482159" y="8316938"/>
                  </a:cubicBezTo>
                  <a:cubicBezTo>
                    <a:pt x="1486087" y="8726664"/>
                    <a:pt x="1501875" y="8661649"/>
                    <a:pt x="1444490" y="8662123"/>
                  </a:cubicBezTo>
                  <a:close/>
                  <a:moveTo>
                    <a:pt x="1484455" y="7491247"/>
                  </a:moveTo>
                  <a:cubicBezTo>
                    <a:pt x="1482481" y="7365163"/>
                    <a:pt x="1483164" y="7367363"/>
                    <a:pt x="1481039" y="7232173"/>
                  </a:cubicBezTo>
                  <a:cubicBezTo>
                    <a:pt x="1481001" y="7229081"/>
                    <a:pt x="1455762" y="7229138"/>
                    <a:pt x="1781914" y="7229081"/>
                  </a:cubicBezTo>
                  <a:cubicBezTo>
                    <a:pt x="1781933" y="7230485"/>
                    <a:pt x="1782995" y="7284686"/>
                    <a:pt x="1785614" y="7573734"/>
                  </a:cubicBezTo>
                  <a:cubicBezTo>
                    <a:pt x="1426405" y="7573734"/>
                    <a:pt x="1486220" y="7603974"/>
                    <a:pt x="1484455" y="7491247"/>
                  </a:cubicBezTo>
                  <a:close/>
                  <a:moveTo>
                    <a:pt x="1558331" y="7593331"/>
                  </a:moveTo>
                  <a:cubicBezTo>
                    <a:pt x="1672172" y="7593331"/>
                    <a:pt x="1672532" y="7591340"/>
                    <a:pt x="1785747" y="7591340"/>
                  </a:cubicBezTo>
                  <a:cubicBezTo>
                    <a:pt x="1787436" y="7816454"/>
                    <a:pt x="1789277" y="7839599"/>
                    <a:pt x="1791307" y="7936126"/>
                  </a:cubicBezTo>
                  <a:cubicBezTo>
                    <a:pt x="1667162" y="7936126"/>
                    <a:pt x="1624635" y="7938023"/>
                    <a:pt x="1491135" y="7937150"/>
                  </a:cubicBezTo>
                  <a:cubicBezTo>
                    <a:pt x="1487795" y="7533837"/>
                    <a:pt x="1462821" y="7593331"/>
                    <a:pt x="1558331" y="7593331"/>
                  </a:cubicBezTo>
                  <a:close/>
                  <a:moveTo>
                    <a:pt x="1497074" y="8268334"/>
                  </a:moveTo>
                  <a:cubicBezTo>
                    <a:pt x="1491286" y="7897348"/>
                    <a:pt x="1470697" y="7954964"/>
                    <a:pt x="1558331" y="7954964"/>
                  </a:cubicBezTo>
                  <a:cubicBezTo>
                    <a:pt x="1838009" y="7954964"/>
                    <a:pt x="1791402" y="7930339"/>
                    <a:pt x="1792636" y="8009716"/>
                  </a:cubicBezTo>
                  <a:cubicBezTo>
                    <a:pt x="1797171" y="8296582"/>
                    <a:pt x="1796829" y="8275657"/>
                    <a:pt x="1797228" y="8299864"/>
                  </a:cubicBezTo>
                  <a:cubicBezTo>
                    <a:pt x="1448911" y="8300338"/>
                    <a:pt x="1497720" y="8309312"/>
                    <a:pt x="1497074" y="8268334"/>
                  </a:cubicBezTo>
                  <a:close/>
                  <a:moveTo>
                    <a:pt x="1785937" y="8661971"/>
                  </a:moveTo>
                  <a:cubicBezTo>
                    <a:pt x="1467585" y="8661971"/>
                    <a:pt x="1500775" y="8663356"/>
                    <a:pt x="1500699" y="8657342"/>
                  </a:cubicBezTo>
                  <a:cubicBezTo>
                    <a:pt x="1495158" y="8247181"/>
                    <a:pt x="1481039" y="8316958"/>
                    <a:pt x="1558350" y="8316901"/>
                  </a:cubicBezTo>
                  <a:cubicBezTo>
                    <a:pt x="1672494" y="8316901"/>
                    <a:pt x="1672058" y="8317508"/>
                    <a:pt x="1785937" y="8317508"/>
                  </a:cubicBezTo>
                  <a:cubicBezTo>
                    <a:pt x="1801611" y="8317508"/>
                    <a:pt x="1797076" y="8305120"/>
                    <a:pt x="1799201" y="8398345"/>
                  </a:cubicBezTo>
                  <a:cubicBezTo>
                    <a:pt x="1806185" y="8702380"/>
                    <a:pt x="1808272" y="8661971"/>
                    <a:pt x="1785937" y="8661971"/>
                  </a:cubicBezTo>
                  <a:close/>
                  <a:moveTo>
                    <a:pt x="1801535" y="7620859"/>
                  </a:moveTo>
                  <a:cubicBezTo>
                    <a:pt x="1801251" y="7575119"/>
                    <a:pt x="1758326" y="7595646"/>
                    <a:pt x="2100816" y="7591055"/>
                  </a:cubicBezTo>
                  <a:cubicBezTo>
                    <a:pt x="2104270" y="7802643"/>
                    <a:pt x="2104194" y="7807481"/>
                    <a:pt x="2106395" y="7880293"/>
                  </a:cubicBezTo>
                  <a:cubicBezTo>
                    <a:pt x="2108862" y="7961775"/>
                    <a:pt x="2156475" y="7936980"/>
                    <a:pt x="1806868" y="7936145"/>
                  </a:cubicBezTo>
                  <a:cubicBezTo>
                    <a:pt x="1805388" y="7865856"/>
                    <a:pt x="1802541" y="7782969"/>
                    <a:pt x="1801535" y="7620859"/>
                  </a:cubicBezTo>
                  <a:close/>
                  <a:moveTo>
                    <a:pt x="1807210" y="7953750"/>
                  </a:moveTo>
                  <a:cubicBezTo>
                    <a:pt x="2164919" y="7954642"/>
                    <a:pt x="2108312" y="7940812"/>
                    <a:pt x="2109375" y="8009659"/>
                  </a:cubicBezTo>
                  <a:cubicBezTo>
                    <a:pt x="2111386" y="8139442"/>
                    <a:pt x="2112525" y="8134168"/>
                    <a:pt x="2114707" y="8268618"/>
                  </a:cubicBezTo>
                  <a:cubicBezTo>
                    <a:pt x="2115333" y="8308591"/>
                    <a:pt x="2163724" y="8298404"/>
                    <a:pt x="1812770" y="8299808"/>
                  </a:cubicBezTo>
                  <a:cubicBezTo>
                    <a:pt x="1811897" y="8248110"/>
                    <a:pt x="1808139" y="8001691"/>
                    <a:pt x="1807210" y="7953750"/>
                  </a:cubicBezTo>
                  <a:close/>
                  <a:moveTo>
                    <a:pt x="1818463" y="8661915"/>
                  </a:moveTo>
                  <a:cubicBezTo>
                    <a:pt x="1818026" y="8512249"/>
                    <a:pt x="1814610" y="8401722"/>
                    <a:pt x="1813092" y="8317432"/>
                  </a:cubicBezTo>
                  <a:cubicBezTo>
                    <a:pt x="1917407" y="8316996"/>
                    <a:pt x="1951982" y="8313391"/>
                    <a:pt x="2115295" y="8315705"/>
                  </a:cubicBezTo>
                  <a:cubicBezTo>
                    <a:pt x="2116244" y="8437502"/>
                    <a:pt x="2112563" y="8373701"/>
                    <a:pt x="2117876" y="8657551"/>
                  </a:cubicBezTo>
                  <a:cubicBezTo>
                    <a:pt x="2117952" y="8661800"/>
                    <a:pt x="2144273" y="8661194"/>
                    <a:pt x="1818463" y="8661915"/>
                  </a:cubicBezTo>
                  <a:close/>
                  <a:moveTo>
                    <a:pt x="2121956" y="7879724"/>
                  </a:moveTo>
                  <a:cubicBezTo>
                    <a:pt x="2119508" y="7798887"/>
                    <a:pt x="2119660" y="7793404"/>
                    <a:pt x="2116358" y="7590846"/>
                  </a:cubicBezTo>
                  <a:cubicBezTo>
                    <a:pt x="2324779" y="7587583"/>
                    <a:pt x="2326733" y="7591946"/>
                    <a:pt x="2417366" y="7593180"/>
                  </a:cubicBezTo>
                  <a:cubicBezTo>
                    <a:pt x="2419017" y="7685665"/>
                    <a:pt x="2423286" y="7935424"/>
                    <a:pt x="2423305" y="7936828"/>
                  </a:cubicBezTo>
                  <a:cubicBezTo>
                    <a:pt x="2072427" y="7938364"/>
                    <a:pt x="2124366" y="7959347"/>
                    <a:pt x="2121956" y="7879724"/>
                  </a:cubicBezTo>
                  <a:close/>
                  <a:moveTo>
                    <a:pt x="2123949" y="7955780"/>
                  </a:moveTo>
                  <a:cubicBezTo>
                    <a:pt x="2250561" y="7955837"/>
                    <a:pt x="2285819" y="7956046"/>
                    <a:pt x="2355008" y="7955116"/>
                  </a:cubicBezTo>
                  <a:cubicBezTo>
                    <a:pt x="2441656" y="7953940"/>
                    <a:pt x="2423343" y="7895129"/>
                    <a:pt x="2429207" y="8268676"/>
                  </a:cubicBezTo>
                  <a:cubicBezTo>
                    <a:pt x="2429833" y="8308212"/>
                    <a:pt x="2477825" y="8303431"/>
                    <a:pt x="2130666" y="8298328"/>
                  </a:cubicBezTo>
                  <a:cubicBezTo>
                    <a:pt x="2130325" y="8268562"/>
                    <a:pt x="2123987" y="7957279"/>
                    <a:pt x="2123949" y="7955780"/>
                  </a:cubicBezTo>
                  <a:close/>
                  <a:moveTo>
                    <a:pt x="2133494" y="8660472"/>
                  </a:moveTo>
                  <a:cubicBezTo>
                    <a:pt x="2127972" y="8391250"/>
                    <a:pt x="2131786" y="8435738"/>
                    <a:pt x="2130837" y="8315952"/>
                  </a:cubicBezTo>
                  <a:cubicBezTo>
                    <a:pt x="2218111" y="8317242"/>
                    <a:pt x="2229117" y="8316313"/>
                    <a:pt x="2354875" y="8317167"/>
                  </a:cubicBezTo>
                  <a:cubicBezTo>
                    <a:pt x="2461012" y="8317887"/>
                    <a:pt x="2421389" y="8258393"/>
                    <a:pt x="2435488" y="8658063"/>
                  </a:cubicBezTo>
                  <a:cubicBezTo>
                    <a:pt x="2435830" y="8667891"/>
                    <a:pt x="2445280" y="8658405"/>
                    <a:pt x="2133494" y="8660472"/>
                  </a:cubicBezTo>
                  <a:close/>
                  <a:moveTo>
                    <a:pt x="2437822" y="7879875"/>
                  </a:moveTo>
                  <a:cubicBezTo>
                    <a:pt x="2431940" y="7547117"/>
                    <a:pt x="2420819" y="7593502"/>
                    <a:pt x="2468716" y="7593502"/>
                  </a:cubicBezTo>
                  <a:cubicBezTo>
                    <a:pt x="2775588" y="7593502"/>
                    <a:pt x="2734408" y="7578439"/>
                    <a:pt x="2735756" y="7621258"/>
                  </a:cubicBezTo>
                  <a:cubicBezTo>
                    <a:pt x="2746838" y="7987310"/>
                    <a:pt x="2748052" y="7935632"/>
                    <a:pt x="2696341" y="7935632"/>
                  </a:cubicBezTo>
                  <a:cubicBezTo>
                    <a:pt x="2392411" y="7935614"/>
                    <a:pt x="2439226" y="7954339"/>
                    <a:pt x="2437822" y="7879875"/>
                  </a:cubicBezTo>
                  <a:close/>
                  <a:moveTo>
                    <a:pt x="2444749" y="8268372"/>
                  </a:moveTo>
                  <a:cubicBezTo>
                    <a:pt x="2439075" y="7905961"/>
                    <a:pt x="2426873" y="7954339"/>
                    <a:pt x="2468735" y="7954339"/>
                  </a:cubicBezTo>
                  <a:cubicBezTo>
                    <a:pt x="2790598" y="7954339"/>
                    <a:pt x="2740784" y="7935614"/>
                    <a:pt x="2741942" y="8009659"/>
                  </a:cubicBezTo>
                  <a:cubicBezTo>
                    <a:pt x="2747274" y="8350518"/>
                    <a:pt x="2760027" y="8297948"/>
                    <a:pt x="2696341" y="8297948"/>
                  </a:cubicBezTo>
                  <a:cubicBezTo>
                    <a:pt x="2405353" y="8297967"/>
                    <a:pt x="2445451" y="8313334"/>
                    <a:pt x="2444749" y="8268372"/>
                  </a:cubicBezTo>
                  <a:close/>
                  <a:moveTo>
                    <a:pt x="2451201" y="8662389"/>
                  </a:moveTo>
                  <a:cubicBezTo>
                    <a:pt x="2446115" y="8510143"/>
                    <a:pt x="2446950" y="8431071"/>
                    <a:pt x="2445451" y="8317508"/>
                  </a:cubicBezTo>
                  <a:cubicBezTo>
                    <a:pt x="2597814" y="8317660"/>
                    <a:pt x="2538323" y="8315800"/>
                    <a:pt x="2746458" y="8315535"/>
                  </a:cubicBezTo>
                  <a:lnTo>
                    <a:pt x="2752000" y="8662465"/>
                  </a:lnTo>
                  <a:cubicBezTo>
                    <a:pt x="2703590" y="8662730"/>
                    <a:pt x="2452700" y="8662408"/>
                    <a:pt x="2451201" y="8662389"/>
                  </a:cubicBezTo>
                  <a:close/>
                  <a:moveTo>
                    <a:pt x="2755909" y="7880786"/>
                  </a:moveTo>
                  <a:cubicBezTo>
                    <a:pt x="2753100" y="7541464"/>
                    <a:pt x="2730860" y="7591871"/>
                    <a:pt x="2810182" y="7591643"/>
                  </a:cubicBezTo>
                  <a:cubicBezTo>
                    <a:pt x="3091966" y="7590884"/>
                    <a:pt x="3050844" y="7583315"/>
                    <a:pt x="3051982" y="7621238"/>
                  </a:cubicBezTo>
                  <a:cubicBezTo>
                    <a:pt x="3062932" y="7983042"/>
                    <a:pt x="3056157" y="7937700"/>
                    <a:pt x="3037959" y="7937416"/>
                  </a:cubicBezTo>
                  <a:cubicBezTo>
                    <a:pt x="2707765" y="7931648"/>
                    <a:pt x="2756554" y="7956539"/>
                    <a:pt x="2755909" y="7880786"/>
                  </a:cubicBezTo>
                  <a:close/>
                  <a:moveTo>
                    <a:pt x="2761260" y="8268372"/>
                  </a:moveTo>
                  <a:cubicBezTo>
                    <a:pt x="2755415" y="7894958"/>
                    <a:pt x="2741657" y="7953200"/>
                    <a:pt x="2810125" y="7953655"/>
                  </a:cubicBezTo>
                  <a:cubicBezTo>
                    <a:pt x="3097925" y="7955989"/>
                    <a:pt x="3055284" y="7937624"/>
                    <a:pt x="3056423" y="8009716"/>
                  </a:cubicBezTo>
                  <a:cubicBezTo>
                    <a:pt x="3061566" y="8338357"/>
                    <a:pt x="3077278" y="8298328"/>
                    <a:pt x="3037959" y="8298005"/>
                  </a:cubicBezTo>
                  <a:cubicBezTo>
                    <a:pt x="2719341" y="8295425"/>
                    <a:pt x="2761943" y="8311266"/>
                    <a:pt x="2761260" y="8268372"/>
                  </a:cubicBezTo>
                  <a:close/>
                  <a:moveTo>
                    <a:pt x="3068074" y="8657361"/>
                  </a:moveTo>
                  <a:cubicBezTo>
                    <a:pt x="3068056" y="8667815"/>
                    <a:pt x="3096426" y="8659334"/>
                    <a:pt x="2810125" y="8662028"/>
                  </a:cubicBezTo>
                  <a:cubicBezTo>
                    <a:pt x="2750349" y="8662597"/>
                    <a:pt x="2768376" y="8714826"/>
                    <a:pt x="2762019" y="8315516"/>
                  </a:cubicBezTo>
                  <a:cubicBezTo>
                    <a:pt x="2889258" y="8315269"/>
                    <a:pt x="2886354" y="8314643"/>
                    <a:pt x="3063672" y="8315838"/>
                  </a:cubicBezTo>
                  <a:cubicBezTo>
                    <a:pt x="3067107" y="8527711"/>
                    <a:pt x="3068283" y="8554821"/>
                    <a:pt x="3068074" y="8657361"/>
                  </a:cubicBezTo>
                  <a:close/>
                  <a:moveTo>
                    <a:pt x="3151686" y="7592686"/>
                  </a:moveTo>
                  <a:cubicBezTo>
                    <a:pt x="3266817" y="7592686"/>
                    <a:pt x="3262794" y="7591131"/>
                    <a:pt x="3365875" y="7590979"/>
                  </a:cubicBezTo>
                  <a:cubicBezTo>
                    <a:pt x="3368949" y="7787712"/>
                    <a:pt x="3368930" y="7801296"/>
                    <a:pt x="3371473" y="7880710"/>
                  </a:cubicBezTo>
                  <a:cubicBezTo>
                    <a:pt x="3373598" y="7948495"/>
                    <a:pt x="3433109" y="7942576"/>
                    <a:pt x="3071206" y="7937928"/>
                  </a:cubicBezTo>
                  <a:cubicBezTo>
                    <a:pt x="3069422" y="7528316"/>
                    <a:pt x="3039856" y="7592686"/>
                    <a:pt x="3151686" y="7592686"/>
                  </a:cubicBezTo>
                  <a:close/>
                  <a:moveTo>
                    <a:pt x="3078436" y="8268334"/>
                  </a:moveTo>
                  <a:cubicBezTo>
                    <a:pt x="3072667" y="7898581"/>
                    <a:pt x="3044278" y="7955989"/>
                    <a:pt x="3151686" y="7955989"/>
                  </a:cubicBezTo>
                  <a:cubicBezTo>
                    <a:pt x="3263894" y="7955989"/>
                    <a:pt x="3263951" y="7954813"/>
                    <a:pt x="3373523" y="7954774"/>
                  </a:cubicBezTo>
                  <a:cubicBezTo>
                    <a:pt x="3375060" y="8023147"/>
                    <a:pt x="3375819" y="8104421"/>
                    <a:pt x="3378817" y="8298745"/>
                  </a:cubicBezTo>
                  <a:cubicBezTo>
                    <a:pt x="3031184" y="8298726"/>
                    <a:pt x="3079062" y="8308800"/>
                    <a:pt x="3078436" y="8268334"/>
                  </a:cubicBezTo>
                  <a:close/>
                  <a:moveTo>
                    <a:pt x="3379348" y="8660169"/>
                  </a:moveTo>
                  <a:cubicBezTo>
                    <a:pt x="3233892" y="8660169"/>
                    <a:pt x="3083616" y="8669465"/>
                    <a:pt x="3083635" y="8657418"/>
                  </a:cubicBezTo>
                  <a:cubicBezTo>
                    <a:pt x="3084470" y="8255889"/>
                    <a:pt x="3049307" y="8316123"/>
                    <a:pt x="3151686" y="8316123"/>
                  </a:cubicBezTo>
                  <a:cubicBezTo>
                    <a:pt x="3250250" y="8316123"/>
                    <a:pt x="3271751" y="8316351"/>
                    <a:pt x="3379102" y="8316351"/>
                  </a:cubicBezTo>
                  <a:cubicBezTo>
                    <a:pt x="3384681" y="8689252"/>
                    <a:pt x="3385364" y="8660169"/>
                    <a:pt x="3379348" y="8660169"/>
                  </a:cubicBezTo>
                  <a:close/>
                  <a:moveTo>
                    <a:pt x="3381417" y="7590960"/>
                  </a:moveTo>
                  <a:cubicBezTo>
                    <a:pt x="3493208" y="7590998"/>
                    <a:pt x="3493588" y="7593407"/>
                    <a:pt x="3607011" y="7593407"/>
                  </a:cubicBezTo>
                  <a:cubicBezTo>
                    <a:pt x="3711497" y="7593407"/>
                    <a:pt x="3675118" y="7543892"/>
                    <a:pt x="3688307" y="7880350"/>
                  </a:cubicBezTo>
                  <a:cubicBezTo>
                    <a:pt x="3691059" y="7950468"/>
                    <a:pt x="3747552" y="7936790"/>
                    <a:pt x="3388704" y="7937131"/>
                  </a:cubicBezTo>
                  <a:cubicBezTo>
                    <a:pt x="3385326" y="7802169"/>
                    <a:pt x="3386806" y="7936069"/>
                    <a:pt x="3381417" y="7590960"/>
                  </a:cubicBezTo>
                  <a:close/>
                  <a:moveTo>
                    <a:pt x="3393904" y="8268372"/>
                  </a:moveTo>
                  <a:cubicBezTo>
                    <a:pt x="3391911" y="8140675"/>
                    <a:pt x="3392139" y="8138532"/>
                    <a:pt x="3390127" y="8009375"/>
                  </a:cubicBezTo>
                  <a:cubicBezTo>
                    <a:pt x="3389064" y="7942121"/>
                    <a:pt x="3329516" y="7951284"/>
                    <a:pt x="3690717" y="7953200"/>
                  </a:cubicBezTo>
                  <a:cubicBezTo>
                    <a:pt x="3692577" y="8027700"/>
                    <a:pt x="3692805" y="8099356"/>
                    <a:pt x="3695708" y="8299029"/>
                  </a:cubicBezTo>
                  <a:cubicBezTo>
                    <a:pt x="3343691" y="8305234"/>
                    <a:pt x="3394473" y="8303735"/>
                    <a:pt x="3393904" y="8268372"/>
                  </a:cubicBezTo>
                  <a:close/>
                  <a:moveTo>
                    <a:pt x="3398894" y="8660169"/>
                  </a:moveTo>
                  <a:cubicBezTo>
                    <a:pt x="3398894" y="8598019"/>
                    <a:pt x="3395592" y="8378766"/>
                    <a:pt x="3394643" y="8316351"/>
                  </a:cubicBezTo>
                  <a:cubicBezTo>
                    <a:pt x="3486604" y="8316427"/>
                    <a:pt x="3598263" y="8318342"/>
                    <a:pt x="3695936" y="8316654"/>
                  </a:cubicBezTo>
                  <a:cubicBezTo>
                    <a:pt x="3697530" y="8432380"/>
                    <a:pt x="3697169" y="8480851"/>
                    <a:pt x="3700832" y="8657589"/>
                  </a:cubicBezTo>
                  <a:cubicBezTo>
                    <a:pt x="3701003" y="8664760"/>
                    <a:pt x="3725046" y="8660643"/>
                    <a:pt x="3398894" y="8660169"/>
                  </a:cubicBezTo>
                  <a:close/>
                  <a:moveTo>
                    <a:pt x="3703811" y="7879591"/>
                  </a:moveTo>
                  <a:cubicBezTo>
                    <a:pt x="3690793" y="7548237"/>
                    <a:pt x="3697264" y="7593180"/>
                    <a:pt x="3720795" y="7592990"/>
                  </a:cubicBezTo>
                  <a:cubicBezTo>
                    <a:pt x="4045049" y="7590808"/>
                    <a:pt x="4001251" y="7581228"/>
                    <a:pt x="4001535" y="7620973"/>
                  </a:cubicBezTo>
                  <a:cubicBezTo>
                    <a:pt x="4002181" y="7710044"/>
                    <a:pt x="4002731" y="7731975"/>
                    <a:pt x="4006014" y="7938308"/>
                  </a:cubicBezTo>
                  <a:cubicBezTo>
                    <a:pt x="3653789" y="7934779"/>
                    <a:pt x="3706752" y="7954490"/>
                    <a:pt x="3703811" y="7879591"/>
                  </a:cubicBezTo>
                  <a:close/>
                  <a:moveTo>
                    <a:pt x="3710776" y="8268334"/>
                  </a:moveTo>
                  <a:cubicBezTo>
                    <a:pt x="3705234" y="7914423"/>
                    <a:pt x="3701496" y="7953257"/>
                    <a:pt x="3720700" y="7953390"/>
                  </a:cubicBezTo>
                  <a:cubicBezTo>
                    <a:pt x="4060363" y="7955666"/>
                    <a:pt x="4006052" y="7941020"/>
                    <a:pt x="4007153" y="8009678"/>
                  </a:cubicBezTo>
                  <a:cubicBezTo>
                    <a:pt x="4009164" y="8138038"/>
                    <a:pt x="4007665" y="8135591"/>
                    <a:pt x="4009752" y="8268676"/>
                  </a:cubicBezTo>
                  <a:cubicBezTo>
                    <a:pt x="4010360" y="8307036"/>
                    <a:pt x="4042563" y="8297436"/>
                    <a:pt x="3834484" y="8297398"/>
                  </a:cubicBezTo>
                  <a:cubicBezTo>
                    <a:pt x="3687719" y="8297398"/>
                    <a:pt x="3711421" y="8309255"/>
                    <a:pt x="3710776" y="8268334"/>
                  </a:cubicBezTo>
                  <a:close/>
                  <a:moveTo>
                    <a:pt x="3716412" y="8657172"/>
                  </a:moveTo>
                  <a:cubicBezTo>
                    <a:pt x="3708460" y="8275012"/>
                    <a:pt x="3709865" y="8316408"/>
                    <a:pt x="3720871" y="8316199"/>
                  </a:cubicBezTo>
                  <a:cubicBezTo>
                    <a:pt x="3799700" y="8314605"/>
                    <a:pt x="3813496" y="8315004"/>
                    <a:pt x="4010492" y="8315042"/>
                  </a:cubicBezTo>
                  <a:cubicBezTo>
                    <a:pt x="4010530" y="8317185"/>
                    <a:pt x="4014686" y="8569429"/>
                    <a:pt x="4016660" y="8660719"/>
                  </a:cubicBezTo>
                  <a:cubicBezTo>
                    <a:pt x="3728500" y="8661857"/>
                    <a:pt x="3716620" y="8666353"/>
                    <a:pt x="3716412" y="8657172"/>
                  </a:cubicBezTo>
                  <a:close/>
                  <a:moveTo>
                    <a:pt x="4015597" y="7491208"/>
                  </a:moveTo>
                  <a:cubicBezTo>
                    <a:pt x="4010682" y="7176758"/>
                    <a:pt x="3989599" y="7229062"/>
                    <a:pt x="4062071" y="7229062"/>
                  </a:cubicBezTo>
                  <a:cubicBezTo>
                    <a:pt x="4063494" y="7229062"/>
                    <a:pt x="4310817" y="7229176"/>
                    <a:pt x="4310874" y="7232515"/>
                  </a:cubicBezTo>
                  <a:cubicBezTo>
                    <a:pt x="4317003" y="7623629"/>
                    <a:pt x="4330059" y="7572197"/>
                    <a:pt x="4289772" y="7572197"/>
                  </a:cubicBezTo>
                  <a:cubicBezTo>
                    <a:pt x="3960717" y="7572197"/>
                    <a:pt x="4017305" y="7600142"/>
                    <a:pt x="4015597" y="7491208"/>
                  </a:cubicBezTo>
                  <a:close/>
                  <a:moveTo>
                    <a:pt x="4016850" y="7591719"/>
                  </a:moveTo>
                  <a:cubicBezTo>
                    <a:pt x="4228819" y="7591093"/>
                    <a:pt x="4191074" y="7589480"/>
                    <a:pt x="4317497" y="7589860"/>
                  </a:cubicBezTo>
                  <a:cubicBezTo>
                    <a:pt x="4317990" y="7645484"/>
                    <a:pt x="4318237" y="7642410"/>
                    <a:pt x="4320419" y="7937359"/>
                  </a:cubicBezTo>
                  <a:cubicBezTo>
                    <a:pt x="4174546" y="7937321"/>
                    <a:pt x="4122170" y="7939142"/>
                    <a:pt x="4021556" y="7938440"/>
                  </a:cubicBezTo>
                  <a:cubicBezTo>
                    <a:pt x="4016736" y="7635030"/>
                    <a:pt x="4017874" y="7711258"/>
                    <a:pt x="4016850" y="7591719"/>
                  </a:cubicBezTo>
                  <a:close/>
                  <a:moveTo>
                    <a:pt x="4025294" y="8268372"/>
                  </a:moveTo>
                  <a:cubicBezTo>
                    <a:pt x="4019601" y="7904937"/>
                    <a:pt x="4012580" y="7956178"/>
                    <a:pt x="4062071" y="7956178"/>
                  </a:cubicBezTo>
                  <a:cubicBezTo>
                    <a:pt x="4367690" y="7956178"/>
                    <a:pt x="4320191" y="7938326"/>
                    <a:pt x="4321292" y="8009716"/>
                  </a:cubicBezTo>
                  <a:cubicBezTo>
                    <a:pt x="4326530" y="8344675"/>
                    <a:pt x="4344520" y="8299124"/>
                    <a:pt x="4289753" y="8299124"/>
                  </a:cubicBezTo>
                  <a:cubicBezTo>
                    <a:pt x="3983223" y="8299124"/>
                    <a:pt x="4025883" y="8304171"/>
                    <a:pt x="4025294" y="8268372"/>
                  </a:cubicBezTo>
                  <a:close/>
                  <a:moveTo>
                    <a:pt x="4289753" y="8662540"/>
                  </a:moveTo>
                  <a:cubicBezTo>
                    <a:pt x="4002295" y="8662540"/>
                    <a:pt x="4032240" y="8660966"/>
                    <a:pt x="4032145" y="8656223"/>
                  </a:cubicBezTo>
                  <a:cubicBezTo>
                    <a:pt x="4022979" y="8260499"/>
                    <a:pt x="4015104" y="8315042"/>
                    <a:pt x="4062071" y="8315042"/>
                  </a:cubicBezTo>
                  <a:cubicBezTo>
                    <a:pt x="4175760" y="8315042"/>
                    <a:pt x="4175817" y="8316730"/>
                    <a:pt x="4289753" y="8316730"/>
                  </a:cubicBezTo>
                  <a:cubicBezTo>
                    <a:pt x="4338010" y="8316730"/>
                    <a:pt x="4328427" y="8300680"/>
                    <a:pt x="4328921" y="8398174"/>
                  </a:cubicBezTo>
                  <a:cubicBezTo>
                    <a:pt x="4330230" y="8713535"/>
                    <a:pt x="4352755" y="8662540"/>
                    <a:pt x="4289753" y="8662540"/>
                  </a:cubicBezTo>
                  <a:close/>
                  <a:moveTo>
                    <a:pt x="4331805" y="7491208"/>
                  </a:moveTo>
                  <a:cubicBezTo>
                    <a:pt x="4329775" y="7361577"/>
                    <a:pt x="4328427" y="7361368"/>
                    <a:pt x="4326397" y="7232211"/>
                  </a:cubicBezTo>
                  <a:cubicBezTo>
                    <a:pt x="4326359" y="7230409"/>
                    <a:pt x="4467374" y="7226918"/>
                    <a:pt x="4625734" y="7229043"/>
                  </a:cubicBezTo>
                  <a:cubicBezTo>
                    <a:pt x="4625753" y="7230598"/>
                    <a:pt x="4630555" y="7528279"/>
                    <a:pt x="4631503" y="7573696"/>
                  </a:cubicBezTo>
                  <a:cubicBezTo>
                    <a:pt x="4271004" y="7573829"/>
                    <a:pt x="4333456" y="7593844"/>
                    <a:pt x="4331805" y="7491208"/>
                  </a:cubicBezTo>
                  <a:close/>
                  <a:moveTo>
                    <a:pt x="4403499" y="7590581"/>
                  </a:moveTo>
                  <a:cubicBezTo>
                    <a:pt x="4470467" y="7591472"/>
                    <a:pt x="4486541" y="7591358"/>
                    <a:pt x="4631883" y="7591301"/>
                  </a:cubicBezTo>
                  <a:cubicBezTo>
                    <a:pt x="4640460" y="7974353"/>
                    <a:pt x="4640062" y="7936847"/>
                    <a:pt x="4631218" y="7936923"/>
                  </a:cubicBezTo>
                  <a:cubicBezTo>
                    <a:pt x="4545900" y="7937605"/>
                    <a:pt x="4540852" y="7937435"/>
                    <a:pt x="4335980" y="7937359"/>
                  </a:cubicBezTo>
                  <a:cubicBezTo>
                    <a:pt x="4333133" y="7529739"/>
                    <a:pt x="4311557" y="7589328"/>
                    <a:pt x="4403499" y="7590581"/>
                  </a:cubicBezTo>
                  <a:close/>
                  <a:moveTo>
                    <a:pt x="4343153" y="8268334"/>
                  </a:moveTo>
                  <a:cubicBezTo>
                    <a:pt x="4341104" y="8137052"/>
                    <a:pt x="4338846" y="8137830"/>
                    <a:pt x="4336834" y="8009412"/>
                  </a:cubicBezTo>
                  <a:cubicBezTo>
                    <a:pt x="4335620" y="7931762"/>
                    <a:pt x="4286109" y="7957260"/>
                    <a:pt x="4638183" y="7954528"/>
                  </a:cubicBezTo>
                  <a:cubicBezTo>
                    <a:pt x="4641143" y="8150806"/>
                    <a:pt x="4640366" y="8182602"/>
                    <a:pt x="4642585" y="8300870"/>
                  </a:cubicBezTo>
                  <a:cubicBezTo>
                    <a:pt x="4295199" y="8301022"/>
                    <a:pt x="4343779" y="8309047"/>
                    <a:pt x="4343153" y="8268334"/>
                  </a:cubicBezTo>
                  <a:close/>
                  <a:moveTo>
                    <a:pt x="4631332" y="8662047"/>
                  </a:moveTo>
                  <a:cubicBezTo>
                    <a:pt x="4322734" y="8660378"/>
                    <a:pt x="4348504" y="8666506"/>
                    <a:pt x="4348296" y="8657228"/>
                  </a:cubicBezTo>
                  <a:cubicBezTo>
                    <a:pt x="4338978" y="8250292"/>
                    <a:pt x="4329851" y="8316483"/>
                    <a:pt x="4403518" y="8317660"/>
                  </a:cubicBezTo>
                  <a:cubicBezTo>
                    <a:pt x="4469158" y="8318722"/>
                    <a:pt x="4486996" y="8318551"/>
                    <a:pt x="4642965" y="8318476"/>
                  </a:cubicBezTo>
                  <a:cubicBezTo>
                    <a:pt x="4651125" y="8702171"/>
                    <a:pt x="4658791" y="8662180"/>
                    <a:pt x="4631332" y="8662047"/>
                  </a:cubicBezTo>
                  <a:close/>
                  <a:moveTo>
                    <a:pt x="4647444" y="7591282"/>
                  </a:moveTo>
                  <a:cubicBezTo>
                    <a:pt x="4994071" y="7591131"/>
                    <a:pt x="4948243" y="7579160"/>
                    <a:pt x="4949248" y="7621163"/>
                  </a:cubicBezTo>
                  <a:cubicBezTo>
                    <a:pt x="4951810" y="7732563"/>
                    <a:pt x="4951506" y="7747360"/>
                    <a:pt x="4954011" y="7878282"/>
                  </a:cubicBezTo>
                  <a:cubicBezTo>
                    <a:pt x="4955530" y="7956501"/>
                    <a:pt x="5008361" y="7934191"/>
                    <a:pt x="4653459" y="7936733"/>
                  </a:cubicBezTo>
                  <a:cubicBezTo>
                    <a:pt x="4649265" y="7658973"/>
                    <a:pt x="4650271" y="7719055"/>
                    <a:pt x="4647444" y="7591282"/>
                  </a:cubicBezTo>
                  <a:close/>
                  <a:moveTo>
                    <a:pt x="4654560" y="8009412"/>
                  </a:moveTo>
                  <a:cubicBezTo>
                    <a:pt x="4653459" y="7937017"/>
                    <a:pt x="4599584" y="7953807"/>
                    <a:pt x="4955396" y="7953599"/>
                  </a:cubicBezTo>
                  <a:cubicBezTo>
                    <a:pt x="4955681" y="7969857"/>
                    <a:pt x="4960368" y="8257691"/>
                    <a:pt x="4960539" y="8268657"/>
                  </a:cubicBezTo>
                  <a:cubicBezTo>
                    <a:pt x="4961108" y="8304664"/>
                    <a:pt x="5010391" y="8300680"/>
                    <a:pt x="4658146" y="8300870"/>
                  </a:cubicBezTo>
                  <a:cubicBezTo>
                    <a:pt x="4656021" y="8191728"/>
                    <a:pt x="4656419" y="8128628"/>
                    <a:pt x="4654560" y="8009412"/>
                  </a:cubicBezTo>
                  <a:close/>
                  <a:moveTo>
                    <a:pt x="4665528" y="8662218"/>
                  </a:moveTo>
                  <a:cubicBezTo>
                    <a:pt x="4662853" y="8399616"/>
                    <a:pt x="4661126" y="8439589"/>
                    <a:pt x="4658488" y="8318456"/>
                  </a:cubicBezTo>
                  <a:cubicBezTo>
                    <a:pt x="4847571" y="8318362"/>
                    <a:pt x="4883456" y="8315174"/>
                    <a:pt x="4961203" y="8314984"/>
                  </a:cubicBezTo>
                  <a:cubicBezTo>
                    <a:pt x="4962759" y="8434770"/>
                    <a:pt x="4959704" y="8226938"/>
                    <a:pt x="4965435" y="8659732"/>
                  </a:cubicBezTo>
                  <a:cubicBezTo>
                    <a:pt x="4965435" y="8661099"/>
                    <a:pt x="4746046" y="8662597"/>
                    <a:pt x="4665528" y="8662218"/>
                  </a:cubicBezTo>
                  <a:close/>
                  <a:moveTo>
                    <a:pt x="4972855" y="7591150"/>
                  </a:moveTo>
                  <a:cubicBezTo>
                    <a:pt x="5308609" y="7591150"/>
                    <a:pt x="5264089" y="7576257"/>
                    <a:pt x="5264640" y="7621011"/>
                  </a:cubicBezTo>
                  <a:cubicBezTo>
                    <a:pt x="5269308" y="7994577"/>
                    <a:pt x="5293617" y="7937530"/>
                    <a:pt x="5200518" y="7937530"/>
                  </a:cubicBezTo>
                  <a:cubicBezTo>
                    <a:pt x="5090814" y="7937530"/>
                    <a:pt x="5087057" y="7935955"/>
                    <a:pt x="4972855" y="7935955"/>
                  </a:cubicBezTo>
                  <a:cubicBezTo>
                    <a:pt x="4970179" y="7935955"/>
                    <a:pt x="4958528" y="7591169"/>
                    <a:pt x="4972855" y="7591150"/>
                  </a:cubicBezTo>
                  <a:close/>
                  <a:moveTo>
                    <a:pt x="4976062" y="8268334"/>
                  </a:moveTo>
                  <a:cubicBezTo>
                    <a:pt x="4969610" y="7872704"/>
                    <a:pt x="4971356" y="7977350"/>
                    <a:pt x="4970938" y="7953579"/>
                  </a:cubicBezTo>
                  <a:cubicBezTo>
                    <a:pt x="5097114" y="7953579"/>
                    <a:pt x="5081914" y="7955609"/>
                    <a:pt x="5271301" y="7955059"/>
                  </a:cubicBezTo>
                  <a:cubicBezTo>
                    <a:pt x="5271339" y="7956539"/>
                    <a:pt x="5277051" y="8265868"/>
                    <a:pt x="5277525" y="8300528"/>
                  </a:cubicBezTo>
                  <a:cubicBezTo>
                    <a:pt x="5185811" y="8301762"/>
                    <a:pt x="5128387" y="8300509"/>
                    <a:pt x="5086867" y="8299143"/>
                  </a:cubicBezTo>
                  <a:cubicBezTo>
                    <a:pt x="4956440" y="8295065"/>
                    <a:pt x="4976688" y="8308591"/>
                    <a:pt x="4976062" y="8268334"/>
                  </a:cubicBezTo>
                  <a:close/>
                  <a:moveTo>
                    <a:pt x="4981015" y="8660396"/>
                  </a:moveTo>
                  <a:cubicBezTo>
                    <a:pt x="4976802" y="8371102"/>
                    <a:pt x="4977922" y="8403713"/>
                    <a:pt x="4976745" y="8314984"/>
                  </a:cubicBezTo>
                  <a:cubicBezTo>
                    <a:pt x="5086430" y="8315079"/>
                    <a:pt x="5087133" y="8318608"/>
                    <a:pt x="5200518" y="8318608"/>
                  </a:cubicBezTo>
                  <a:cubicBezTo>
                    <a:pt x="5303295" y="8318608"/>
                    <a:pt x="5275722" y="8253043"/>
                    <a:pt x="5281890" y="8661175"/>
                  </a:cubicBezTo>
                  <a:cubicBezTo>
                    <a:pt x="5072463" y="8661231"/>
                    <a:pt x="5093148" y="8660435"/>
                    <a:pt x="4981015" y="8660396"/>
                  </a:cubicBezTo>
                  <a:close/>
                  <a:moveTo>
                    <a:pt x="5284945" y="7879724"/>
                  </a:moveTo>
                  <a:cubicBezTo>
                    <a:pt x="5275096" y="7543380"/>
                    <a:pt x="5271357" y="7590087"/>
                    <a:pt x="5314302" y="7590657"/>
                  </a:cubicBezTo>
                  <a:cubicBezTo>
                    <a:pt x="5400968" y="7591946"/>
                    <a:pt x="5427611" y="7591074"/>
                    <a:pt x="5542287" y="7591851"/>
                  </a:cubicBezTo>
                  <a:cubicBezTo>
                    <a:pt x="5597547" y="7592231"/>
                    <a:pt x="5582309" y="7538656"/>
                    <a:pt x="5586275" y="7937568"/>
                  </a:cubicBezTo>
                  <a:cubicBezTo>
                    <a:pt x="5235283" y="7936220"/>
                    <a:pt x="5287203" y="7957526"/>
                    <a:pt x="5284945" y="7879724"/>
                  </a:cubicBezTo>
                  <a:close/>
                  <a:moveTo>
                    <a:pt x="5292611" y="8268334"/>
                  </a:moveTo>
                  <a:cubicBezTo>
                    <a:pt x="5286957" y="7907289"/>
                    <a:pt x="5275419" y="7955097"/>
                    <a:pt x="5314435" y="7954889"/>
                  </a:cubicBezTo>
                  <a:cubicBezTo>
                    <a:pt x="5638062" y="7953599"/>
                    <a:pt x="5586161" y="7941874"/>
                    <a:pt x="5587243" y="8009716"/>
                  </a:cubicBezTo>
                  <a:cubicBezTo>
                    <a:pt x="5592557" y="8348678"/>
                    <a:pt x="5609255" y="8298384"/>
                    <a:pt x="5542287" y="8298650"/>
                  </a:cubicBezTo>
                  <a:cubicBezTo>
                    <a:pt x="5249155" y="8299447"/>
                    <a:pt x="5293257" y="8310166"/>
                    <a:pt x="5292611" y="8268334"/>
                  </a:cubicBezTo>
                  <a:close/>
                  <a:moveTo>
                    <a:pt x="5597604" y="8657361"/>
                  </a:moveTo>
                  <a:cubicBezTo>
                    <a:pt x="5597604" y="8661705"/>
                    <a:pt x="5623109" y="8661041"/>
                    <a:pt x="5297432" y="8661155"/>
                  </a:cubicBezTo>
                  <a:cubicBezTo>
                    <a:pt x="5291587" y="8274499"/>
                    <a:pt x="5285799" y="8318058"/>
                    <a:pt x="5314530" y="8317527"/>
                  </a:cubicBezTo>
                  <a:cubicBezTo>
                    <a:pt x="5400494" y="8315914"/>
                    <a:pt x="5420723" y="8316749"/>
                    <a:pt x="5542344" y="8316256"/>
                  </a:cubicBezTo>
                  <a:cubicBezTo>
                    <a:pt x="5603942" y="8316104"/>
                    <a:pt x="5598856" y="8260499"/>
                    <a:pt x="5597604" y="8657361"/>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sp>
        <p:nvSpPr>
          <p:cNvPr id="3842" name="Google Shape;3842;p36"/>
          <p:cNvSpPr/>
          <p:nvPr/>
        </p:nvSpPr>
        <p:spPr>
          <a:xfrm>
            <a:off x="0" y="-10202"/>
            <a:ext cx="3339600" cy="5153700"/>
          </a:xfrm>
          <a:prstGeom prst="rect">
            <a:avLst/>
          </a:prstGeom>
          <a:solidFill>
            <a:srgbClr val="92D050"/>
          </a:solidFill>
          <a:ln>
            <a:noFill/>
          </a:ln>
        </p:spPr>
        <p:txBody>
          <a:bodyPr spcFirstLastPara="1" wrap="square" lIns="45725" tIns="45725" rIns="45725" bIns="45725" anchor="ctr" anchorCtr="0">
            <a:noAutofit/>
          </a:bodyPr>
          <a:lstStyle/>
          <a:p>
            <a:pPr marL="0" lvl="0" indent="0" algn="l" rtl="0">
              <a:spcBef>
                <a:spcPts val="0"/>
              </a:spcBef>
              <a:spcAft>
                <a:spcPts val="0"/>
              </a:spcAft>
              <a:buNone/>
            </a:pPr>
            <a:endParaRPr/>
          </a:p>
        </p:txBody>
      </p:sp>
      <p:sp>
        <p:nvSpPr>
          <p:cNvPr id="3843" name="Google Shape;3843;p36"/>
          <p:cNvSpPr txBox="1"/>
          <p:nvPr/>
        </p:nvSpPr>
        <p:spPr>
          <a:xfrm>
            <a:off x="183900" y="2445596"/>
            <a:ext cx="2971800" cy="492443"/>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en-US" sz="3200" b="1" dirty="0">
                <a:solidFill>
                  <a:schemeClr val="dk1"/>
                </a:solidFill>
                <a:latin typeface="Mali Light"/>
                <a:ea typeface="Mali Light"/>
                <a:cs typeface="Mali Light"/>
                <a:sym typeface="Mali Light"/>
              </a:rPr>
              <a:t>SIMPLIFY</a:t>
            </a:r>
            <a:endParaRPr sz="500" b="1" dirty="0">
              <a:solidFill>
                <a:schemeClr val="dk1"/>
              </a:solidFill>
              <a:latin typeface="Mali Light"/>
              <a:ea typeface="Mali Light"/>
              <a:cs typeface="Mali Light"/>
              <a:sym typeface="Mali Light"/>
            </a:endParaRPr>
          </a:p>
        </p:txBody>
      </p:sp>
      <p:sp>
        <p:nvSpPr>
          <p:cNvPr id="3" name="TextBox 2"/>
          <p:cNvSpPr txBox="1"/>
          <p:nvPr/>
        </p:nvSpPr>
        <p:spPr>
          <a:xfrm>
            <a:off x="3767305" y="629714"/>
            <a:ext cx="4862345" cy="1815882"/>
          </a:xfrm>
          <a:prstGeom prst="rect">
            <a:avLst/>
          </a:prstGeom>
          <a:noFill/>
        </p:spPr>
        <p:txBody>
          <a:bodyPr wrap="square" rtlCol="0">
            <a:spAutoFit/>
          </a:bodyPr>
          <a:lstStyle/>
          <a:p>
            <a:pPr algn="just"/>
            <a:r>
              <a:rPr lang="en-US" dirty="0" err="1"/>
              <a:t>Fitur</a:t>
            </a:r>
            <a:r>
              <a:rPr lang="en-US" dirty="0"/>
              <a:t> </a:t>
            </a:r>
            <a:r>
              <a:rPr lang="en-US" dirty="0" err="1"/>
              <a:t>ini</a:t>
            </a:r>
            <a:r>
              <a:rPr lang="en-US" dirty="0"/>
              <a:t> </a:t>
            </a:r>
            <a:r>
              <a:rPr lang="en-US" dirty="0" err="1"/>
              <a:t>hampir</a:t>
            </a:r>
            <a:r>
              <a:rPr lang="en-US" dirty="0"/>
              <a:t> </a:t>
            </a:r>
            <a:r>
              <a:rPr lang="en-US" dirty="0" err="1"/>
              <a:t>sama</a:t>
            </a:r>
            <a:r>
              <a:rPr lang="en-US" dirty="0"/>
              <a:t> </a:t>
            </a:r>
            <a:r>
              <a:rPr lang="en-US" dirty="0" err="1"/>
              <a:t>dengan</a:t>
            </a:r>
            <a:r>
              <a:rPr lang="en-US" dirty="0"/>
              <a:t> Trim. </a:t>
            </a:r>
            <a:r>
              <a:rPr lang="en-US" dirty="0" err="1"/>
              <a:t>Bedanya</a:t>
            </a:r>
            <a:r>
              <a:rPr lang="en-US" dirty="0"/>
              <a:t> Simplify </a:t>
            </a:r>
            <a:r>
              <a:rPr lang="en-US" dirty="0" err="1"/>
              <a:t>tidak</a:t>
            </a:r>
            <a:r>
              <a:rPr lang="en-US" dirty="0"/>
              <a:t> </a:t>
            </a:r>
            <a:r>
              <a:rPr lang="en-US" dirty="0" err="1"/>
              <a:t>terpengaruh</a:t>
            </a:r>
            <a:r>
              <a:rPr lang="en-US" dirty="0"/>
              <a:t> oleh </a:t>
            </a:r>
            <a:r>
              <a:rPr lang="en-US" dirty="0" err="1"/>
              <a:t>objek</a:t>
            </a:r>
            <a:r>
              <a:rPr lang="en-US" dirty="0"/>
              <a:t> mana yang </a:t>
            </a:r>
            <a:r>
              <a:rPr lang="en-US" dirty="0" err="1"/>
              <a:t>kita</a:t>
            </a:r>
            <a:r>
              <a:rPr lang="en-US" dirty="0"/>
              <a:t> </a:t>
            </a:r>
            <a:r>
              <a:rPr lang="en-US" dirty="0" err="1"/>
              <a:t>seleksi</a:t>
            </a:r>
            <a:r>
              <a:rPr lang="en-US" dirty="0"/>
              <a:t> </a:t>
            </a:r>
            <a:r>
              <a:rPr lang="en-US" dirty="0" err="1"/>
              <a:t>lebih</a:t>
            </a:r>
            <a:r>
              <a:rPr lang="en-US" dirty="0"/>
              <a:t> </a:t>
            </a:r>
            <a:r>
              <a:rPr lang="en-US" dirty="0" err="1"/>
              <a:t>dulu</a:t>
            </a:r>
            <a:r>
              <a:rPr lang="en-US" dirty="0"/>
              <a:t>, yang </a:t>
            </a:r>
            <a:r>
              <a:rPr lang="en-US" dirty="0" err="1"/>
              <a:t>jadi</a:t>
            </a:r>
            <a:r>
              <a:rPr lang="en-US" dirty="0"/>
              <a:t> </a:t>
            </a:r>
            <a:r>
              <a:rPr lang="en-US" dirty="0" err="1"/>
              <a:t>patokan</a:t>
            </a:r>
            <a:r>
              <a:rPr lang="en-US" dirty="0"/>
              <a:t> </a:t>
            </a:r>
            <a:r>
              <a:rPr lang="en-US" dirty="0" err="1"/>
              <a:t>adalah</a:t>
            </a:r>
            <a:r>
              <a:rPr lang="en-US" dirty="0"/>
              <a:t> </a:t>
            </a:r>
            <a:r>
              <a:rPr lang="en-US" dirty="0" err="1"/>
              <a:t>objek</a:t>
            </a:r>
            <a:r>
              <a:rPr lang="en-US" dirty="0"/>
              <a:t> yang </a:t>
            </a:r>
            <a:r>
              <a:rPr lang="en-US" dirty="0" err="1"/>
              <a:t>berada</a:t>
            </a:r>
            <a:r>
              <a:rPr lang="en-US" dirty="0"/>
              <a:t> di </a:t>
            </a:r>
            <a:r>
              <a:rPr lang="en-US" dirty="0" err="1"/>
              <a:t>atas</a:t>
            </a:r>
            <a:r>
              <a:rPr lang="en-US" dirty="0"/>
              <a:t> </a:t>
            </a:r>
            <a:r>
              <a:rPr lang="en-US" dirty="0" err="1"/>
              <a:t>akan</a:t>
            </a:r>
            <a:r>
              <a:rPr lang="en-US" dirty="0"/>
              <a:t> </a:t>
            </a:r>
            <a:r>
              <a:rPr lang="en-US" dirty="0" err="1"/>
              <a:t>memotong</a:t>
            </a:r>
            <a:r>
              <a:rPr lang="en-US" dirty="0"/>
              <a:t> </a:t>
            </a:r>
            <a:r>
              <a:rPr lang="en-US" dirty="0" err="1"/>
              <a:t>objek</a:t>
            </a:r>
            <a:r>
              <a:rPr lang="en-US" dirty="0"/>
              <a:t> yang </a:t>
            </a:r>
            <a:r>
              <a:rPr lang="en-US" dirty="0" err="1"/>
              <a:t>bersinggungan</a:t>
            </a:r>
            <a:r>
              <a:rPr lang="en-US" dirty="0"/>
              <a:t> yang </a:t>
            </a:r>
            <a:r>
              <a:rPr lang="en-US" dirty="0" err="1"/>
              <a:t>berada</a:t>
            </a:r>
            <a:r>
              <a:rPr lang="en-US" dirty="0"/>
              <a:t> </a:t>
            </a:r>
            <a:r>
              <a:rPr lang="en-US" dirty="0" err="1"/>
              <a:t>dibawahnya</a:t>
            </a:r>
            <a:r>
              <a:rPr lang="en-US" dirty="0"/>
              <a:t>. Pada </a:t>
            </a:r>
            <a:r>
              <a:rPr lang="en-US" dirty="0" err="1"/>
              <a:t>contoh</a:t>
            </a:r>
            <a:r>
              <a:rPr lang="en-US" dirty="0"/>
              <a:t> </a:t>
            </a:r>
            <a:r>
              <a:rPr lang="en-US" dirty="0" err="1"/>
              <a:t>kita</a:t>
            </a:r>
            <a:r>
              <a:rPr lang="en-US" dirty="0"/>
              <a:t>, </a:t>
            </a:r>
            <a:r>
              <a:rPr lang="en-US" dirty="0" err="1"/>
              <a:t>karena</a:t>
            </a:r>
            <a:r>
              <a:rPr lang="en-US" dirty="0"/>
              <a:t> </a:t>
            </a:r>
            <a:r>
              <a:rPr lang="en-US" dirty="0" err="1"/>
              <a:t>si</a:t>
            </a:r>
            <a:r>
              <a:rPr lang="en-US" dirty="0"/>
              <a:t> </a:t>
            </a:r>
            <a:r>
              <a:rPr lang="en-US" dirty="0" err="1"/>
              <a:t>Hijau</a:t>
            </a:r>
            <a:r>
              <a:rPr lang="en-US" dirty="0"/>
              <a:t> </a:t>
            </a:r>
            <a:r>
              <a:rPr lang="en-US" dirty="0" err="1"/>
              <a:t>berada</a:t>
            </a:r>
            <a:r>
              <a:rPr lang="en-US" dirty="0"/>
              <a:t> di </a:t>
            </a:r>
            <a:r>
              <a:rPr lang="en-US" dirty="0" err="1"/>
              <a:t>bawah</a:t>
            </a:r>
            <a:r>
              <a:rPr lang="en-US" dirty="0"/>
              <a:t> </a:t>
            </a:r>
            <a:r>
              <a:rPr lang="en-US" dirty="0" err="1"/>
              <a:t>si</a:t>
            </a:r>
            <a:r>
              <a:rPr lang="en-US" dirty="0"/>
              <a:t> Orange </a:t>
            </a:r>
            <a:r>
              <a:rPr lang="en-US" dirty="0" err="1"/>
              <a:t>maka</a:t>
            </a:r>
            <a:r>
              <a:rPr lang="en-US" dirty="0"/>
              <a:t> yang </a:t>
            </a:r>
            <a:r>
              <a:rPr lang="en-US" dirty="0" err="1"/>
              <a:t>akan</a:t>
            </a:r>
            <a:r>
              <a:rPr lang="en-US" dirty="0"/>
              <a:t> </a:t>
            </a:r>
            <a:r>
              <a:rPr lang="en-US" dirty="0" err="1"/>
              <a:t>terpotong</a:t>
            </a:r>
            <a:r>
              <a:rPr lang="en-US" dirty="0"/>
              <a:t> </a:t>
            </a:r>
            <a:r>
              <a:rPr lang="en-US" dirty="0" err="1"/>
              <a:t>adalah</a:t>
            </a:r>
            <a:r>
              <a:rPr lang="en-US" dirty="0"/>
              <a:t> </a:t>
            </a:r>
            <a:r>
              <a:rPr lang="en-US" dirty="0" err="1"/>
              <a:t>si</a:t>
            </a:r>
            <a:r>
              <a:rPr lang="en-US" dirty="0"/>
              <a:t> </a:t>
            </a:r>
            <a:r>
              <a:rPr lang="en-US" dirty="0" err="1"/>
              <a:t>Hijau</a:t>
            </a:r>
            <a:r>
              <a:rPr lang="en-US" dirty="0"/>
              <a:t>, </a:t>
            </a:r>
            <a:r>
              <a:rPr lang="en-US" dirty="0" err="1"/>
              <a:t>meskipun</a:t>
            </a:r>
            <a:r>
              <a:rPr lang="en-US" dirty="0"/>
              <a:t> yang </a:t>
            </a:r>
            <a:r>
              <a:rPr lang="en-US" dirty="0" err="1"/>
              <a:t>kita</a:t>
            </a:r>
            <a:r>
              <a:rPr lang="en-US" dirty="0"/>
              <a:t> </a:t>
            </a:r>
            <a:r>
              <a:rPr lang="en-US" dirty="0" err="1"/>
              <a:t>seleksi</a:t>
            </a:r>
            <a:r>
              <a:rPr lang="en-US" dirty="0"/>
              <a:t> </a:t>
            </a:r>
            <a:r>
              <a:rPr lang="en-US" dirty="0" err="1"/>
              <a:t>lebih</a:t>
            </a:r>
            <a:r>
              <a:rPr lang="en-US" dirty="0"/>
              <a:t> </a:t>
            </a:r>
            <a:r>
              <a:rPr lang="en-US" dirty="0" err="1"/>
              <a:t>dulu</a:t>
            </a:r>
            <a:r>
              <a:rPr lang="en-US" dirty="0"/>
              <a:t> </a:t>
            </a:r>
            <a:r>
              <a:rPr lang="en-US" dirty="0" err="1"/>
              <a:t>adalah</a:t>
            </a:r>
            <a:r>
              <a:rPr lang="en-US" dirty="0"/>
              <a:t> </a:t>
            </a:r>
            <a:r>
              <a:rPr lang="en-US" dirty="0" err="1"/>
              <a:t>si</a:t>
            </a:r>
            <a:r>
              <a:rPr lang="en-US" dirty="0"/>
              <a:t> </a:t>
            </a:r>
            <a:r>
              <a:rPr lang="en-US" dirty="0" err="1"/>
              <a:t>Hijau</a:t>
            </a:r>
            <a:r>
              <a:rPr lang="en-US" dirty="0"/>
              <a:t>.</a:t>
            </a:r>
            <a:endParaRPr lang="id-ID" dirty="0">
              <a:latin typeface="Nunito" panose="020B0604020202020204" charset="0"/>
            </a:endParaRPr>
          </a:p>
        </p:txBody>
      </p:sp>
      <p:pic>
        <p:nvPicPr>
          <p:cNvPr id="2" name="Picture 1">
            <a:extLst>
              <a:ext uri="{FF2B5EF4-FFF2-40B4-BE49-F238E27FC236}">
                <a16:creationId xmlns:a16="http://schemas.microsoft.com/office/drawing/2014/main" id="{9C8F16FE-458F-4E58-8F39-E21D6DDC7DEE}"/>
              </a:ext>
            </a:extLst>
          </p:cNvPr>
          <p:cNvPicPr>
            <a:picLocks noChangeAspect="1"/>
          </p:cNvPicPr>
          <p:nvPr/>
        </p:nvPicPr>
        <p:blipFill rotWithShape="1">
          <a:blip r:embed="rId3"/>
          <a:srcRect l="4474" t="57125" r="55132" b="18597"/>
          <a:stretch/>
        </p:blipFill>
        <p:spPr>
          <a:xfrm>
            <a:off x="3853949" y="2566647"/>
            <a:ext cx="4652785" cy="1572215"/>
          </a:xfrm>
          <a:prstGeom prst="rect">
            <a:avLst/>
          </a:prstGeom>
        </p:spPr>
      </p:pic>
    </p:spTree>
    <p:extLst>
      <p:ext uri="{BB962C8B-B14F-4D97-AF65-F5344CB8AC3E}">
        <p14:creationId xmlns:p14="http://schemas.microsoft.com/office/powerpoint/2010/main" val="3891445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702"/>
        <p:cNvGrpSpPr/>
        <p:nvPr/>
      </p:nvGrpSpPr>
      <p:grpSpPr>
        <a:xfrm>
          <a:off x="0" y="0"/>
          <a:ext cx="0" cy="0"/>
          <a:chOff x="0" y="0"/>
          <a:chExt cx="0" cy="0"/>
        </a:xfrm>
      </p:grpSpPr>
      <p:grpSp>
        <p:nvGrpSpPr>
          <p:cNvPr id="3703" name="Google Shape;3703;p36"/>
          <p:cNvGrpSpPr/>
          <p:nvPr/>
        </p:nvGrpSpPr>
        <p:grpSpPr>
          <a:xfrm>
            <a:off x="514350" y="705023"/>
            <a:ext cx="3121039" cy="4742849"/>
            <a:chOff x="1028700" y="1410045"/>
            <a:chExt cx="6242077" cy="9485697"/>
          </a:xfrm>
        </p:grpSpPr>
        <p:sp>
          <p:nvSpPr>
            <p:cNvPr id="3704" name="Google Shape;3704;p36"/>
            <p:cNvSpPr/>
            <p:nvPr/>
          </p:nvSpPr>
          <p:spPr>
            <a:xfrm>
              <a:off x="1028700" y="1410045"/>
              <a:ext cx="6242077" cy="9485697"/>
            </a:xfrm>
            <a:custGeom>
              <a:avLst/>
              <a:gdLst/>
              <a:ahLst/>
              <a:cxnLst/>
              <a:rect l="l" t="t" r="r" b="b"/>
              <a:pathLst>
                <a:path w="6242077" h="9485697" extrusionOk="0">
                  <a:moveTo>
                    <a:pt x="6239273" y="9415845"/>
                  </a:moveTo>
                  <a:cubicBezTo>
                    <a:pt x="6241322" y="9450619"/>
                    <a:pt x="6545215" y="9435803"/>
                    <a:pt x="177261" y="9485698"/>
                  </a:cubicBezTo>
                  <a:cubicBezTo>
                    <a:pt x="63439" y="9485698"/>
                    <a:pt x="41103" y="1412893"/>
                    <a:pt x="0" y="179467"/>
                  </a:cubicBezTo>
                  <a:cubicBezTo>
                    <a:pt x="0" y="90871"/>
                    <a:pt x="998399" y="120902"/>
                    <a:pt x="1329314" y="104625"/>
                  </a:cubicBezTo>
                  <a:cubicBezTo>
                    <a:pt x="3566964" y="-5409"/>
                    <a:pt x="4693493" y="-47222"/>
                    <a:pt x="6074859" y="71368"/>
                  </a:cubicBezTo>
                  <a:cubicBezTo>
                    <a:pt x="6172551" y="79753"/>
                    <a:pt x="5977016" y="3590904"/>
                    <a:pt x="6239273" y="9415845"/>
                  </a:cubicBezTo>
                  <a:close/>
                </a:path>
              </a:pathLst>
            </a:custGeom>
            <a:solidFill>
              <a:schemeClr val="accent3">
                <a:lumMod val="75000"/>
              </a:schemeClr>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705" name="Google Shape;3705;p36"/>
            <p:cNvSpPr/>
            <p:nvPr/>
          </p:nvSpPr>
          <p:spPr>
            <a:xfrm>
              <a:off x="1292532" y="1702881"/>
              <a:ext cx="5706314" cy="8899999"/>
            </a:xfrm>
            <a:custGeom>
              <a:avLst/>
              <a:gdLst/>
              <a:ahLst/>
              <a:cxnLst/>
              <a:rect l="l" t="t" r="r" b="b"/>
              <a:pathLst>
                <a:path w="5706314" h="8899999" extrusionOk="0">
                  <a:moveTo>
                    <a:pt x="0" y="125405"/>
                  </a:moveTo>
                  <a:cubicBezTo>
                    <a:pt x="223298" y="105884"/>
                    <a:pt x="452726" y="109260"/>
                    <a:pt x="709594" y="109735"/>
                  </a:cubicBezTo>
                  <a:cubicBezTo>
                    <a:pt x="1589465" y="109735"/>
                    <a:pt x="3645299" y="-92235"/>
                    <a:pt x="5580404" y="51834"/>
                  </a:cubicBezTo>
                  <a:cubicBezTo>
                    <a:pt x="5636841" y="3984738"/>
                    <a:pt x="5473737" y="3753534"/>
                    <a:pt x="5706314" y="8856518"/>
                  </a:cubicBezTo>
                  <a:cubicBezTo>
                    <a:pt x="3120937" y="8877405"/>
                    <a:pt x="3305997" y="8874787"/>
                    <a:pt x="140788" y="8900000"/>
                  </a:cubicBezTo>
                  <a:cubicBezTo>
                    <a:pt x="13929" y="5077415"/>
                    <a:pt x="40724" y="1728223"/>
                    <a:pt x="0" y="125405"/>
                  </a:cubicBezTo>
                  <a:close/>
                </a:path>
              </a:pathLst>
            </a:custGeom>
            <a:solidFill>
              <a:schemeClr val="dk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3706" name="Google Shape;3706;p36"/>
            <p:cNvSpPr/>
            <p:nvPr/>
          </p:nvSpPr>
          <p:spPr>
            <a:xfrm>
              <a:off x="1295713" y="1699707"/>
              <a:ext cx="5695061" cy="8903309"/>
            </a:xfrm>
            <a:custGeom>
              <a:avLst/>
              <a:gdLst/>
              <a:ahLst/>
              <a:cxnLst/>
              <a:rect l="l" t="t" r="r" b="b"/>
              <a:pathLst>
                <a:path w="5695061" h="8903309" extrusionOk="0">
                  <a:moveTo>
                    <a:pt x="5656299" y="8678154"/>
                  </a:moveTo>
                  <a:cubicBezTo>
                    <a:pt x="5702545" y="8678154"/>
                    <a:pt x="5695011" y="8682669"/>
                    <a:pt x="5694005" y="8660511"/>
                  </a:cubicBezTo>
                  <a:cubicBezTo>
                    <a:pt x="5661214" y="8660548"/>
                    <a:pt x="5649410" y="8660511"/>
                    <a:pt x="5613165" y="8660567"/>
                  </a:cubicBezTo>
                  <a:cubicBezTo>
                    <a:pt x="5614891" y="8254143"/>
                    <a:pt x="5579026" y="8315876"/>
                    <a:pt x="5678160" y="8316104"/>
                  </a:cubicBezTo>
                  <a:cubicBezTo>
                    <a:pt x="5677173" y="8294742"/>
                    <a:pt x="5682543" y="8298460"/>
                    <a:pt x="5656299" y="8298460"/>
                  </a:cubicBezTo>
                  <a:cubicBezTo>
                    <a:pt x="5595915" y="8298460"/>
                    <a:pt x="5608136" y="8352377"/>
                    <a:pt x="5602766" y="8009393"/>
                  </a:cubicBezTo>
                  <a:cubicBezTo>
                    <a:pt x="5601760" y="7944302"/>
                    <a:pt x="5588078" y="7955287"/>
                    <a:pt x="5656299" y="7955287"/>
                  </a:cubicBezTo>
                  <a:cubicBezTo>
                    <a:pt x="5665673" y="7955287"/>
                    <a:pt x="5663871" y="7958835"/>
                    <a:pt x="5663131" y="7937681"/>
                  </a:cubicBezTo>
                  <a:cubicBezTo>
                    <a:pt x="5581626" y="7937681"/>
                    <a:pt x="5603582" y="7972228"/>
                    <a:pt x="5600090" y="7750244"/>
                  </a:cubicBezTo>
                  <a:cubicBezTo>
                    <a:pt x="5597016" y="7561308"/>
                    <a:pt x="5579405" y="7592193"/>
                    <a:pt x="5651859" y="7592212"/>
                  </a:cubicBezTo>
                  <a:cubicBezTo>
                    <a:pt x="5651137" y="7568669"/>
                    <a:pt x="5661062" y="7574721"/>
                    <a:pt x="5597224" y="7574512"/>
                  </a:cubicBezTo>
                  <a:cubicBezTo>
                    <a:pt x="5593505" y="7346590"/>
                    <a:pt x="5596162" y="7500505"/>
                    <a:pt x="5592727" y="7230162"/>
                  </a:cubicBezTo>
                  <a:cubicBezTo>
                    <a:pt x="5649979" y="7230029"/>
                    <a:pt x="5641383" y="7235968"/>
                    <a:pt x="5640719" y="7212481"/>
                  </a:cubicBezTo>
                  <a:cubicBezTo>
                    <a:pt x="5583353" y="7212500"/>
                    <a:pt x="5587432" y="7270552"/>
                    <a:pt x="5585820" y="6866670"/>
                  </a:cubicBezTo>
                  <a:cubicBezTo>
                    <a:pt x="5640282" y="6867277"/>
                    <a:pt x="5631326" y="6871375"/>
                    <a:pt x="5630737" y="6849349"/>
                  </a:cubicBezTo>
                  <a:cubicBezTo>
                    <a:pt x="5578988" y="6849179"/>
                    <a:pt x="5585763" y="6850601"/>
                    <a:pt x="5585744" y="6843809"/>
                  </a:cubicBezTo>
                  <a:cubicBezTo>
                    <a:pt x="5585497" y="6762536"/>
                    <a:pt x="5585136" y="6752633"/>
                    <a:pt x="5581227" y="6504658"/>
                  </a:cubicBezTo>
                  <a:cubicBezTo>
                    <a:pt x="5629447" y="6505170"/>
                    <a:pt x="5621514" y="6509306"/>
                    <a:pt x="5620907" y="6487318"/>
                  </a:cubicBezTo>
                  <a:cubicBezTo>
                    <a:pt x="5564926" y="6487090"/>
                    <a:pt x="5581626" y="6531028"/>
                    <a:pt x="5576369" y="6196373"/>
                  </a:cubicBezTo>
                  <a:cubicBezTo>
                    <a:pt x="5575344" y="6131339"/>
                    <a:pt x="5566311" y="6142607"/>
                    <a:pt x="5611267" y="6143101"/>
                  </a:cubicBezTo>
                  <a:cubicBezTo>
                    <a:pt x="5610622" y="6120601"/>
                    <a:pt x="5617852" y="6125894"/>
                    <a:pt x="5575288" y="6124832"/>
                  </a:cubicBezTo>
                  <a:cubicBezTo>
                    <a:pt x="5570847" y="5823357"/>
                    <a:pt x="5572176" y="5898502"/>
                    <a:pt x="5567678" y="5778375"/>
                  </a:cubicBezTo>
                  <a:cubicBezTo>
                    <a:pt x="5606789" y="5778148"/>
                    <a:pt x="5600375" y="5782872"/>
                    <a:pt x="5599654" y="5760618"/>
                  </a:cubicBezTo>
                  <a:cubicBezTo>
                    <a:pt x="5559366" y="5760751"/>
                    <a:pt x="5566710" y="5777275"/>
                    <a:pt x="5565154" y="5678435"/>
                  </a:cubicBezTo>
                  <a:cubicBezTo>
                    <a:pt x="5560258" y="5364780"/>
                    <a:pt x="5551567" y="5416003"/>
                    <a:pt x="5587831" y="5415491"/>
                  </a:cubicBezTo>
                  <a:cubicBezTo>
                    <a:pt x="5587015" y="5393408"/>
                    <a:pt x="5592272" y="5397677"/>
                    <a:pt x="5561549" y="5398265"/>
                  </a:cubicBezTo>
                  <a:cubicBezTo>
                    <a:pt x="5555286" y="5010849"/>
                    <a:pt x="5546443" y="5054882"/>
                    <a:pt x="5575515" y="5054807"/>
                  </a:cubicBezTo>
                  <a:cubicBezTo>
                    <a:pt x="5574946" y="5032629"/>
                    <a:pt x="5579424" y="5037144"/>
                    <a:pt x="5555286" y="5037201"/>
                  </a:cubicBezTo>
                  <a:cubicBezTo>
                    <a:pt x="5549005" y="4648003"/>
                    <a:pt x="5542932" y="4692073"/>
                    <a:pt x="5569594" y="4691845"/>
                  </a:cubicBezTo>
                  <a:cubicBezTo>
                    <a:pt x="5569405" y="4670673"/>
                    <a:pt x="5574358" y="4674145"/>
                    <a:pt x="5550068" y="4674392"/>
                  </a:cubicBezTo>
                  <a:cubicBezTo>
                    <a:pt x="5547468" y="4499362"/>
                    <a:pt x="5550447" y="4481377"/>
                    <a:pt x="5547012" y="4329700"/>
                  </a:cubicBezTo>
                  <a:cubicBezTo>
                    <a:pt x="5573276" y="4329700"/>
                    <a:pt x="5568836" y="4334254"/>
                    <a:pt x="5568949" y="4312076"/>
                  </a:cubicBezTo>
                  <a:cubicBezTo>
                    <a:pt x="5539612" y="4312095"/>
                    <a:pt x="5545836" y="4362180"/>
                    <a:pt x="5539327" y="3995273"/>
                  </a:cubicBezTo>
                  <a:cubicBezTo>
                    <a:pt x="5538720" y="3961465"/>
                    <a:pt x="5537676" y="3965905"/>
                    <a:pt x="5542230" y="3965943"/>
                  </a:cubicBezTo>
                  <a:cubicBezTo>
                    <a:pt x="5577982" y="3966284"/>
                    <a:pt x="5571910" y="3970762"/>
                    <a:pt x="5572194" y="3948584"/>
                  </a:cubicBezTo>
                  <a:cubicBezTo>
                    <a:pt x="5530446" y="3948280"/>
                    <a:pt x="5535380" y="3981329"/>
                    <a:pt x="5536423" y="3736161"/>
                  </a:cubicBezTo>
                  <a:cubicBezTo>
                    <a:pt x="5536917" y="3578072"/>
                    <a:pt x="5523178" y="3604082"/>
                    <a:pt x="5577432" y="3602963"/>
                  </a:cubicBezTo>
                  <a:cubicBezTo>
                    <a:pt x="5577792" y="3580880"/>
                    <a:pt x="5584833" y="3584997"/>
                    <a:pt x="5542097" y="3586230"/>
                  </a:cubicBezTo>
                  <a:cubicBezTo>
                    <a:pt x="5531945" y="3586515"/>
                    <a:pt x="5536082" y="3626981"/>
                    <a:pt x="5527865" y="3241140"/>
                  </a:cubicBezTo>
                  <a:cubicBezTo>
                    <a:pt x="5543748" y="3240856"/>
                    <a:pt x="5562270" y="3240495"/>
                    <a:pt x="5583182" y="3240249"/>
                  </a:cubicBezTo>
                  <a:cubicBezTo>
                    <a:pt x="5583504" y="3218185"/>
                    <a:pt x="5591683" y="3222340"/>
                    <a:pt x="5542173" y="3223269"/>
                  </a:cubicBezTo>
                  <a:cubicBezTo>
                    <a:pt x="5524829" y="3223573"/>
                    <a:pt x="5527524" y="3225167"/>
                    <a:pt x="5527390" y="3218489"/>
                  </a:cubicBezTo>
                  <a:cubicBezTo>
                    <a:pt x="5519003" y="2835854"/>
                    <a:pt x="5516251" y="2879071"/>
                    <a:pt x="5542249" y="2879337"/>
                  </a:cubicBezTo>
                  <a:cubicBezTo>
                    <a:pt x="5596674" y="2880001"/>
                    <a:pt x="5587471" y="2884213"/>
                    <a:pt x="5587642" y="2862149"/>
                  </a:cubicBezTo>
                  <a:cubicBezTo>
                    <a:pt x="5561795" y="2861959"/>
                    <a:pt x="5537828" y="2861655"/>
                    <a:pt x="5521887" y="2861485"/>
                  </a:cubicBezTo>
                  <a:cubicBezTo>
                    <a:pt x="5521242" y="2818818"/>
                    <a:pt x="5517295" y="2517647"/>
                    <a:pt x="5517276" y="2516319"/>
                  </a:cubicBezTo>
                  <a:cubicBezTo>
                    <a:pt x="5549555" y="2516205"/>
                    <a:pt x="5565629" y="2516111"/>
                    <a:pt x="5588495" y="2516054"/>
                  </a:cubicBezTo>
                  <a:cubicBezTo>
                    <a:pt x="5588419" y="2493857"/>
                    <a:pt x="5597870" y="2498353"/>
                    <a:pt x="5542268" y="2498581"/>
                  </a:cubicBezTo>
                  <a:cubicBezTo>
                    <a:pt x="5505302" y="2498733"/>
                    <a:pt x="5520635" y="2547280"/>
                    <a:pt x="5513025" y="2183105"/>
                  </a:cubicBezTo>
                  <a:cubicBezTo>
                    <a:pt x="5512285" y="2147439"/>
                    <a:pt x="5504713" y="2153150"/>
                    <a:pt x="5542173" y="2153852"/>
                  </a:cubicBezTo>
                  <a:cubicBezTo>
                    <a:pt x="5592973" y="2154800"/>
                    <a:pt x="5584567" y="2158993"/>
                    <a:pt x="5584131" y="2136910"/>
                  </a:cubicBezTo>
                  <a:cubicBezTo>
                    <a:pt x="5555799" y="2136569"/>
                    <a:pt x="5539232" y="2136113"/>
                    <a:pt x="5512076" y="2135715"/>
                  </a:cubicBezTo>
                  <a:cubicBezTo>
                    <a:pt x="5505890" y="1811057"/>
                    <a:pt x="5505814" y="1797967"/>
                    <a:pt x="5505700" y="1790132"/>
                  </a:cubicBezTo>
                  <a:cubicBezTo>
                    <a:pt x="5530446" y="1790530"/>
                    <a:pt x="5549935" y="1791080"/>
                    <a:pt x="5574453" y="1791479"/>
                  </a:cubicBezTo>
                  <a:cubicBezTo>
                    <a:pt x="5573637" y="1769187"/>
                    <a:pt x="5580772" y="1774025"/>
                    <a:pt x="5542458" y="1773190"/>
                  </a:cubicBezTo>
                  <a:cubicBezTo>
                    <a:pt x="5491297" y="1772090"/>
                    <a:pt x="5507085" y="1826215"/>
                    <a:pt x="5500596" y="1427721"/>
                  </a:cubicBezTo>
                  <a:cubicBezTo>
                    <a:pt x="5527694" y="1428233"/>
                    <a:pt x="5544337" y="1428840"/>
                    <a:pt x="5567526" y="1429391"/>
                  </a:cubicBezTo>
                  <a:cubicBezTo>
                    <a:pt x="5567393" y="1407156"/>
                    <a:pt x="5572422" y="1411918"/>
                    <a:pt x="5542515" y="1411102"/>
                  </a:cubicBezTo>
                  <a:cubicBezTo>
                    <a:pt x="5483061" y="1409395"/>
                    <a:pt x="5501127" y="1462761"/>
                    <a:pt x="5493062" y="1065083"/>
                  </a:cubicBezTo>
                  <a:cubicBezTo>
                    <a:pt x="5523367" y="1065595"/>
                    <a:pt x="5538852" y="1066278"/>
                    <a:pt x="5568703" y="1066999"/>
                  </a:cubicBezTo>
                  <a:cubicBezTo>
                    <a:pt x="5568968" y="1044745"/>
                    <a:pt x="5573978" y="1049583"/>
                    <a:pt x="5542515" y="1048635"/>
                  </a:cubicBezTo>
                  <a:cubicBezTo>
                    <a:pt x="5482777" y="1046927"/>
                    <a:pt x="5492796" y="1055218"/>
                    <a:pt x="5492227" y="1018584"/>
                  </a:cubicBezTo>
                  <a:cubicBezTo>
                    <a:pt x="5486363" y="641319"/>
                    <a:pt x="5475907" y="703052"/>
                    <a:pt x="5542344" y="702881"/>
                  </a:cubicBezTo>
                  <a:cubicBezTo>
                    <a:pt x="5580487" y="702767"/>
                    <a:pt x="5574073" y="707377"/>
                    <a:pt x="5574414" y="685181"/>
                  </a:cubicBezTo>
                  <a:cubicBezTo>
                    <a:pt x="5543919" y="685237"/>
                    <a:pt x="5525512" y="685332"/>
                    <a:pt x="5488431" y="685370"/>
                  </a:cubicBezTo>
                  <a:cubicBezTo>
                    <a:pt x="5485699" y="548549"/>
                    <a:pt x="5484143" y="541795"/>
                    <a:pt x="5483554" y="340907"/>
                  </a:cubicBezTo>
                  <a:cubicBezTo>
                    <a:pt x="5524430" y="341134"/>
                    <a:pt x="5539782" y="341533"/>
                    <a:pt x="5578172" y="341874"/>
                  </a:cubicBezTo>
                  <a:cubicBezTo>
                    <a:pt x="5578286" y="319602"/>
                    <a:pt x="5585440" y="324382"/>
                    <a:pt x="5542439" y="323832"/>
                  </a:cubicBezTo>
                  <a:cubicBezTo>
                    <a:pt x="5464634" y="322903"/>
                    <a:pt x="5484712" y="373461"/>
                    <a:pt x="5479304" y="48614"/>
                  </a:cubicBezTo>
                  <a:cubicBezTo>
                    <a:pt x="5454691" y="46907"/>
                    <a:pt x="5466134" y="12796"/>
                    <a:pt x="5467937" y="323187"/>
                  </a:cubicBezTo>
                  <a:cubicBezTo>
                    <a:pt x="5436834" y="323073"/>
                    <a:pt x="5210234" y="322144"/>
                    <a:pt x="5165221" y="322296"/>
                  </a:cubicBezTo>
                  <a:cubicBezTo>
                    <a:pt x="5157934" y="-3026"/>
                    <a:pt x="5173989" y="29643"/>
                    <a:pt x="5147156" y="28258"/>
                  </a:cubicBezTo>
                  <a:cubicBezTo>
                    <a:pt x="5150590" y="376554"/>
                    <a:pt x="5168846" y="321878"/>
                    <a:pt x="5086582" y="323036"/>
                  </a:cubicBezTo>
                  <a:cubicBezTo>
                    <a:pt x="5001491" y="324231"/>
                    <a:pt x="4999783" y="323624"/>
                    <a:pt x="4859033" y="323984"/>
                  </a:cubicBezTo>
                  <a:cubicBezTo>
                    <a:pt x="4847837" y="324003"/>
                    <a:pt x="4850588" y="336391"/>
                    <a:pt x="4849109" y="241838"/>
                  </a:cubicBezTo>
                  <a:cubicBezTo>
                    <a:pt x="4845218" y="-15718"/>
                    <a:pt x="4852202" y="14598"/>
                    <a:pt x="4830113" y="13802"/>
                  </a:cubicBezTo>
                  <a:cubicBezTo>
                    <a:pt x="4832902" y="198621"/>
                    <a:pt x="4833794" y="262042"/>
                    <a:pt x="4834971" y="324041"/>
                  </a:cubicBezTo>
                  <a:cubicBezTo>
                    <a:pt x="4764169" y="324174"/>
                    <a:pt x="4746995" y="324117"/>
                    <a:pt x="4534077" y="323965"/>
                  </a:cubicBezTo>
                  <a:cubicBezTo>
                    <a:pt x="4526335" y="-30383"/>
                    <a:pt x="4538404" y="5663"/>
                    <a:pt x="4513696" y="5151"/>
                  </a:cubicBezTo>
                  <a:cubicBezTo>
                    <a:pt x="4518953" y="349747"/>
                    <a:pt x="4518820" y="323946"/>
                    <a:pt x="4517473" y="323946"/>
                  </a:cubicBezTo>
                  <a:cubicBezTo>
                    <a:pt x="4402588" y="323946"/>
                    <a:pt x="4403840" y="322239"/>
                    <a:pt x="4289791" y="322239"/>
                  </a:cubicBezTo>
                  <a:cubicBezTo>
                    <a:pt x="4194566" y="322239"/>
                    <a:pt x="4219729" y="384161"/>
                    <a:pt x="4213922" y="1413"/>
                  </a:cubicBezTo>
                  <a:cubicBezTo>
                    <a:pt x="4192782" y="1281"/>
                    <a:pt x="4196824" y="-39223"/>
                    <a:pt x="4202688" y="323016"/>
                  </a:cubicBezTo>
                  <a:cubicBezTo>
                    <a:pt x="4042772" y="326280"/>
                    <a:pt x="4055581" y="324971"/>
                    <a:pt x="3902022" y="323775"/>
                  </a:cubicBezTo>
                  <a:cubicBezTo>
                    <a:pt x="3894659" y="-37269"/>
                    <a:pt x="3903237" y="1413"/>
                    <a:pt x="3880332" y="1622"/>
                  </a:cubicBezTo>
                  <a:cubicBezTo>
                    <a:pt x="3886575" y="378489"/>
                    <a:pt x="3905590" y="323548"/>
                    <a:pt x="3834503" y="323548"/>
                  </a:cubicBezTo>
                  <a:cubicBezTo>
                    <a:pt x="3540840" y="323548"/>
                    <a:pt x="3586080" y="349406"/>
                    <a:pt x="3584391" y="241800"/>
                  </a:cubicBezTo>
                  <a:cubicBezTo>
                    <a:pt x="3582417" y="115014"/>
                    <a:pt x="3581715" y="119359"/>
                    <a:pt x="3579837" y="6441"/>
                  </a:cubicBezTo>
                  <a:cubicBezTo>
                    <a:pt x="3557596" y="6934"/>
                    <a:pt x="3563422" y="-33342"/>
                    <a:pt x="3570254" y="324401"/>
                  </a:cubicBezTo>
                  <a:cubicBezTo>
                    <a:pt x="3493854" y="324022"/>
                    <a:pt x="3408459" y="320531"/>
                    <a:pt x="3269531" y="323510"/>
                  </a:cubicBezTo>
                  <a:cubicBezTo>
                    <a:pt x="3268620" y="218731"/>
                    <a:pt x="3265488" y="84812"/>
                    <a:pt x="3264331" y="14731"/>
                  </a:cubicBezTo>
                  <a:cubicBezTo>
                    <a:pt x="3238902" y="15509"/>
                    <a:pt x="3251199" y="-19171"/>
                    <a:pt x="3253989" y="323832"/>
                  </a:cubicBezTo>
                  <a:cubicBezTo>
                    <a:pt x="3118439" y="326640"/>
                    <a:pt x="3050692" y="323244"/>
                    <a:pt x="2951349" y="322903"/>
                  </a:cubicBezTo>
                  <a:cubicBezTo>
                    <a:pt x="2947725" y="161323"/>
                    <a:pt x="2949357" y="134194"/>
                    <a:pt x="2948028" y="25090"/>
                  </a:cubicBezTo>
                  <a:cubicBezTo>
                    <a:pt x="2926983" y="25811"/>
                    <a:pt x="2932771" y="10121"/>
                    <a:pt x="2933094" y="112529"/>
                  </a:cubicBezTo>
                  <a:cubicBezTo>
                    <a:pt x="2933321" y="185455"/>
                    <a:pt x="2934384" y="258760"/>
                    <a:pt x="2935807" y="322884"/>
                  </a:cubicBezTo>
                  <a:cubicBezTo>
                    <a:pt x="2921954" y="322865"/>
                    <a:pt x="2705659" y="322751"/>
                    <a:pt x="2696360" y="322732"/>
                  </a:cubicBezTo>
                  <a:cubicBezTo>
                    <a:pt x="2614798" y="322732"/>
                    <a:pt x="2636204" y="372627"/>
                    <a:pt x="2633187" y="36529"/>
                  </a:cubicBezTo>
                  <a:cubicBezTo>
                    <a:pt x="2612199" y="37326"/>
                    <a:pt x="2618025" y="23553"/>
                    <a:pt x="2617835" y="112472"/>
                  </a:cubicBezTo>
                  <a:cubicBezTo>
                    <a:pt x="2617683" y="183634"/>
                    <a:pt x="2618613" y="253695"/>
                    <a:pt x="2620264" y="322979"/>
                  </a:cubicBezTo>
                  <a:cubicBezTo>
                    <a:pt x="2327056" y="325217"/>
                    <a:pt x="2613603" y="322846"/>
                    <a:pt x="2320395" y="324743"/>
                  </a:cubicBezTo>
                  <a:cubicBezTo>
                    <a:pt x="2319769" y="264793"/>
                    <a:pt x="2318725" y="207557"/>
                    <a:pt x="2316144" y="49069"/>
                  </a:cubicBezTo>
                  <a:cubicBezTo>
                    <a:pt x="2294397" y="49961"/>
                    <a:pt x="2300147" y="21087"/>
                    <a:pt x="2303752" y="242085"/>
                  </a:cubicBezTo>
                  <a:cubicBezTo>
                    <a:pt x="2305422" y="348059"/>
                    <a:pt x="2364743" y="325236"/>
                    <a:pt x="2013486" y="325236"/>
                  </a:cubicBezTo>
                  <a:cubicBezTo>
                    <a:pt x="2000676" y="325236"/>
                    <a:pt x="2007356" y="356653"/>
                    <a:pt x="1999196" y="62501"/>
                  </a:cubicBezTo>
                  <a:cubicBezTo>
                    <a:pt x="1973578" y="63602"/>
                    <a:pt x="1987450" y="24919"/>
                    <a:pt x="1989499" y="325179"/>
                  </a:cubicBezTo>
                  <a:cubicBezTo>
                    <a:pt x="1892737" y="324686"/>
                    <a:pt x="1829526" y="319089"/>
                    <a:pt x="1686898" y="322941"/>
                  </a:cubicBezTo>
                  <a:cubicBezTo>
                    <a:pt x="1685702" y="266975"/>
                    <a:pt x="1685664" y="246714"/>
                    <a:pt x="1682514" y="76673"/>
                  </a:cubicBezTo>
                  <a:cubicBezTo>
                    <a:pt x="1662076" y="77621"/>
                    <a:pt x="1665340" y="38977"/>
                    <a:pt x="1671337" y="323377"/>
                  </a:cubicBezTo>
                  <a:cubicBezTo>
                    <a:pt x="1597214" y="325521"/>
                    <a:pt x="1519789" y="325236"/>
                    <a:pt x="1444623" y="324307"/>
                  </a:cubicBezTo>
                  <a:cubicBezTo>
                    <a:pt x="1349075" y="323225"/>
                    <a:pt x="1369323" y="368491"/>
                    <a:pt x="1368128" y="91376"/>
                  </a:cubicBezTo>
                  <a:cubicBezTo>
                    <a:pt x="1349474" y="92267"/>
                    <a:pt x="1349474" y="56051"/>
                    <a:pt x="1355357" y="323662"/>
                  </a:cubicBezTo>
                  <a:cubicBezTo>
                    <a:pt x="1338752" y="323624"/>
                    <a:pt x="1348392" y="323643"/>
                    <a:pt x="1103195" y="323586"/>
                  </a:cubicBezTo>
                  <a:cubicBezTo>
                    <a:pt x="1037688" y="323586"/>
                    <a:pt x="1053989" y="362192"/>
                    <a:pt x="1050364" y="106553"/>
                  </a:cubicBezTo>
                  <a:cubicBezTo>
                    <a:pt x="1027763" y="107558"/>
                    <a:pt x="1033797" y="74434"/>
                    <a:pt x="1038124" y="323415"/>
                  </a:cubicBezTo>
                  <a:cubicBezTo>
                    <a:pt x="957284" y="322941"/>
                    <a:pt x="945803" y="321840"/>
                    <a:pt x="738009" y="322903"/>
                  </a:cubicBezTo>
                  <a:cubicBezTo>
                    <a:pt x="736490" y="270219"/>
                    <a:pt x="735238" y="193556"/>
                    <a:pt x="735314" y="112719"/>
                  </a:cubicBezTo>
                  <a:cubicBezTo>
                    <a:pt x="715635" y="112756"/>
                    <a:pt x="718387" y="93273"/>
                    <a:pt x="720721" y="242104"/>
                  </a:cubicBezTo>
                  <a:cubicBezTo>
                    <a:pt x="722296" y="343752"/>
                    <a:pt x="738047" y="323092"/>
                    <a:pt x="648078" y="323092"/>
                  </a:cubicBezTo>
                  <a:cubicBezTo>
                    <a:pt x="535338" y="323092"/>
                    <a:pt x="534522" y="324800"/>
                    <a:pt x="422845" y="324819"/>
                  </a:cubicBezTo>
                  <a:cubicBezTo>
                    <a:pt x="421042" y="232409"/>
                    <a:pt x="421250" y="210858"/>
                    <a:pt x="418802" y="112662"/>
                  </a:cubicBezTo>
                  <a:cubicBezTo>
                    <a:pt x="397302" y="112756"/>
                    <a:pt x="402672" y="85362"/>
                    <a:pt x="407284" y="324800"/>
                  </a:cubicBezTo>
                  <a:cubicBezTo>
                    <a:pt x="405917" y="324800"/>
                    <a:pt x="106751" y="322656"/>
                    <a:pt x="105384" y="322637"/>
                  </a:cubicBezTo>
                  <a:cubicBezTo>
                    <a:pt x="103866" y="270599"/>
                    <a:pt x="102974" y="203648"/>
                    <a:pt x="101855" y="121161"/>
                  </a:cubicBezTo>
                  <a:cubicBezTo>
                    <a:pt x="81170" y="122356"/>
                    <a:pt x="85933" y="104732"/>
                    <a:pt x="88097" y="242085"/>
                  </a:cubicBezTo>
                  <a:cubicBezTo>
                    <a:pt x="89539" y="334475"/>
                    <a:pt x="93733" y="322485"/>
                    <a:pt x="79424" y="322258"/>
                  </a:cubicBezTo>
                  <a:cubicBezTo>
                    <a:pt x="-13751" y="320873"/>
                    <a:pt x="595" y="315997"/>
                    <a:pt x="1051" y="339142"/>
                  </a:cubicBezTo>
                  <a:cubicBezTo>
                    <a:pt x="41262" y="339294"/>
                    <a:pt x="63427" y="339692"/>
                    <a:pt x="90374" y="340072"/>
                  </a:cubicBezTo>
                  <a:cubicBezTo>
                    <a:pt x="96959" y="542250"/>
                    <a:pt x="95289" y="551641"/>
                    <a:pt x="96655" y="686660"/>
                  </a:cubicBezTo>
                  <a:cubicBezTo>
                    <a:pt x="68949" y="686926"/>
                    <a:pt x="46671" y="687211"/>
                    <a:pt x="6649" y="687343"/>
                  </a:cubicBezTo>
                  <a:cubicBezTo>
                    <a:pt x="6933" y="710394"/>
                    <a:pt x="-6578" y="705366"/>
                    <a:pt x="79386" y="704456"/>
                  </a:cubicBezTo>
                  <a:cubicBezTo>
                    <a:pt x="104796" y="704209"/>
                    <a:pt x="95251" y="656401"/>
                    <a:pt x="101001" y="1018793"/>
                  </a:cubicBezTo>
                  <a:cubicBezTo>
                    <a:pt x="101608" y="1057380"/>
                    <a:pt x="118535" y="1047743"/>
                    <a:pt x="10065" y="1047686"/>
                  </a:cubicBezTo>
                  <a:cubicBezTo>
                    <a:pt x="10216" y="1071173"/>
                    <a:pt x="-6407" y="1065292"/>
                    <a:pt x="101779" y="1065349"/>
                  </a:cubicBezTo>
                  <a:cubicBezTo>
                    <a:pt x="103316" y="1151498"/>
                    <a:pt x="107016" y="1273806"/>
                    <a:pt x="107225" y="1410837"/>
                  </a:cubicBezTo>
                  <a:cubicBezTo>
                    <a:pt x="75553" y="1410969"/>
                    <a:pt x="51035" y="1411178"/>
                    <a:pt x="11886" y="1411273"/>
                  </a:cubicBezTo>
                  <a:cubicBezTo>
                    <a:pt x="11962" y="1434266"/>
                    <a:pt x="-752" y="1429068"/>
                    <a:pt x="79348" y="1428632"/>
                  </a:cubicBezTo>
                  <a:cubicBezTo>
                    <a:pt x="118497" y="1428423"/>
                    <a:pt x="106162" y="1374962"/>
                    <a:pt x="112557" y="1773152"/>
                  </a:cubicBezTo>
                  <a:cubicBezTo>
                    <a:pt x="78248" y="1773323"/>
                    <a:pt x="53236" y="1773589"/>
                    <a:pt x="12987" y="1773722"/>
                  </a:cubicBezTo>
                  <a:cubicBezTo>
                    <a:pt x="13044" y="1797113"/>
                    <a:pt x="1032" y="1791536"/>
                    <a:pt x="79348" y="1791024"/>
                  </a:cubicBezTo>
                  <a:cubicBezTo>
                    <a:pt x="126657" y="1790701"/>
                    <a:pt x="112785" y="1750178"/>
                    <a:pt x="117548" y="2053967"/>
                  </a:cubicBezTo>
                  <a:cubicBezTo>
                    <a:pt x="119066" y="2150797"/>
                    <a:pt x="129712" y="2134235"/>
                    <a:pt x="79178" y="2135184"/>
                  </a:cubicBezTo>
                  <a:cubicBezTo>
                    <a:pt x="2284" y="2136626"/>
                    <a:pt x="14145" y="2130023"/>
                    <a:pt x="14258" y="2153738"/>
                  </a:cubicBezTo>
                  <a:cubicBezTo>
                    <a:pt x="60922" y="2153396"/>
                    <a:pt x="80411" y="2152675"/>
                    <a:pt x="119636" y="2152163"/>
                  </a:cubicBezTo>
                  <a:cubicBezTo>
                    <a:pt x="124133" y="2310195"/>
                    <a:pt x="122539" y="2237819"/>
                    <a:pt x="126126" y="2497537"/>
                  </a:cubicBezTo>
                  <a:cubicBezTo>
                    <a:pt x="88457" y="2498088"/>
                    <a:pt x="63218" y="2499207"/>
                    <a:pt x="16649" y="2499700"/>
                  </a:cubicBezTo>
                  <a:cubicBezTo>
                    <a:pt x="16839" y="2521365"/>
                    <a:pt x="4106" y="2518065"/>
                    <a:pt x="79462" y="2516148"/>
                  </a:cubicBezTo>
                  <a:cubicBezTo>
                    <a:pt x="143394" y="2514593"/>
                    <a:pt x="126164" y="2461966"/>
                    <a:pt x="131781" y="2860214"/>
                  </a:cubicBezTo>
                  <a:cubicBezTo>
                    <a:pt x="85117" y="2859986"/>
                    <a:pt x="71264" y="2859607"/>
                    <a:pt x="21242" y="2859417"/>
                  </a:cubicBezTo>
                  <a:cubicBezTo>
                    <a:pt x="21602" y="2882733"/>
                    <a:pt x="10767" y="2876814"/>
                    <a:pt x="79215" y="2877478"/>
                  </a:cubicBezTo>
                  <a:cubicBezTo>
                    <a:pt x="145482" y="2878085"/>
                    <a:pt x="132065" y="2861314"/>
                    <a:pt x="132787" y="2959795"/>
                  </a:cubicBezTo>
                  <a:cubicBezTo>
                    <a:pt x="135102" y="3276427"/>
                    <a:pt x="161422" y="3223516"/>
                    <a:pt x="79291" y="3223725"/>
                  </a:cubicBezTo>
                  <a:cubicBezTo>
                    <a:pt x="19553" y="3223820"/>
                    <a:pt x="28605" y="3217957"/>
                    <a:pt x="29193" y="3241425"/>
                  </a:cubicBezTo>
                  <a:cubicBezTo>
                    <a:pt x="59480" y="3241387"/>
                    <a:pt x="87072" y="3241311"/>
                    <a:pt x="137227" y="3241254"/>
                  </a:cubicBezTo>
                  <a:cubicBezTo>
                    <a:pt x="146222" y="3655438"/>
                    <a:pt x="154477" y="3587122"/>
                    <a:pt x="79367" y="3586420"/>
                  </a:cubicBezTo>
                  <a:cubicBezTo>
                    <a:pt x="30294" y="3585965"/>
                    <a:pt x="38359" y="3581582"/>
                    <a:pt x="39004" y="3603703"/>
                  </a:cubicBezTo>
                  <a:cubicBezTo>
                    <a:pt x="77337" y="3603949"/>
                    <a:pt x="97870" y="3604310"/>
                    <a:pt x="141079" y="3604481"/>
                  </a:cubicBezTo>
                  <a:cubicBezTo>
                    <a:pt x="141098" y="3605202"/>
                    <a:pt x="145216" y="3774142"/>
                    <a:pt x="148689" y="3949912"/>
                  </a:cubicBezTo>
                  <a:cubicBezTo>
                    <a:pt x="102728" y="3949552"/>
                    <a:pt x="82973" y="3948717"/>
                    <a:pt x="47202" y="3948110"/>
                  </a:cubicBezTo>
                  <a:cubicBezTo>
                    <a:pt x="47600" y="3970401"/>
                    <a:pt x="41072" y="3965563"/>
                    <a:pt x="79140" y="3966417"/>
                  </a:cubicBezTo>
                  <a:cubicBezTo>
                    <a:pt x="168387" y="3968466"/>
                    <a:pt x="148632" y="3904077"/>
                    <a:pt x="155084" y="4312721"/>
                  </a:cubicBezTo>
                  <a:cubicBezTo>
                    <a:pt x="111096" y="4312626"/>
                    <a:pt x="94112" y="4312399"/>
                    <a:pt x="52382" y="4312171"/>
                  </a:cubicBezTo>
                  <a:cubicBezTo>
                    <a:pt x="52629" y="4334405"/>
                    <a:pt x="47221" y="4329776"/>
                    <a:pt x="79234" y="4329985"/>
                  </a:cubicBezTo>
                  <a:cubicBezTo>
                    <a:pt x="184764" y="4330706"/>
                    <a:pt x="151061" y="4277320"/>
                    <a:pt x="156944" y="4642748"/>
                  </a:cubicBezTo>
                  <a:cubicBezTo>
                    <a:pt x="157551" y="4682322"/>
                    <a:pt x="176452" y="4672419"/>
                    <a:pt x="55324" y="4672457"/>
                  </a:cubicBezTo>
                  <a:cubicBezTo>
                    <a:pt x="55457" y="4695943"/>
                    <a:pt x="36898" y="4690062"/>
                    <a:pt x="157684" y="4690043"/>
                  </a:cubicBezTo>
                  <a:cubicBezTo>
                    <a:pt x="157722" y="4691884"/>
                    <a:pt x="161783" y="4945759"/>
                    <a:pt x="163965" y="5038093"/>
                  </a:cubicBezTo>
                  <a:cubicBezTo>
                    <a:pt x="113108" y="5037827"/>
                    <a:pt x="86882" y="5036859"/>
                    <a:pt x="56747" y="5036214"/>
                  </a:cubicBezTo>
                  <a:cubicBezTo>
                    <a:pt x="56804" y="5057405"/>
                    <a:pt x="35190" y="5055072"/>
                    <a:pt x="164383" y="5055717"/>
                  </a:cubicBezTo>
                  <a:cubicBezTo>
                    <a:pt x="164421" y="5057405"/>
                    <a:pt x="171157" y="5398056"/>
                    <a:pt x="171176" y="5399441"/>
                  </a:cubicBezTo>
                  <a:cubicBezTo>
                    <a:pt x="115309" y="5399536"/>
                    <a:pt x="90469" y="5399953"/>
                    <a:pt x="57544" y="5400256"/>
                  </a:cubicBezTo>
                  <a:cubicBezTo>
                    <a:pt x="57582" y="5422415"/>
                    <a:pt x="53142" y="5417938"/>
                    <a:pt x="79386" y="5417654"/>
                  </a:cubicBezTo>
                  <a:cubicBezTo>
                    <a:pt x="181557" y="5416553"/>
                    <a:pt x="171461" y="5416269"/>
                    <a:pt x="171518" y="5419608"/>
                  </a:cubicBezTo>
                  <a:cubicBezTo>
                    <a:pt x="173378" y="5538065"/>
                    <a:pt x="176926" y="5658495"/>
                    <a:pt x="177344" y="5760600"/>
                  </a:cubicBezTo>
                  <a:cubicBezTo>
                    <a:pt x="35133" y="5760732"/>
                    <a:pt x="58455" y="5757071"/>
                    <a:pt x="58531" y="5779020"/>
                  </a:cubicBezTo>
                  <a:cubicBezTo>
                    <a:pt x="92499" y="5778717"/>
                    <a:pt x="117093" y="5778280"/>
                    <a:pt x="177401" y="5778205"/>
                  </a:cubicBezTo>
                  <a:cubicBezTo>
                    <a:pt x="177685" y="5994802"/>
                    <a:pt x="180399" y="6021608"/>
                    <a:pt x="182771" y="6121985"/>
                  </a:cubicBezTo>
                  <a:cubicBezTo>
                    <a:pt x="122027" y="6122043"/>
                    <a:pt x="96997" y="6122593"/>
                    <a:pt x="60505" y="6123086"/>
                  </a:cubicBezTo>
                  <a:cubicBezTo>
                    <a:pt x="60675" y="6144258"/>
                    <a:pt x="55874" y="6140786"/>
                    <a:pt x="79405" y="6140445"/>
                  </a:cubicBezTo>
                  <a:cubicBezTo>
                    <a:pt x="214993" y="6138434"/>
                    <a:pt x="180133" y="6076094"/>
                    <a:pt x="186054" y="6455692"/>
                  </a:cubicBezTo>
                  <a:cubicBezTo>
                    <a:pt x="186699" y="6497164"/>
                    <a:pt x="206985" y="6486806"/>
                    <a:pt x="79272" y="6487166"/>
                  </a:cubicBezTo>
                  <a:cubicBezTo>
                    <a:pt x="61226" y="6487204"/>
                    <a:pt x="64319" y="6482670"/>
                    <a:pt x="64641" y="6504847"/>
                  </a:cubicBezTo>
                  <a:cubicBezTo>
                    <a:pt x="96446" y="6504790"/>
                    <a:pt x="118839" y="6504658"/>
                    <a:pt x="186794" y="6504658"/>
                  </a:cubicBezTo>
                  <a:cubicBezTo>
                    <a:pt x="187762" y="6574587"/>
                    <a:pt x="188787" y="6707026"/>
                    <a:pt x="191975" y="6847243"/>
                  </a:cubicBezTo>
                  <a:cubicBezTo>
                    <a:pt x="132407" y="6847262"/>
                    <a:pt x="108857" y="6847831"/>
                    <a:pt x="71112" y="6848590"/>
                  </a:cubicBezTo>
                  <a:cubicBezTo>
                    <a:pt x="71701" y="6873443"/>
                    <a:pt x="52477" y="6864868"/>
                    <a:pt x="192335" y="6864849"/>
                  </a:cubicBezTo>
                  <a:cubicBezTo>
                    <a:pt x="192373" y="6866272"/>
                    <a:pt x="199091" y="7210754"/>
                    <a:pt x="199129" y="7212329"/>
                  </a:cubicBezTo>
                  <a:cubicBezTo>
                    <a:pt x="148670" y="7212386"/>
                    <a:pt x="120433" y="7211930"/>
                    <a:pt x="81436" y="7211039"/>
                  </a:cubicBezTo>
                  <a:cubicBezTo>
                    <a:pt x="82157" y="7232951"/>
                    <a:pt x="62725" y="7229953"/>
                    <a:pt x="193113" y="7229953"/>
                  </a:cubicBezTo>
                  <a:cubicBezTo>
                    <a:pt x="200571" y="7229953"/>
                    <a:pt x="199414" y="7229176"/>
                    <a:pt x="199451" y="7232401"/>
                  </a:cubicBezTo>
                  <a:cubicBezTo>
                    <a:pt x="205372" y="7616534"/>
                    <a:pt x="208902" y="7575214"/>
                    <a:pt x="193113" y="7575214"/>
                  </a:cubicBezTo>
                  <a:cubicBezTo>
                    <a:pt x="76407" y="7575214"/>
                    <a:pt x="93353" y="7570205"/>
                    <a:pt x="94112" y="7592952"/>
                  </a:cubicBezTo>
                  <a:cubicBezTo>
                    <a:pt x="123507" y="7592876"/>
                    <a:pt x="149979" y="7592838"/>
                    <a:pt x="205031" y="7592838"/>
                  </a:cubicBezTo>
                  <a:cubicBezTo>
                    <a:pt x="210591" y="7834268"/>
                    <a:pt x="209035" y="7836412"/>
                    <a:pt x="209965" y="7935045"/>
                  </a:cubicBezTo>
                  <a:cubicBezTo>
                    <a:pt x="164895" y="7934911"/>
                    <a:pt x="132217" y="7935234"/>
                    <a:pt x="105498" y="7935708"/>
                  </a:cubicBezTo>
                  <a:cubicBezTo>
                    <a:pt x="106276" y="7958891"/>
                    <a:pt x="90867" y="7952631"/>
                    <a:pt x="193132" y="7952631"/>
                  </a:cubicBezTo>
                  <a:cubicBezTo>
                    <a:pt x="216511" y="7952631"/>
                    <a:pt x="209718" y="7912886"/>
                    <a:pt x="215278" y="8268581"/>
                  </a:cubicBezTo>
                  <a:cubicBezTo>
                    <a:pt x="215885" y="8306220"/>
                    <a:pt x="221654" y="8299788"/>
                    <a:pt x="193132" y="8299788"/>
                  </a:cubicBezTo>
                  <a:cubicBezTo>
                    <a:pt x="102538" y="8299788"/>
                    <a:pt x="117358" y="8292921"/>
                    <a:pt x="118156" y="8316920"/>
                  </a:cubicBezTo>
                  <a:cubicBezTo>
                    <a:pt x="150226" y="8317394"/>
                    <a:pt x="183701" y="8317470"/>
                    <a:pt x="216094" y="8317375"/>
                  </a:cubicBezTo>
                  <a:cubicBezTo>
                    <a:pt x="222641" y="8716495"/>
                    <a:pt x="231958" y="8663224"/>
                    <a:pt x="193132" y="8663224"/>
                  </a:cubicBezTo>
                  <a:cubicBezTo>
                    <a:pt x="117719" y="8663224"/>
                    <a:pt x="129466" y="8657494"/>
                    <a:pt x="130225" y="8680867"/>
                  </a:cubicBezTo>
                  <a:cubicBezTo>
                    <a:pt x="162162" y="8680810"/>
                    <a:pt x="190153" y="8680829"/>
                    <a:pt x="220781" y="8680829"/>
                  </a:cubicBezTo>
                  <a:cubicBezTo>
                    <a:pt x="221028" y="8742714"/>
                    <a:pt x="222318" y="8818087"/>
                    <a:pt x="223799" y="8902396"/>
                  </a:cubicBezTo>
                  <a:cubicBezTo>
                    <a:pt x="247880" y="8902206"/>
                    <a:pt x="237348" y="8930910"/>
                    <a:pt x="236323" y="8680829"/>
                  </a:cubicBezTo>
                  <a:lnTo>
                    <a:pt x="536723" y="8680848"/>
                  </a:lnTo>
                  <a:cubicBezTo>
                    <a:pt x="538014" y="8772632"/>
                    <a:pt x="538830" y="8835180"/>
                    <a:pt x="541088" y="8899873"/>
                  </a:cubicBezTo>
                  <a:cubicBezTo>
                    <a:pt x="563860" y="8899683"/>
                    <a:pt x="555719" y="8929544"/>
                    <a:pt x="552284" y="8680848"/>
                  </a:cubicBezTo>
                  <a:cubicBezTo>
                    <a:pt x="808146" y="8680867"/>
                    <a:pt x="738673" y="8678590"/>
                    <a:pt x="853937" y="8678173"/>
                  </a:cubicBezTo>
                  <a:cubicBezTo>
                    <a:pt x="855948" y="8761666"/>
                    <a:pt x="856157" y="8807235"/>
                    <a:pt x="858055" y="8897368"/>
                  </a:cubicBezTo>
                  <a:cubicBezTo>
                    <a:pt x="878872" y="8897197"/>
                    <a:pt x="873616" y="8914632"/>
                    <a:pt x="871604" y="8786803"/>
                  </a:cubicBezTo>
                  <a:cubicBezTo>
                    <a:pt x="869688" y="8665329"/>
                    <a:pt x="867069" y="8678135"/>
                    <a:pt x="875665" y="8678135"/>
                  </a:cubicBezTo>
                  <a:cubicBezTo>
                    <a:pt x="986261" y="8678135"/>
                    <a:pt x="988481" y="8680013"/>
                    <a:pt x="1103157" y="8680013"/>
                  </a:cubicBezTo>
                  <a:cubicBezTo>
                    <a:pt x="1188172" y="8680032"/>
                    <a:pt x="1168930" y="8658481"/>
                    <a:pt x="1170942" y="8787144"/>
                  </a:cubicBezTo>
                  <a:cubicBezTo>
                    <a:pt x="1172877" y="8911274"/>
                    <a:pt x="1169139" y="8894959"/>
                    <a:pt x="1189064" y="8894788"/>
                  </a:cubicBezTo>
                  <a:cubicBezTo>
                    <a:pt x="1186768" y="8827592"/>
                    <a:pt x="1185554" y="8741936"/>
                    <a:pt x="1185535" y="8680032"/>
                  </a:cubicBezTo>
                  <a:cubicBezTo>
                    <a:pt x="1312223" y="8680070"/>
                    <a:pt x="1372018" y="8680241"/>
                    <a:pt x="1444604" y="8679653"/>
                  </a:cubicBezTo>
                  <a:cubicBezTo>
                    <a:pt x="1496049" y="8679235"/>
                    <a:pt x="1485005" y="8657892"/>
                    <a:pt x="1487017" y="8787126"/>
                  </a:cubicBezTo>
                  <a:cubicBezTo>
                    <a:pt x="1488914" y="8908429"/>
                    <a:pt x="1483677" y="8892474"/>
                    <a:pt x="1504323" y="8892322"/>
                  </a:cubicBezTo>
                  <a:cubicBezTo>
                    <a:pt x="1502995" y="8817366"/>
                    <a:pt x="1501818" y="8741613"/>
                    <a:pt x="1500964" y="8679292"/>
                  </a:cubicBezTo>
                  <a:cubicBezTo>
                    <a:pt x="1591673" y="8678950"/>
                    <a:pt x="1664467" y="8679520"/>
                    <a:pt x="1802940" y="8679463"/>
                  </a:cubicBezTo>
                  <a:cubicBezTo>
                    <a:pt x="1803224" y="8745464"/>
                    <a:pt x="1804648" y="8831215"/>
                    <a:pt x="1806071" y="8889989"/>
                  </a:cubicBezTo>
                  <a:cubicBezTo>
                    <a:pt x="1830285" y="8889818"/>
                    <a:pt x="1819449" y="8917269"/>
                    <a:pt x="1818501" y="8679425"/>
                  </a:cubicBezTo>
                  <a:cubicBezTo>
                    <a:pt x="1819905" y="8679425"/>
                    <a:pt x="2116719" y="8678116"/>
                    <a:pt x="2118237" y="8678097"/>
                  </a:cubicBezTo>
                  <a:cubicBezTo>
                    <a:pt x="2120191" y="8781966"/>
                    <a:pt x="2120324" y="8814463"/>
                    <a:pt x="2121994" y="8887522"/>
                  </a:cubicBezTo>
                  <a:cubicBezTo>
                    <a:pt x="2143646" y="8887371"/>
                    <a:pt x="2138200" y="8917611"/>
                    <a:pt x="2133817" y="8678002"/>
                  </a:cubicBezTo>
                  <a:cubicBezTo>
                    <a:pt x="2345805" y="8676560"/>
                    <a:pt x="2328460" y="8679330"/>
                    <a:pt x="2436228" y="8679842"/>
                  </a:cubicBezTo>
                  <a:cubicBezTo>
                    <a:pt x="2438354" y="8744687"/>
                    <a:pt x="2439530" y="8824158"/>
                    <a:pt x="2439834" y="8885075"/>
                  </a:cubicBezTo>
                  <a:cubicBezTo>
                    <a:pt x="2460044" y="8884923"/>
                    <a:pt x="2456097" y="8901258"/>
                    <a:pt x="2454313" y="8786803"/>
                  </a:cubicBezTo>
                  <a:cubicBezTo>
                    <a:pt x="2452377" y="8663659"/>
                    <a:pt x="2445394" y="8679937"/>
                    <a:pt x="2468735" y="8679937"/>
                  </a:cubicBezTo>
                  <a:cubicBezTo>
                    <a:pt x="2673284" y="8680108"/>
                    <a:pt x="2708107" y="8680203"/>
                    <a:pt x="2752303" y="8680013"/>
                  </a:cubicBezTo>
                  <a:cubicBezTo>
                    <a:pt x="2753670" y="8765972"/>
                    <a:pt x="2754694" y="8823721"/>
                    <a:pt x="2755244" y="8882665"/>
                  </a:cubicBezTo>
                  <a:cubicBezTo>
                    <a:pt x="2775455" y="8882514"/>
                    <a:pt x="2771299" y="8898659"/>
                    <a:pt x="2769553" y="8786803"/>
                  </a:cubicBezTo>
                  <a:cubicBezTo>
                    <a:pt x="2767560" y="8661402"/>
                    <a:pt x="2753708" y="8680127"/>
                    <a:pt x="2810277" y="8679596"/>
                  </a:cubicBezTo>
                  <a:cubicBezTo>
                    <a:pt x="2918956" y="8678571"/>
                    <a:pt x="2981123" y="8679026"/>
                    <a:pt x="3037788" y="8679861"/>
                  </a:cubicBezTo>
                  <a:cubicBezTo>
                    <a:pt x="3077411" y="8680449"/>
                    <a:pt x="3066974" y="8660188"/>
                    <a:pt x="3068967" y="8787144"/>
                  </a:cubicBezTo>
                  <a:cubicBezTo>
                    <a:pt x="3070674" y="8896230"/>
                    <a:pt x="3066462" y="8880275"/>
                    <a:pt x="3086387" y="8880123"/>
                  </a:cubicBezTo>
                  <a:cubicBezTo>
                    <a:pt x="3084983" y="8826245"/>
                    <a:pt x="3083578" y="8745047"/>
                    <a:pt x="3083616" y="8680430"/>
                  </a:cubicBezTo>
                  <a:cubicBezTo>
                    <a:pt x="3259169" y="8682005"/>
                    <a:pt x="3245962" y="8677680"/>
                    <a:pt x="3383409" y="8677680"/>
                  </a:cubicBezTo>
                  <a:cubicBezTo>
                    <a:pt x="3383675" y="8741329"/>
                    <a:pt x="3385003" y="8823380"/>
                    <a:pt x="3386275" y="8877828"/>
                  </a:cubicBezTo>
                  <a:cubicBezTo>
                    <a:pt x="3410072" y="8877638"/>
                    <a:pt x="3399900" y="8905393"/>
                    <a:pt x="3398970" y="8677699"/>
                  </a:cubicBezTo>
                  <a:cubicBezTo>
                    <a:pt x="3428498" y="8677736"/>
                    <a:pt x="3305112" y="8677205"/>
                    <a:pt x="3701306" y="8679121"/>
                  </a:cubicBezTo>
                  <a:cubicBezTo>
                    <a:pt x="3702445" y="8735144"/>
                    <a:pt x="3703868" y="8818258"/>
                    <a:pt x="3704285" y="8875399"/>
                  </a:cubicBezTo>
                  <a:cubicBezTo>
                    <a:pt x="3724609" y="8875248"/>
                    <a:pt x="3720378" y="8890615"/>
                    <a:pt x="3718765" y="8786822"/>
                  </a:cubicBezTo>
                  <a:cubicBezTo>
                    <a:pt x="3716905" y="8667264"/>
                    <a:pt x="3715102" y="8679197"/>
                    <a:pt x="3720719" y="8679216"/>
                  </a:cubicBezTo>
                  <a:cubicBezTo>
                    <a:pt x="4078182" y="8681133"/>
                    <a:pt x="4016831" y="8645997"/>
                    <a:pt x="4019089" y="8787126"/>
                  </a:cubicBezTo>
                  <a:cubicBezTo>
                    <a:pt x="4020645" y="8887313"/>
                    <a:pt x="4015768" y="8873009"/>
                    <a:pt x="4036130" y="8872857"/>
                  </a:cubicBezTo>
                  <a:cubicBezTo>
                    <a:pt x="4034517" y="8789649"/>
                    <a:pt x="4034384" y="8759143"/>
                    <a:pt x="4032638" y="8678192"/>
                  </a:cubicBezTo>
                  <a:cubicBezTo>
                    <a:pt x="4175912" y="8677831"/>
                    <a:pt x="4168872" y="8680393"/>
                    <a:pt x="4333228" y="8680013"/>
                  </a:cubicBezTo>
                  <a:cubicBezTo>
                    <a:pt x="4335088" y="8764057"/>
                    <a:pt x="4335126" y="8794050"/>
                    <a:pt x="4336701" y="8870543"/>
                  </a:cubicBezTo>
                  <a:cubicBezTo>
                    <a:pt x="4357215" y="8870391"/>
                    <a:pt x="4352338" y="8884430"/>
                    <a:pt x="4350763" y="8786822"/>
                  </a:cubicBezTo>
                  <a:cubicBezTo>
                    <a:pt x="4348770" y="8658518"/>
                    <a:pt x="4334253" y="8680146"/>
                    <a:pt x="4403651" y="8679690"/>
                  </a:cubicBezTo>
                  <a:cubicBezTo>
                    <a:pt x="4470980" y="8679235"/>
                    <a:pt x="4526012" y="8679045"/>
                    <a:pt x="4631276" y="8679615"/>
                  </a:cubicBezTo>
                  <a:cubicBezTo>
                    <a:pt x="4656685" y="8679748"/>
                    <a:pt x="4649588" y="8660586"/>
                    <a:pt x="4651599" y="8787144"/>
                  </a:cubicBezTo>
                  <a:cubicBezTo>
                    <a:pt x="4653175" y="8884316"/>
                    <a:pt x="4647729" y="8868171"/>
                    <a:pt x="4668451" y="8868019"/>
                  </a:cubicBezTo>
                  <a:cubicBezTo>
                    <a:pt x="4667369" y="8801582"/>
                    <a:pt x="4666363" y="8743852"/>
                    <a:pt x="4665699" y="8679785"/>
                  </a:cubicBezTo>
                  <a:cubicBezTo>
                    <a:pt x="4884860" y="8680639"/>
                    <a:pt x="4825122" y="8678059"/>
                    <a:pt x="4965663" y="8677945"/>
                  </a:cubicBezTo>
                  <a:cubicBezTo>
                    <a:pt x="4968471" y="8894883"/>
                    <a:pt x="4962589" y="8865743"/>
                    <a:pt x="4984222" y="8865572"/>
                  </a:cubicBezTo>
                  <a:cubicBezTo>
                    <a:pt x="4983026" y="8810024"/>
                    <a:pt x="4981964" y="8734157"/>
                    <a:pt x="4981243" y="8677945"/>
                  </a:cubicBezTo>
                  <a:cubicBezTo>
                    <a:pt x="5080756" y="8677983"/>
                    <a:pt x="5061457" y="8678799"/>
                    <a:pt x="5282155" y="8678723"/>
                  </a:cubicBezTo>
                  <a:cubicBezTo>
                    <a:pt x="5285381" y="8891620"/>
                    <a:pt x="5278550" y="8863182"/>
                    <a:pt x="5300638" y="8862992"/>
                  </a:cubicBezTo>
                  <a:cubicBezTo>
                    <a:pt x="5299557" y="8806059"/>
                    <a:pt x="5298874" y="8757302"/>
                    <a:pt x="5297697" y="8678704"/>
                  </a:cubicBezTo>
                  <a:cubicBezTo>
                    <a:pt x="5446854" y="8678647"/>
                    <a:pt x="5481031" y="8678723"/>
                    <a:pt x="5542344" y="8678400"/>
                  </a:cubicBezTo>
                  <a:cubicBezTo>
                    <a:pt x="5612899" y="8678021"/>
                    <a:pt x="5596371" y="8656374"/>
                    <a:pt x="5598401" y="8787183"/>
                  </a:cubicBezTo>
                  <a:cubicBezTo>
                    <a:pt x="5599749" y="8873920"/>
                    <a:pt x="5594834" y="8860507"/>
                    <a:pt x="5615291" y="8860336"/>
                  </a:cubicBezTo>
                  <a:cubicBezTo>
                    <a:pt x="5610717" y="8649488"/>
                    <a:pt x="5600356" y="8678154"/>
                    <a:pt x="5656299" y="8678154"/>
                  </a:cubicBezTo>
                  <a:close/>
                  <a:moveTo>
                    <a:pt x="5577242" y="7232476"/>
                  </a:moveTo>
                  <a:cubicBezTo>
                    <a:pt x="5583296" y="7628713"/>
                    <a:pt x="5594700" y="7574588"/>
                    <a:pt x="5542363" y="7574227"/>
                  </a:cubicBezTo>
                  <a:cubicBezTo>
                    <a:pt x="5226004" y="7572083"/>
                    <a:pt x="5279992" y="7595229"/>
                    <a:pt x="5278379" y="7491247"/>
                  </a:cubicBezTo>
                  <a:cubicBezTo>
                    <a:pt x="5273464" y="7176644"/>
                    <a:pt x="5259573" y="7228417"/>
                    <a:pt x="5314283" y="7229460"/>
                  </a:cubicBezTo>
                  <a:cubicBezTo>
                    <a:pt x="5508585" y="7233121"/>
                    <a:pt x="5577147" y="7227127"/>
                    <a:pt x="5577242" y="7232476"/>
                  </a:cubicBezTo>
                  <a:close/>
                  <a:moveTo>
                    <a:pt x="5576901" y="7212576"/>
                  </a:moveTo>
                  <a:cubicBezTo>
                    <a:pt x="5317870" y="7213202"/>
                    <a:pt x="5413322" y="7212974"/>
                    <a:pt x="5274621" y="7211191"/>
                  </a:cubicBezTo>
                  <a:cubicBezTo>
                    <a:pt x="5273218" y="7111705"/>
                    <a:pt x="5274242" y="6986399"/>
                    <a:pt x="5269745" y="6864925"/>
                  </a:cubicBezTo>
                  <a:cubicBezTo>
                    <a:pt x="5532989" y="6865057"/>
                    <a:pt x="5456076" y="6864849"/>
                    <a:pt x="5570259" y="6866499"/>
                  </a:cubicBezTo>
                  <a:cubicBezTo>
                    <a:pt x="5570999" y="7032764"/>
                    <a:pt x="5574984" y="7102522"/>
                    <a:pt x="5576901" y="7212576"/>
                  </a:cubicBezTo>
                  <a:close/>
                  <a:moveTo>
                    <a:pt x="5570202" y="6848837"/>
                  </a:moveTo>
                  <a:cubicBezTo>
                    <a:pt x="5256575" y="6844132"/>
                    <a:pt x="5269251" y="6851853"/>
                    <a:pt x="5268948" y="6843468"/>
                  </a:cubicBezTo>
                  <a:cubicBezTo>
                    <a:pt x="5265456" y="6754777"/>
                    <a:pt x="5264507" y="6676463"/>
                    <a:pt x="5264109" y="6584964"/>
                  </a:cubicBezTo>
                  <a:cubicBezTo>
                    <a:pt x="5263691" y="6487071"/>
                    <a:pt x="5249990" y="6503538"/>
                    <a:pt x="5314397" y="6503367"/>
                  </a:cubicBezTo>
                  <a:cubicBezTo>
                    <a:pt x="5405712" y="6503121"/>
                    <a:pt x="5469910" y="6502969"/>
                    <a:pt x="5542211" y="6504126"/>
                  </a:cubicBezTo>
                  <a:cubicBezTo>
                    <a:pt x="5573162" y="6504639"/>
                    <a:pt x="5568608" y="6456091"/>
                    <a:pt x="5570202" y="6848837"/>
                  </a:cubicBezTo>
                  <a:close/>
                  <a:moveTo>
                    <a:pt x="2429985" y="7232173"/>
                  </a:moveTo>
                  <a:cubicBezTo>
                    <a:pt x="2429890" y="7226861"/>
                    <a:pt x="2395087" y="7225666"/>
                    <a:pt x="2730195" y="7227601"/>
                  </a:cubicBezTo>
                  <a:cubicBezTo>
                    <a:pt x="2732492" y="7360457"/>
                    <a:pt x="2730442" y="7419307"/>
                    <a:pt x="2734389" y="7574132"/>
                  </a:cubicBezTo>
                  <a:cubicBezTo>
                    <a:pt x="2565421" y="7574284"/>
                    <a:pt x="2526652" y="7576561"/>
                    <a:pt x="2432604" y="7575707"/>
                  </a:cubicBezTo>
                  <a:cubicBezTo>
                    <a:pt x="2428372" y="7338489"/>
                    <a:pt x="2432243" y="7377038"/>
                    <a:pt x="2429985" y="7232173"/>
                  </a:cubicBezTo>
                  <a:close/>
                  <a:moveTo>
                    <a:pt x="525679" y="6867372"/>
                  </a:moveTo>
                  <a:cubicBezTo>
                    <a:pt x="833309" y="6867372"/>
                    <a:pt x="694154" y="6866499"/>
                    <a:pt x="825529" y="6865550"/>
                  </a:cubicBezTo>
                  <a:cubicBezTo>
                    <a:pt x="825795" y="6939653"/>
                    <a:pt x="826933" y="6973972"/>
                    <a:pt x="828413" y="7103015"/>
                  </a:cubicBezTo>
                  <a:cubicBezTo>
                    <a:pt x="830064" y="7246857"/>
                    <a:pt x="890903" y="7208288"/>
                    <a:pt x="534332" y="7210223"/>
                  </a:cubicBezTo>
                  <a:cubicBezTo>
                    <a:pt x="521011" y="7210299"/>
                    <a:pt x="535642" y="7198461"/>
                    <a:pt x="525679" y="6867372"/>
                  </a:cubicBezTo>
                  <a:close/>
                  <a:moveTo>
                    <a:pt x="509283" y="5778433"/>
                  </a:moveTo>
                  <a:cubicBezTo>
                    <a:pt x="639368" y="5780368"/>
                    <a:pt x="602952" y="5780007"/>
                    <a:pt x="807691" y="5779362"/>
                  </a:cubicBezTo>
                  <a:cubicBezTo>
                    <a:pt x="815111" y="6137201"/>
                    <a:pt x="805471" y="5718217"/>
                    <a:pt x="815111" y="6122517"/>
                  </a:cubicBezTo>
                  <a:cubicBezTo>
                    <a:pt x="707134" y="6123939"/>
                    <a:pt x="773286" y="6125856"/>
                    <a:pt x="512851" y="6124603"/>
                  </a:cubicBezTo>
                  <a:cubicBezTo>
                    <a:pt x="512168" y="5993511"/>
                    <a:pt x="514995" y="6091992"/>
                    <a:pt x="509283" y="5778433"/>
                  </a:cubicBezTo>
                  <a:close/>
                  <a:moveTo>
                    <a:pt x="487972" y="4383598"/>
                  </a:moveTo>
                  <a:cubicBezTo>
                    <a:pt x="486834" y="4310141"/>
                    <a:pt x="438291" y="4330991"/>
                    <a:pt x="761919" y="4328809"/>
                  </a:cubicBezTo>
                  <a:cubicBezTo>
                    <a:pt x="797785" y="4328581"/>
                    <a:pt x="784027" y="4281532"/>
                    <a:pt x="789682" y="4642880"/>
                  </a:cubicBezTo>
                  <a:cubicBezTo>
                    <a:pt x="790289" y="4680481"/>
                    <a:pt x="831734" y="4675891"/>
                    <a:pt x="534408" y="4672704"/>
                  </a:cubicBezTo>
                  <a:cubicBezTo>
                    <a:pt x="471349" y="4672001"/>
                    <a:pt x="493210" y="4718406"/>
                    <a:pt x="487972" y="4383598"/>
                  </a:cubicBezTo>
                  <a:close/>
                  <a:moveTo>
                    <a:pt x="458502" y="2571469"/>
                  </a:moveTo>
                  <a:cubicBezTo>
                    <a:pt x="457420" y="2502261"/>
                    <a:pt x="401989" y="2514100"/>
                    <a:pt x="758143" y="2516945"/>
                  </a:cubicBezTo>
                  <a:cubicBezTo>
                    <a:pt x="764367" y="2887001"/>
                    <a:pt x="763741" y="2861864"/>
                    <a:pt x="762033" y="2861826"/>
                  </a:cubicBezTo>
                  <a:cubicBezTo>
                    <a:pt x="418632" y="2854902"/>
                    <a:pt x="461253" y="2882847"/>
                    <a:pt x="460418" y="2830315"/>
                  </a:cubicBezTo>
                  <a:cubicBezTo>
                    <a:pt x="458426" y="2698748"/>
                    <a:pt x="460551" y="2699488"/>
                    <a:pt x="458502" y="2571469"/>
                  </a:cubicBezTo>
                  <a:close/>
                  <a:moveTo>
                    <a:pt x="747687" y="1790985"/>
                  </a:moveTo>
                  <a:cubicBezTo>
                    <a:pt x="748085" y="1815743"/>
                    <a:pt x="752469" y="2134975"/>
                    <a:pt x="752469" y="2136322"/>
                  </a:cubicBezTo>
                  <a:cubicBezTo>
                    <a:pt x="393108" y="2129815"/>
                    <a:pt x="452903" y="2165083"/>
                    <a:pt x="451177" y="2053758"/>
                  </a:cubicBezTo>
                  <a:cubicBezTo>
                    <a:pt x="449146" y="1923994"/>
                    <a:pt x="447135" y="1924336"/>
                    <a:pt x="445104" y="1795102"/>
                  </a:cubicBezTo>
                  <a:cubicBezTo>
                    <a:pt x="444933" y="1784611"/>
                    <a:pt x="429353" y="1793262"/>
                    <a:pt x="747687" y="1790985"/>
                  </a:cubicBezTo>
                  <a:close/>
                  <a:moveTo>
                    <a:pt x="444744" y="1772469"/>
                  </a:moveTo>
                  <a:cubicBezTo>
                    <a:pt x="442068" y="1604762"/>
                    <a:pt x="439753" y="1518329"/>
                    <a:pt x="439886" y="1429599"/>
                  </a:cubicBezTo>
                  <a:cubicBezTo>
                    <a:pt x="553024" y="1429694"/>
                    <a:pt x="547085" y="1430662"/>
                    <a:pt x="740551" y="1430301"/>
                  </a:cubicBezTo>
                  <a:cubicBezTo>
                    <a:pt x="740836" y="1600930"/>
                    <a:pt x="745163" y="1648340"/>
                    <a:pt x="747402" y="1773342"/>
                  </a:cubicBezTo>
                  <a:cubicBezTo>
                    <a:pt x="585095" y="1774556"/>
                    <a:pt x="546724" y="1772659"/>
                    <a:pt x="444744" y="1772469"/>
                  </a:cubicBezTo>
                  <a:close/>
                  <a:moveTo>
                    <a:pt x="752659" y="2153946"/>
                  </a:moveTo>
                  <a:cubicBezTo>
                    <a:pt x="754518" y="2332278"/>
                    <a:pt x="755657" y="2373104"/>
                    <a:pt x="757839" y="2499340"/>
                  </a:cubicBezTo>
                  <a:cubicBezTo>
                    <a:pt x="682900" y="2498752"/>
                    <a:pt x="608588" y="2498827"/>
                    <a:pt x="534313" y="2499226"/>
                  </a:cubicBezTo>
                  <a:cubicBezTo>
                    <a:pt x="436887" y="2499757"/>
                    <a:pt x="457249" y="2559859"/>
                    <a:pt x="452922" y="2183219"/>
                  </a:cubicBezTo>
                  <a:cubicBezTo>
                    <a:pt x="452467" y="2143190"/>
                    <a:pt x="404399" y="2147876"/>
                    <a:pt x="752659" y="2153946"/>
                  </a:cubicBezTo>
                  <a:close/>
                  <a:moveTo>
                    <a:pt x="3279417" y="2054081"/>
                  </a:moveTo>
                  <a:cubicBezTo>
                    <a:pt x="3281106" y="2161990"/>
                    <a:pt x="3331451" y="2131617"/>
                    <a:pt x="3037807" y="2135146"/>
                  </a:cubicBezTo>
                  <a:cubicBezTo>
                    <a:pt x="2967366" y="2136000"/>
                    <a:pt x="2982604" y="2151841"/>
                    <a:pt x="2981067" y="2053739"/>
                  </a:cubicBezTo>
                  <a:cubicBezTo>
                    <a:pt x="2979036" y="1924203"/>
                    <a:pt x="2976740" y="1924108"/>
                    <a:pt x="2974729" y="1795083"/>
                  </a:cubicBezTo>
                  <a:cubicBezTo>
                    <a:pt x="2974577" y="1785446"/>
                    <a:pt x="2956112" y="1794666"/>
                    <a:pt x="3265565" y="1791327"/>
                  </a:cubicBezTo>
                  <a:cubicBezTo>
                    <a:pt x="3287350" y="1791099"/>
                    <a:pt x="3274844" y="1761902"/>
                    <a:pt x="3279417" y="2054081"/>
                  </a:cubicBezTo>
                  <a:close/>
                  <a:moveTo>
                    <a:pt x="3596954" y="2135298"/>
                  </a:moveTo>
                  <a:cubicBezTo>
                    <a:pt x="3504234" y="2135260"/>
                    <a:pt x="3619080" y="2135165"/>
                    <a:pt x="3296553" y="2134653"/>
                  </a:cubicBezTo>
                  <a:cubicBezTo>
                    <a:pt x="3291999" y="1954197"/>
                    <a:pt x="3295889" y="1939721"/>
                    <a:pt x="3293536" y="1791043"/>
                  </a:cubicBezTo>
                  <a:cubicBezTo>
                    <a:pt x="3473017" y="1789354"/>
                    <a:pt x="3594316" y="1793642"/>
                    <a:pt x="3594335" y="1795311"/>
                  </a:cubicBezTo>
                  <a:cubicBezTo>
                    <a:pt x="3596574" y="1937957"/>
                    <a:pt x="3592039" y="1959945"/>
                    <a:pt x="3596954" y="2135298"/>
                  </a:cubicBezTo>
                  <a:close/>
                  <a:moveTo>
                    <a:pt x="4856472" y="1773646"/>
                  </a:moveTo>
                  <a:cubicBezTo>
                    <a:pt x="4494283" y="1773778"/>
                    <a:pt x="4557058" y="1793964"/>
                    <a:pt x="4555976" y="1665736"/>
                  </a:cubicBezTo>
                  <a:cubicBezTo>
                    <a:pt x="4555407" y="1588276"/>
                    <a:pt x="4554041" y="1501103"/>
                    <a:pt x="4552465" y="1429011"/>
                  </a:cubicBezTo>
                  <a:cubicBezTo>
                    <a:pt x="4634520" y="1428594"/>
                    <a:pt x="4726159" y="1424515"/>
                    <a:pt x="4852638" y="1428271"/>
                  </a:cubicBezTo>
                  <a:cubicBezTo>
                    <a:pt x="4858009" y="1568508"/>
                    <a:pt x="4855238" y="1677954"/>
                    <a:pt x="4856472" y="1773646"/>
                  </a:cubicBezTo>
                  <a:close/>
                  <a:moveTo>
                    <a:pt x="4865428" y="2312927"/>
                  </a:moveTo>
                  <a:cubicBezTo>
                    <a:pt x="4868692" y="2524496"/>
                    <a:pt x="4872184" y="2498562"/>
                    <a:pt x="4858881" y="2498865"/>
                  </a:cubicBezTo>
                  <a:cubicBezTo>
                    <a:pt x="4779540" y="2500573"/>
                    <a:pt x="4711566" y="2500592"/>
                    <a:pt x="4631427" y="2498865"/>
                  </a:cubicBezTo>
                  <a:cubicBezTo>
                    <a:pt x="4544021" y="2496987"/>
                    <a:pt x="4574042" y="2553484"/>
                    <a:pt x="4563206" y="2183049"/>
                  </a:cubicBezTo>
                  <a:cubicBezTo>
                    <a:pt x="4562238" y="2149925"/>
                    <a:pt x="4513791" y="2149412"/>
                    <a:pt x="4858938" y="2153605"/>
                  </a:cubicBezTo>
                  <a:cubicBezTo>
                    <a:pt x="4868465" y="2153719"/>
                    <a:pt x="4862639" y="2134653"/>
                    <a:pt x="4865428" y="2312927"/>
                  </a:cubicBezTo>
                  <a:close/>
                  <a:moveTo>
                    <a:pt x="5200518" y="6123428"/>
                  </a:moveTo>
                  <a:cubicBezTo>
                    <a:pt x="4890439" y="6123428"/>
                    <a:pt x="4940082" y="6137580"/>
                    <a:pt x="4939494" y="6067025"/>
                  </a:cubicBezTo>
                  <a:cubicBezTo>
                    <a:pt x="4936723" y="5734627"/>
                    <a:pt x="4923117" y="5780463"/>
                    <a:pt x="4972855" y="5780463"/>
                  </a:cubicBezTo>
                  <a:cubicBezTo>
                    <a:pt x="5274850" y="5780463"/>
                    <a:pt x="5237086" y="5762269"/>
                    <a:pt x="5237390" y="5808142"/>
                  </a:cubicBezTo>
                  <a:cubicBezTo>
                    <a:pt x="5239268" y="6170951"/>
                    <a:pt x="5261566" y="6123428"/>
                    <a:pt x="5200518" y="6123428"/>
                  </a:cubicBezTo>
                  <a:close/>
                  <a:moveTo>
                    <a:pt x="5241925" y="6140976"/>
                  </a:moveTo>
                  <a:cubicBezTo>
                    <a:pt x="5244771" y="6323708"/>
                    <a:pt x="5246498" y="6395629"/>
                    <a:pt x="5247712" y="6485876"/>
                  </a:cubicBezTo>
                  <a:cubicBezTo>
                    <a:pt x="5057852" y="6486085"/>
                    <a:pt x="5069940" y="6487375"/>
                    <a:pt x="4946800" y="6487090"/>
                  </a:cubicBezTo>
                  <a:cubicBezTo>
                    <a:pt x="4942663" y="6256170"/>
                    <a:pt x="4942151" y="6291021"/>
                    <a:pt x="4940234" y="6140805"/>
                  </a:cubicBezTo>
                  <a:cubicBezTo>
                    <a:pt x="5033732" y="6140597"/>
                    <a:pt x="5154291" y="6141279"/>
                    <a:pt x="5241925" y="6140976"/>
                  </a:cubicBezTo>
                  <a:close/>
                  <a:moveTo>
                    <a:pt x="5200518" y="5760353"/>
                  </a:moveTo>
                  <a:cubicBezTo>
                    <a:pt x="4882318" y="5760353"/>
                    <a:pt x="4937122" y="5790366"/>
                    <a:pt x="4935376" y="5678415"/>
                  </a:cubicBezTo>
                  <a:cubicBezTo>
                    <a:pt x="4930461" y="5364438"/>
                    <a:pt x="4914843" y="5417008"/>
                    <a:pt x="4972855" y="5417008"/>
                  </a:cubicBezTo>
                  <a:cubicBezTo>
                    <a:pt x="5252438" y="5417008"/>
                    <a:pt x="5231070" y="5412531"/>
                    <a:pt x="5231165" y="5419721"/>
                  </a:cubicBezTo>
                  <a:cubicBezTo>
                    <a:pt x="5237276" y="5813548"/>
                    <a:pt x="5251660" y="5760353"/>
                    <a:pt x="5200518" y="5760353"/>
                  </a:cubicBezTo>
                  <a:close/>
                  <a:moveTo>
                    <a:pt x="4928678" y="5289862"/>
                  </a:moveTo>
                  <a:cubicBezTo>
                    <a:pt x="4926780" y="5199008"/>
                    <a:pt x="4925509" y="5114339"/>
                    <a:pt x="4924920" y="5053517"/>
                  </a:cubicBezTo>
                  <a:cubicBezTo>
                    <a:pt x="4988852" y="5053478"/>
                    <a:pt x="4938830" y="5053478"/>
                    <a:pt x="5200518" y="5053573"/>
                  </a:cubicBezTo>
                  <a:cubicBezTo>
                    <a:pt x="5234505" y="5053573"/>
                    <a:pt x="5224182" y="5000207"/>
                    <a:pt x="5230843" y="5398246"/>
                  </a:cubicBezTo>
                  <a:cubicBezTo>
                    <a:pt x="4870913" y="5397145"/>
                    <a:pt x="4931714" y="5434728"/>
                    <a:pt x="4928678" y="5289862"/>
                  </a:cubicBezTo>
                  <a:close/>
                  <a:moveTo>
                    <a:pt x="5200518" y="5035949"/>
                  </a:moveTo>
                  <a:cubicBezTo>
                    <a:pt x="4936837" y="5035854"/>
                    <a:pt x="4988188" y="5035873"/>
                    <a:pt x="4924749" y="5035892"/>
                  </a:cubicBezTo>
                  <a:cubicBezTo>
                    <a:pt x="4923307" y="4862588"/>
                    <a:pt x="4919967" y="4758909"/>
                    <a:pt x="4918696" y="4692358"/>
                  </a:cubicBezTo>
                  <a:cubicBezTo>
                    <a:pt x="5141425" y="4691675"/>
                    <a:pt x="5093964" y="4689304"/>
                    <a:pt x="5218906" y="4689683"/>
                  </a:cubicBezTo>
                  <a:cubicBezTo>
                    <a:pt x="5226800" y="5077174"/>
                    <a:pt x="5236516" y="5035949"/>
                    <a:pt x="5200518" y="5035949"/>
                  </a:cubicBezTo>
                  <a:close/>
                  <a:moveTo>
                    <a:pt x="3988233" y="5779476"/>
                  </a:moveTo>
                  <a:cubicBezTo>
                    <a:pt x="4330382" y="5781980"/>
                    <a:pt x="4286413" y="5761605"/>
                    <a:pt x="4287722" y="5807895"/>
                  </a:cubicBezTo>
                  <a:cubicBezTo>
                    <a:pt x="4291347" y="5936787"/>
                    <a:pt x="4293491" y="6123674"/>
                    <a:pt x="4289753" y="6123674"/>
                  </a:cubicBezTo>
                  <a:cubicBezTo>
                    <a:pt x="4176652" y="6123674"/>
                    <a:pt x="4173710" y="6125287"/>
                    <a:pt x="4062071" y="6125287"/>
                  </a:cubicBezTo>
                  <a:cubicBezTo>
                    <a:pt x="3963886" y="6125306"/>
                    <a:pt x="3996810" y="6187570"/>
                    <a:pt x="3988233" y="5779476"/>
                  </a:cubicBezTo>
                  <a:close/>
                  <a:moveTo>
                    <a:pt x="2722890" y="5777864"/>
                  </a:moveTo>
                  <a:cubicBezTo>
                    <a:pt x="3070959" y="5779324"/>
                    <a:pt x="3021980" y="5771090"/>
                    <a:pt x="3023176" y="5808407"/>
                  </a:cubicBezTo>
                  <a:cubicBezTo>
                    <a:pt x="3025168" y="5871753"/>
                    <a:pt x="3026838" y="5939500"/>
                    <a:pt x="3027635" y="6067139"/>
                  </a:cubicBezTo>
                  <a:cubicBezTo>
                    <a:pt x="3028148" y="6148299"/>
                    <a:pt x="3074754" y="6124528"/>
                    <a:pt x="2727216" y="6122555"/>
                  </a:cubicBezTo>
                  <a:cubicBezTo>
                    <a:pt x="2726647" y="6021494"/>
                    <a:pt x="2728810" y="6035134"/>
                    <a:pt x="2722890" y="5777864"/>
                  </a:cubicBezTo>
                  <a:close/>
                  <a:moveTo>
                    <a:pt x="820196" y="5419361"/>
                  </a:moveTo>
                  <a:cubicBezTo>
                    <a:pt x="820158" y="5417293"/>
                    <a:pt x="796362" y="5415149"/>
                    <a:pt x="1103195" y="5415149"/>
                  </a:cubicBezTo>
                  <a:cubicBezTo>
                    <a:pt x="1123633" y="5415149"/>
                    <a:pt x="1118225" y="5374721"/>
                    <a:pt x="1122988" y="5678738"/>
                  </a:cubicBezTo>
                  <a:cubicBezTo>
                    <a:pt x="1124658" y="5786913"/>
                    <a:pt x="1176312" y="5761643"/>
                    <a:pt x="875703" y="5761643"/>
                  </a:cubicBezTo>
                  <a:cubicBezTo>
                    <a:pt x="798430" y="5761643"/>
                    <a:pt x="826364" y="5813738"/>
                    <a:pt x="820196" y="5419361"/>
                  </a:cubicBezTo>
                  <a:close/>
                  <a:moveTo>
                    <a:pt x="1081163" y="2878559"/>
                  </a:moveTo>
                  <a:cubicBezTo>
                    <a:pt x="1081960" y="2972695"/>
                    <a:pt x="1083782" y="3219418"/>
                    <a:pt x="1083839" y="3223706"/>
                  </a:cubicBezTo>
                  <a:cubicBezTo>
                    <a:pt x="837959" y="3223914"/>
                    <a:pt x="824997" y="3223858"/>
                    <a:pt x="783420" y="3224427"/>
                  </a:cubicBezTo>
                  <a:cubicBezTo>
                    <a:pt x="778315" y="2962545"/>
                    <a:pt x="780649" y="3003998"/>
                    <a:pt x="779188" y="2879792"/>
                  </a:cubicBezTo>
                  <a:cubicBezTo>
                    <a:pt x="909083" y="2882202"/>
                    <a:pt x="997267" y="2878787"/>
                    <a:pt x="1081163" y="2878559"/>
                  </a:cubicBezTo>
                  <a:close/>
                  <a:moveTo>
                    <a:pt x="778979" y="2862168"/>
                  </a:moveTo>
                  <a:cubicBezTo>
                    <a:pt x="773457" y="2445764"/>
                    <a:pt x="744195" y="2517458"/>
                    <a:pt x="875722" y="2517458"/>
                  </a:cubicBezTo>
                  <a:cubicBezTo>
                    <a:pt x="982769" y="2517458"/>
                    <a:pt x="986451" y="2516319"/>
                    <a:pt x="1073800" y="2516091"/>
                  </a:cubicBezTo>
                  <a:cubicBezTo>
                    <a:pt x="1080385" y="2835665"/>
                    <a:pt x="1079892" y="2765983"/>
                    <a:pt x="1080973" y="2860973"/>
                  </a:cubicBezTo>
                  <a:cubicBezTo>
                    <a:pt x="988747" y="2861181"/>
                    <a:pt x="907831" y="2864577"/>
                    <a:pt x="778979" y="2862168"/>
                  </a:cubicBezTo>
                  <a:close/>
                  <a:moveTo>
                    <a:pt x="1084086" y="3241311"/>
                  </a:moveTo>
                  <a:cubicBezTo>
                    <a:pt x="1087805" y="3504691"/>
                    <a:pt x="1088260" y="3441251"/>
                    <a:pt x="1090784" y="3584693"/>
                  </a:cubicBezTo>
                  <a:cubicBezTo>
                    <a:pt x="1089437" y="3584693"/>
                    <a:pt x="810537" y="3586154"/>
                    <a:pt x="790745" y="3586439"/>
                  </a:cubicBezTo>
                  <a:cubicBezTo>
                    <a:pt x="789113" y="3489419"/>
                    <a:pt x="791200" y="3628100"/>
                    <a:pt x="783780" y="3242032"/>
                  </a:cubicBezTo>
                  <a:cubicBezTo>
                    <a:pt x="832133" y="3241406"/>
                    <a:pt x="841071" y="3241520"/>
                    <a:pt x="1084086" y="3241311"/>
                  </a:cubicBezTo>
                  <a:close/>
                  <a:moveTo>
                    <a:pt x="1709935" y="2830618"/>
                  </a:moveTo>
                  <a:cubicBezTo>
                    <a:pt x="1710467" y="2864919"/>
                    <a:pt x="1753468" y="2869585"/>
                    <a:pt x="1444756" y="2861143"/>
                  </a:cubicBezTo>
                  <a:cubicBezTo>
                    <a:pt x="1400559" y="2859872"/>
                    <a:pt x="1411319" y="2909710"/>
                    <a:pt x="1406024" y="2571507"/>
                  </a:cubicBezTo>
                  <a:cubicBezTo>
                    <a:pt x="1404886" y="2498220"/>
                    <a:pt x="1357786" y="2518008"/>
                    <a:pt x="1672153" y="2516756"/>
                  </a:cubicBezTo>
                  <a:cubicBezTo>
                    <a:pt x="1725060" y="2516604"/>
                    <a:pt x="1704318" y="2471205"/>
                    <a:pt x="1709935" y="2830618"/>
                  </a:cubicBezTo>
                  <a:close/>
                  <a:moveTo>
                    <a:pt x="2350321" y="3224389"/>
                  </a:moveTo>
                  <a:cubicBezTo>
                    <a:pt x="2050908" y="3218754"/>
                    <a:pt x="2050205" y="3233742"/>
                    <a:pt x="2049655" y="3218621"/>
                  </a:cubicBezTo>
                  <a:cubicBezTo>
                    <a:pt x="2046410" y="3131258"/>
                    <a:pt x="2045328" y="3047689"/>
                    <a:pt x="2044854" y="2959814"/>
                  </a:cubicBezTo>
                  <a:cubicBezTo>
                    <a:pt x="2044323" y="2855224"/>
                    <a:pt x="1984698" y="2877630"/>
                    <a:pt x="2345691" y="2877326"/>
                  </a:cubicBezTo>
                  <a:cubicBezTo>
                    <a:pt x="2346545" y="2973397"/>
                    <a:pt x="2343300" y="3056302"/>
                    <a:pt x="2350321" y="3224389"/>
                  </a:cubicBezTo>
                  <a:close/>
                  <a:moveTo>
                    <a:pt x="2665352" y="3225527"/>
                  </a:moveTo>
                  <a:cubicBezTo>
                    <a:pt x="2459095" y="3225603"/>
                    <a:pt x="2430573" y="3225887"/>
                    <a:pt x="2365901" y="3224692"/>
                  </a:cubicBezTo>
                  <a:cubicBezTo>
                    <a:pt x="2358842" y="3056150"/>
                    <a:pt x="2362049" y="2968427"/>
                    <a:pt x="2361232" y="2877326"/>
                  </a:cubicBezTo>
                  <a:cubicBezTo>
                    <a:pt x="2724749" y="2877023"/>
                    <a:pt x="2662923" y="2859891"/>
                    <a:pt x="2662392" y="2959795"/>
                  </a:cubicBezTo>
                  <a:cubicBezTo>
                    <a:pt x="2662050" y="3025436"/>
                    <a:pt x="2662240" y="3045906"/>
                    <a:pt x="2665352" y="3225527"/>
                  </a:cubicBezTo>
                  <a:close/>
                  <a:moveTo>
                    <a:pt x="4858976" y="4675056"/>
                  </a:moveTo>
                  <a:cubicBezTo>
                    <a:pt x="4560758" y="4677067"/>
                    <a:pt x="4601406" y="4683688"/>
                    <a:pt x="4600761" y="4642539"/>
                  </a:cubicBezTo>
                  <a:cubicBezTo>
                    <a:pt x="4595087" y="4280413"/>
                    <a:pt x="4584859" y="4329871"/>
                    <a:pt x="4631465" y="4328581"/>
                  </a:cubicBezTo>
                  <a:cubicBezTo>
                    <a:pt x="4701584" y="4326760"/>
                    <a:pt x="4768496" y="4326324"/>
                    <a:pt x="4858844" y="4328391"/>
                  </a:cubicBezTo>
                  <a:cubicBezTo>
                    <a:pt x="4907442" y="4329511"/>
                    <a:pt x="4897802" y="4318071"/>
                    <a:pt x="4898827" y="4383883"/>
                  </a:cubicBezTo>
                  <a:cubicBezTo>
                    <a:pt x="4904160" y="4725216"/>
                    <a:pt x="4916950" y="4674676"/>
                    <a:pt x="4858976" y="4675056"/>
                  </a:cubicBezTo>
                  <a:close/>
                  <a:moveTo>
                    <a:pt x="4903154" y="4692434"/>
                  </a:moveTo>
                  <a:cubicBezTo>
                    <a:pt x="4905108" y="4797990"/>
                    <a:pt x="4907082" y="4822065"/>
                    <a:pt x="4909207" y="5035930"/>
                  </a:cubicBezTo>
                  <a:cubicBezTo>
                    <a:pt x="4573985" y="5036101"/>
                    <a:pt x="4608143" y="5039307"/>
                    <a:pt x="4608048" y="5031036"/>
                  </a:cubicBezTo>
                  <a:cubicBezTo>
                    <a:pt x="4603987" y="4642008"/>
                    <a:pt x="4586585" y="4692301"/>
                    <a:pt x="4631218" y="4692661"/>
                  </a:cubicBezTo>
                  <a:cubicBezTo>
                    <a:pt x="4755136" y="4693629"/>
                    <a:pt x="4857458" y="4692623"/>
                    <a:pt x="4903154" y="4692434"/>
                  </a:cubicBezTo>
                  <a:close/>
                  <a:moveTo>
                    <a:pt x="3970680" y="4691561"/>
                  </a:moveTo>
                  <a:cubicBezTo>
                    <a:pt x="4328408" y="4691258"/>
                    <a:pt x="4270302" y="4670408"/>
                    <a:pt x="4272959" y="4772398"/>
                  </a:cubicBezTo>
                  <a:cubicBezTo>
                    <a:pt x="4275274" y="4864219"/>
                    <a:pt x="4276811" y="4945095"/>
                    <a:pt x="4276166" y="5031320"/>
                  </a:cubicBezTo>
                  <a:cubicBezTo>
                    <a:pt x="4276090" y="5040198"/>
                    <a:pt x="4308730" y="5037504"/>
                    <a:pt x="3974039" y="5037694"/>
                  </a:cubicBezTo>
                  <a:cubicBezTo>
                    <a:pt x="3968478" y="4675151"/>
                    <a:pt x="3972312" y="4848094"/>
                    <a:pt x="3970680" y="4691561"/>
                  </a:cubicBezTo>
                  <a:close/>
                  <a:moveTo>
                    <a:pt x="3021828" y="4691447"/>
                  </a:moveTo>
                  <a:cubicBezTo>
                    <a:pt x="3181820" y="4693705"/>
                    <a:pt x="3246512" y="4691827"/>
                    <a:pt x="3322836" y="4691409"/>
                  </a:cubicBezTo>
                  <a:cubicBezTo>
                    <a:pt x="3327561" y="5016579"/>
                    <a:pt x="3327713" y="5035702"/>
                    <a:pt x="3327732" y="5038017"/>
                  </a:cubicBezTo>
                  <a:cubicBezTo>
                    <a:pt x="2991162" y="5037960"/>
                    <a:pt x="3025757" y="5041489"/>
                    <a:pt x="3025491" y="5030902"/>
                  </a:cubicBezTo>
                  <a:cubicBezTo>
                    <a:pt x="3020272" y="4813642"/>
                    <a:pt x="3022796" y="4791559"/>
                    <a:pt x="3021828" y="4691447"/>
                  </a:cubicBezTo>
                  <a:close/>
                  <a:moveTo>
                    <a:pt x="1446672" y="5054863"/>
                  </a:moveTo>
                  <a:cubicBezTo>
                    <a:pt x="1638849" y="5056931"/>
                    <a:pt x="1648546" y="5053744"/>
                    <a:pt x="1744966" y="5053061"/>
                  </a:cubicBezTo>
                  <a:cubicBezTo>
                    <a:pt x="1751001" y="5377624"/>
                    <a:pt x="1750868" y="5276924"/>
                    <a:pt x="1753069" y="5400105"/>
                  </a:cubicBezTo>
                  <a:cubicBezTo>
                    <a:pt x="1613648" y="5399745"/>
                    <a:pt x="1738267" y="5398872"/>
                    <a:pt x="1449538" y="5399081"/>
                  </a:cubicBezTo>
                  <a:cubicBezTo>
                    <a:pt x="1447754" y="5259944"/>
                    <a:pt x="1452138" y="5282312"/>
                    <a:pt x="1446672" y="5054863"/>
                  </a:cubicBezTo>
                  <a:close/>
                  <a:moveTo>
                    <a:pt x="1726179" y="3866172"/>
                  </a:moveTo>
                  <a:cubicBezTo>
                    <a:pt x="1727754" y="3966626"/>
                    <a:pt x="1742651" y="3949589"/>
                    <a:pt x="1672039" y="3950139"/>
                  </a:cubicBezTo>
                  <a:cubicBezTo>
                    <a:pt x="1571064" y="3950955"/>
                    <a:pt x="1505917" y="3950690"/>
                    <a:pt x="1444623" y="3950026"/>
                  </a:cubicBezTo>
                  <a:cubicBezTo>
                    <a:pt x="1421623" y="3949779"/>
                    <a:pt x="1430201" y="3991137"/>
                    <a:pt x="1423995" y="3606871"/>
                  </a:cubicBezTo>
                  <a:cubicBezTo>
                    <a:pt x="1423976" y="3605524"/>
                    <a:pt x="1399402" y="3597632"/>
                    <a:pt x="1671944" y="3604234"/>
                  </a:cubicBezTo>
                  <a:cubicBezTo>
                    <a:pt x="1747148" y="3606036"/>
                    <a:pt x="1721283" y="3552423"/>
                    <a:pt x="1726179" y="3866172"/>
                  </a:cubicBezTo>
                  <a:close/>
                  <a:moveTo>
                    <a:pt x="1444490" y="3967631"/>
                  </a:moveTo>
                  <a:cubicBezTo>
                    <a:pt x="1772236" y="3971160"/>
                    <a:pt x="1727963" y="3953649"/>
                    <a:pt x="1729329" y="3995386"/>
                  </a:cubicBezTo>
                  <a:cubicBezTo>
                    <a:pt x="1732024" y="4076015"/>
                    <a:pt x="1731891" y="4086885"/>
                    <a:pt x="1735497" y="4312664"/>
                  </a:cubicBezTo>
                  <a:cubicBezTo>
                    <a:pt x="1476124" y="4312247"/>
                    <a:pt x="1494361" y="4312038"/>
                    <a:pt x="1434262" y="4311127"/>
                  </a:cubicBezTo>
                  <a:cubicBezTo>
                    <a:pt x="1429859" y="3924528"/>
                    <a:pt x="1422268" y="3967404"/>
                    <a:pt x="1444490" y="3967631"/>
                  </a:cubicBezTo>
                  <a:close/>
                  <a:moveTo>
                    <a:pt x="1444452" y="4328961"/>
                  </a:moveTo>
                  <a:cubicBezTo>
                    <a:pt x="1786980" y="4334481"/>
                    <a:pt x="1735383" y="4306745"/>
                    <a:pt x="1736616" y="4383902"/>
                  </a:cubicBezTo>
                  <a:cubicBezTo>
                    <a:pt x="1742063" y="4731837"/>
                    <a:pt x="1756789" y="4672798"/>
                    <a:pt x="1672115" y="4672685"/>
                  </a:cubicBezTo>
                  <a:cubicBezTo>
                    <a:pt x="1391678" y="4671907"/>
                    <a:pt x="1438550" y="4688677"/>
                    <a:pt x="1437810" y="4642558"/>
                  </a:cubicBezTo>
                  <a:cubicBezTo>
                    <a:pt x="1432288" y="4289861"/>
                    <a:pt x="1431852" y="4328752"/>
                    <a:pt x="1444452" y="4328961"/>
                  </a:cubicBezTo>
                  <a:close/>
                  <a:moveTo>
                    <a:pt x="1444737" y="4691637"/>
                  </a:moveTo>
                  <a:cubicBezTo>
                    <a:pt x="1513508" y="4689873"/>
                    <a:pt x="1534553" y="4690119"/>
                    <a:pt x="1672115" y="4690290"/>
                  </a:cubicBezTo>
                  <a:cubicBezTo>
                    <a:pt x="1761798" y="4690536"/>
                    <a:pt x="1736920" y="4624990"/>
                    <a:pt x="1744549" y="5031301"/>
                  </a:cubicBezTo>
                  <a:cubicBezTo>
                    <a:pt x="1744568" y="5032705"/>
                    <a:pt x="1779162" y="5040825"/>
                    <a:pt x="1446236" y="5037220"/>
                  </a:cubicBezTo>
                  <a:cubicBezTo>
                    <a:pt x="1446217" y="5035892"/>
                    <a:pt x="1437013" y="4691827"/>
                    <a:pt x="1444737" y="4691637"/>
                  </a:cubicBezTo>
                  <a:close/>
                  <a:moveTo>
                    <a:pt x="2013486" y="3948489"/>
                  </a:moveTo>
                  <a:cubicBezTo>
                    <a:pt x="1688719" y="3948489"/>
                    <a:pt x="1743505" y="3975220"/>
                    <a:pt x="1741721" y="3865850"/>
                  </a:cubicBezTo>
                  <a:cubicBezTo>
                    <a:pt x="1739748" y="3739709"/>
                    <a:pt x="1742423" y="3735668"/>
                    <a:pt x="1740412" y="3606852"/>
                  </a:cubicBezTo>
                  <a:cubicBezTo>
                    <a:pt x="1740393" y="3605505"/>
                    <a:pt x="2041571" y="3601692"/>
                    <a:pt x="2041647" y="3607118"/>
                  </a:cubicBezTo>
                  <a:cubicBezTo>
                    <a:pt x="2047852" y="4003127"/>
                    <a:pt x="2055424" y="3948489"/>
                    <a:pt x="2013486" y="3948489"/>
                  </a:cubicBezTo>
                  <a:close/>
                  <a:moveTo>
                    <a:pt x="2045689" y="3966152"/>
                  </a:moveTo>
                  <a:cubicBezTo>
                    <a:pt x="2051970" y="4364342"/>
                    <a:pt x="2063793" y="4310577"/>
                    <a:pt x="2013486" y="4310577"/>
                  </a:cubicBezTo>
                  <a:cubicBezTo>
                    <a:pt x="1899455" y="4310577"/>
                    <a:pt x="1899759" y="4312721"/>
                    <a:pt x="1785937" y="4312721"/>
                  </a:cubicBezTo>
                  <a:cubicBezTo>
                    <a:pt x="1732954" y="4312721"/>
                    <a:pt x="1756238" y="4365158"/>
                    <a:pt x="1744017" y="3967366"/>
                  </a:cubicBezTo>
                  <a:cubicBezTo>
                    <a:pt x="1989537" y="3966645"/>
                    <a:pt x="1915889" y="3965848"/>
                    <a:pt x="2045689" y="3966152"/>
                  </a:cubicBezTo>
                  <a:close/>
                  <a:moveTo>
                    <a:pt x="1785937" y="4330327"/>
                  </a:moveTo>
                  <a:cubicBezTo>
                    <a:pt x="1899948" y="4330327"/>
                    <a:pt x="1899664" y="4328183"/>
                    <a:pt x="2013486" y="4328183"/>
                  </a:cubicBezTo>
                  <a:cubicBezTo>
                    <a:pt x="2062256" y="4328183"/>
                    <a:pt x="2049370" y="4273261"/>
                    <a:pt x="2056202" y="4675473"/>
                  </a:cubicBezTo>
                  <a:cubicBezTo>
                    <a:pt x="1927540" y="4676744"/>
                    <a:pt x="1925320" y="4672893"/>
                    <a:pt x="1755916" y="4672798"/>
                  </a:cubicBezTo>
                  <a:cubicBezTo>
                    <a:pt x="1750583" y="4275632"/>
                    <a:pt x="1740715" y="4330327"/>
                    <a:pt x="1785937" y="4330327"/>
                  </a:cubicBezTo>
                  <a:close/>
                  <a:moveTo>
                    <a:pt x="1785937" y="4690423"/>
                  </a:moveTo>
                  <a:cubicBezTo>
                    <a:pt x="1898962" y="4690423"/>
                    <a:pt x="1897899" y="4693288"/>
                    <a:pt x="2013486" y="4693288"/>
                  </a:cubicBezTo>
                  <a:cubicBezTo>
                    <a:pt x="2069694" y="4693288"/>
                    <a:pt x="2057929" y="4638612"/>
                    <a:pt x="2062426" y="5031206"/>
                  </a:cubicBezTo>
                  <a:cubicBezTo>
                    <a:pt x="2062502" y="5037713"/>
                    <a:pt x="1760223" y="5037486"/>
                    <a:pt x="1760109" y="5030941"/>
                  </a:cubicBezTo>
                  <a:cubicBezTo>
                    <a:pt x="1752652" y="4635994"/>
                    <a:pt x="1747737" y="4690423"/>
                    <a:pt x="1785937" y="4690423"/>
                  </a:cubicBezTo>
                  <a:close/>
                  <a:moveTo>
                    <a:pt x="2057113" y="3602944"/>
                  </a:moveTo>
                  <a:cubicBezTo>
                    <a:pt x="2117345" y="3603456"/>
                    <a:pt x="2223291" y="3607971"/>
                    <a:pt x="2355369" y="3604026"/>
                  </a:cubicBezTo>
                  <a:cubicBezTo>
                    <a:pt x="2357513" y="3737660"/>
                    <a:pt x="2361157" y="3825137"/>
                    <a:pt x="2361745" y="3949400"/>
                  </a:cubicBezTo>
                  <a:cubicBezTo>
                    <a:pt x="2111139" y="3949950"/>
                    <a:pt x="2174711" y="3948925"/>
                    <a:pt x="2060946" y="3948565"/>
                  </a:cubicBezTo>
                  <a:cubicBezTo>
                    <a:pt x="2057606" y="3736351"/>
                    <a:pt x="2059087" y="3724665"/>
                    <a:pt x="2057113" y="3602944"/>
                  </a:cubicBezTo>
                  <a:close/>
                  <a:moveTo>
                    <a:pt x="2061231" y="3966189"/>
                  </a:moveTo>
                  <a:cubicBezTo>
                    <a:pt x="2171466" y="3966588"/>
                    <a:pt x="2122355" y="3967536"/>
                    <a:pt x="2361821" y="3967024"/>
                  </a:cubicBezTo>
                  <a:cubicBezTo>
                    <a:pt x="2362295" y="4205115"/>
                    <a:pt x="2365521" y="4215834"/>
                    <a:pt x="2368159" y="4311697"/>
                  </a:cubicBezTo>
                  <a:cubicBezTo>
                    <a:pt x="2112620" y="4312285"/>
                    <a:pt x="2170973" y="4311204"/>
                    <a:pt x="2065956" y="4310691"/>
                  </a:cubicBezTo>
                  <a:cubicBezTo>
                    <a:pt x="2064191" y="4166736"/>
                    <a:pt x="2066658" y="4309875"/>
                    <a:pt x="2061231" y="3966189"/>
                  </a:cubicBezTo>
                  <a:close/>
                  <a:moveTo>
                    <a:pt x="2369677" y="4383902"/>
                  </a:moveTo>
                  <a:cubicBezTo>
                    <a:pt x="2374782" y="4718007"/>
                    <a:pt x="2382107" y="4673633"/>
                    <a:pt x="2355027" y="4673235"/>
                  </a:cubicBezTo>
                  <a:cubicBezTo>
                    <a:pt x="2030280" y="4667999"/>
                    <a:pt x="2072010" y="4693818"/>
                    <a:pt x="2071213" y="4642520"/>
                  </a:cubicBezTo>
                  <a:cubicBezTo>
                    <a:pt x="2067379" y="4407180"/>
                    <a:pt x="2066810" y="4375535"/>
                    <a:pt x="2066184" y="4328316"/>
                  </a:cubicBezTo>
                  <a:cubicBezTo>
                    <a:pt x="2422015" y="4330099"/>
                    <a:pt x="2368501" y="4309610"/>
                    <a:pt x="2369677" y="4383902"/>
                  </a:cubicBezTo>
                  <a:close/>
                  <a:moveTo>
                    <a:pt x="2370911" y="3603589"/>
                  </a:moveTo>
                  <a:cubicBezTo>
                    <a:pt x="2493291" y="3600326"/>
                    <a:pt x="2671425" y="3604765"/>
                    <a:pt x="2671463" y="3607213"/>
                  </a:cubicBezTo>
                  <a:cubicBezTo>
                    <a:pt x="2672506" y="3674428"/>
                    <a:pt x="2674119" y="3761222"/>
                    <a:pt x="2677175" y="3950139"/>
                  </a:cubicBezTo>
                  <a:cubicBezTo>
                    <a:pt x="2559045" y="3950026"/>
                    <a:pt x="2580925" y="3948982"/>
                    <a:pt x="2377325" y="3949362"/>
                  </a:cubicBezTo>
                  <a:cubicBezTo>
                    <a:pt x="2376566" y="3803661"/>
                    <a:pt x="2372524" y="3723128"/>
                    <a:pt x="2370911" y="3603589"/>
                  </a:cubicBezTo>
                  <a:close/>
                  <a:moveTo>
                    <a:pt x="2127535" y="4691637"/>
                  </a:moveTo>
                  <a:cubicBezTo>
                    <a:pt x="2204941" y="4689304"/>
                    <a:pt x="2277451" y="4689683"/>
                    <a:pt x="2354818" y="4690840"/>
                  </a:cubicBezTo>
                  <a:cubicBezTo>
                    <a:pt x="2380665" y="4691258"/>
                    <a:pt x="2375389" y="4676517"/>
                    <a:pt x="2374478" y="4772057"/>
                  </a:cubicBezTo>
                  <a:cubicBezTo>
                    <a:pt x="2371252" y="5076016"/>
                    <a:pt x="2393948" y="5036101"/>
                    <a:pt x="2354989" y="5035721"/>
                  </a:cubicBezTo>
                  <a:cubicBezTo>
                    <a:pt x="2054285" y="5032914"/>
                    <a:pt x="2078044" y="5038605"/>
                    <a:pt x="2077949" y="5030978"/>
                  </a:cubicBezTo>
                  <a:cubicBezTo>
                    <a:pt x="2073395" y="4633224"/>
                    <a:pt x="2051856" y="4693818"/>
                    <a:pt x="2127535" y="4691637"/>
                  </a:cubicBezTo>
                  <a:close/>
                  <a:moveTo>
                    <a:pt x="2377401" y="3995405"/>
                  </a:moveTo>
                  <a:cubicBezTo>
                    <a:pt x="2377401" y="3954522"/>
                    <a:pt x="2331534" y="3967461"/>
                    <a:pt x="2677459" y="3967745"/>
                  </a:cubicBezTo>
                  <a:cubicBezTo>
                    <a:pt x="2680913" y="4181951"/>
                    <a:pt x="2680913" y="4184911"/>
                    <a:pt x="2682431" y="4254517"/>
                  </a:cubicBezTo>
                  <a:cubicBezTo>
                    <a:pt x="2683987" y="4325280"/>
                    <a:pt x="2740405" y="4310881"/>
                    <a:pt x="2383701" y="4311659"/>
                  </a:cubicBezTo>
                  <a:cubicBezTo>
                    <a:pt x="2381917" y="4246568"/>
                    <a:pt x="2377401" y="4172276"/>
                    <a:pt x="2377401" y="3995405"/>
                  </a:cubicBezTo>
                  <a:close/>
                  <a:moveTo>
                    <a:pt x="2468716" y="4329188"/>
                  </a:moveTo>
                  <a:cubicBezTo>
                    <a:pt x="2583734" y="4329188"/>
                    <a:pt x="2579730" y="4327481"/>
                    <a:pt x="2683930" y="4327329"/>
                  </a:cubicBezTo>
                  <a:cubicBezTo>
                    <a:pt x="2684708" y="4369199"/>
                    <a:pt x="2684860" y="4382498"/>
                    <a:pt x="2688902" y="4642824"/>
                  </a:cubicBezTo>
                  <a:cubicBezTo>
                    <a:pt x="2689585" y="4686363"/>
                    <a:pt x="2722890" y="4673899"/>
                    <a:pt x="2468716" y="4674107"/>
                  </a:cubicBezTo>
                  <a:cubicBezTo>
                    <a:pt x="2374099" y="4674107"/>
                    <a:pt x="2390229" y="4681316"/>
                    <a:pt x="2389622" y="4642482"/>
                  </a:cubicBezTo>
                  <a:cubicBezTo>
                    <a:pt x="2383777" y="4265350"/>
                    <a:pt x="2360853" y="4329188"/>
                    <a:pt x="2468716" y="4329188"/>
                  </a:cubicBezTo>
                  <a:close/>
                  <a:moveTo>
                    <a:pt x="2686948" y="3604898"/>
                  </a:moveTo>
                  <a:cubicBezTo>
                    <a:pt x="3012340" y="3605429"/>
                    <a:pt x="2987632" y="3602546"/>
                    <a:pt x="2987708" y="3607213"/>
                  </a:cubicBezTo>
                  <a:cubicBezTo>
                    <a:pt x="2993914" y="4003753"/>
                    <a:pt x="3023366" y="3947996"/>
                    <a:pt x="2924023" y="3947996"/>
                  </a:cubicBezTo>
                  <a:cubicBezTo>
                    <a:pt x="2810201" y="3947996"/>
                    <a:pt x="2810030" y="3950139"/>
                    <a:pt x="2696341" y="3950139"/>
                  </a:cubicBezTo>
                  <a:cubicBezTo>
                    <a:pt x="2691426" y="3950139"/>
                    <a:pt x="2692944" y="3988613"/>
                    <a:pt x="2686948" y="3604898"/>
                  </a:cubicBezTo>
                  <a:close/>
                  <a:moveTo>
                    <a:pt x="2390001" y="4772284"/>
                  </a:moveTo>
                  <a:cubicBezTo>
                    <a:pt x="2391121" y="4666500"/>
                    <a:pt x="2326468" y="4691845"/>
                    <a:pt x="2689756" y="4691542"/>
                  </a:cubicBezTo>
                  <a:cubicBezTo>
                    <a:pt x="2691464" y="4781144"/>
                    <a:pt x="2695715" y="4888844"/>
                    <a:pt x="2695127" y="5031054"/>
                  </a:cubicBezTo>
                  <a:cubicBezTo>
                    <a:pt x="2695127" y="5032401"/>
                    <a:pt x="2730727" y="5038302"/>
                    <a:pt x="2393398" y="5036044"/>
                  </a:cubicBezTo>
                  <a:cubicBezTo>
                    <a:pt x="2390817" y="4947770"/>
                    <a:pt x="2389147" y="4860976"/>
                    <a:pt x="2390001" y="4772284"/>
                  </a:cubicBezTo>
                  <a:close/>
                  <a:moveTo>
                    <a:pt x="2693001" y="3967745"/>
                  </a:moveTo>
                  <a:cubicBezTo>
                    <a:pt x="2771090" y="3967745"/>
                    <a:pt x="2801187" y="3965810"/>
                    <a:pt x="2995109" y="3965563"/>
                  </a:cubicBezTo>
                  <a:cubicBezTo>
                    <a:pt x="2994540" y="4191209"/>
                    <a:pt x="2998108" y="4213634"/>
                    <a:pt x="3000651" y="4311811"/>
                  </a:cubicBezTo>
                  <a:cubicBezTo>
                    <a:pt x="2641992" y="4310786"/>
                    <a:pt x="2699567" y="4325356"/>
                    <a:pt x="2697992" y="4254081"/>
                  </a:cubicBezTo>
                  <a:cubicBezTo>
                    <a:pt x="2696151" y="4169677"/>
                    <a:pt x="2696341" y="4175064"/>
                    <a:pt x="2693001" y="3967745"/>
                  </a:cubicBezTo>
                  <a:close/>
                  <a:moveTo>
                    <a:pt x="3001087" y="4329435"/>
                  </a:moveTo>
                  <a:cubicBezTo>
                    <a:pt x="3002264" y="4380904"/>
                    <a:pt x="3006078" y="4672134"/>
                    <a:pt x="3006097" y="4673595"/>
                  </a:cubicBezTo>
                  <a:cubicBezTo>
                    <a:pt x="2660893" y="4669687"/>
                    <a:pt x="2705241" y="4691713"/>
                    <a:pt x="2704463" y="4642520"/>
                  </a:cubicBezTo>
                  <a:cubicBezTo>
                    <a:pt x="2700820" y="4407673"/>
                    <a:pt x="2700307" y="4372405"/>
                    <a:pt x="2699491" y="4327310"/>
                  </a:cubicBezTo>
                  <a:cubicBezTo>
                    <a:pt x="2806425" y="4327348"/>
                    <a:pt x="2743062" y="4328733"/>
                    <a:pt x="3001087" y="4329435"/>
                  </a:cubicBezTo>
                  <a:close/>
                  <a:moveTo>
                    <a:pt x="3006268" y="4691239"/>
                  </a:moveTo>
                  <a:cubicBezTo>
                    <a:pt x="3007198" y="4789093"/>
                    <a:pt x="3004674" y="4819220"/>
                    <a:pt x="3010101" y="5038131"/>
                  </a:cubicBezTo>
                  <a:cubicBezTo>
                    <a:pt x="2874228" y="5038339"/>
                    <a:pt x="2710630" y="5036006"/>
                    <a:pt x="2710650" y="5031149"/>
                  </a:cubicBezTo>
                  <a:cubicBezTo>
                    <a:pt x="2711238" y="4889869"/>
                    <a:pt x="2707120" y="4785735"/>
                    <a:pt x="2705298" y="4691504"/>
                  </a:cubicBezTo>
                  <a:cubicBezTo>
                    <a:pt x="2815533" y="4691485"/>
                    <a:pt x="2911081" y="4690081"/>
                    <a:pt x="3006268" y="4691239"/>
                  </a:cubicBezTo>
                  <a:close/>
                  <a:moveTo>
                    <a:pt x="2710593" y="5052074"/>
                  </a:moveTo>
                  <a:cubicBezTo>
                    <a:pt x="2828741" y="5052473"/>
                    <a:pt x="2773690" y="5056172"/>
                    <a:pt x="3010537" y="5055774"/>
                  </a:cubicBezTo>
                  <a:cubicBezTo>
                    <a:pt x="3010727" y="5064292"/>
                    <a:pt x="3017046" y="5397696"/>
                    <a:pt x="3017084" y="5399953"/>
                  </a:cubicBezTo>
                  <a:cubicBezTo>
                    <a:pt x="2805001" y="5400959"/>
                    <a:pt x="2836503" y="5398227"/>
                    <a:pt x="2717102" y="5397923"/>
                  </a:cubicBezTo>
                  <a:cubicBezTo>
                    <a:pt x="2715166" y="5287756"/>
                    <a:pt x="2710232" y="5194929"/>
                    <a:pt x="2710593" y="5052074"/>
                  </a:cubicBezTo>
                  <a:close/>
                  <a:moveTo>
                    <a:pt x="3016629" y="4329492"/>
                  </a:moveTo>
                  <a:cubicBezTo>
                    <a:pt x="3259568" y="4330327"/>
                    <a:pt x="3220476" y="4329207"/>
                    <a:pt x="3315492" y="4328486"/>
                  </a:cubicBezTo>
                  <a:cubicBezTo>
                    <a:pt x="3317105" y="4486158"/>
                    <a:pt x="3320084" y="4506438"/>
                    <a:pt x="3322570" y="4673785"/>
                  </a:cubicBezTo>
                  <a:cubicBezTo>
                    <a:pt x="3233285" y="4674240"/>
                    <a:pt x="3189240" y="4676099"/>
                    <a:pt x="3021620" y="4673804"/>
                  </a:cubicBezTo>
                  <a:cubicBezTo>
                    <a:pt x="3021601" y="4672305"/>
                    <a:pt x="3017919" y="4386937"/>
                    <a:pt x="3016629" y="4329492"/>
                  </a:cubicBezTo>
                  <a:close/>
                  <a:moveTo>
                    <a:pt x="3326384" y="3995102"/>
                  </a:moveTo>
                  <a:cubicBezTo>
                    <a:pt x="3324961" y="3952378"/>
                    <a:pt x="3282359" y="3966569"/>
                    <a:pt x="3606992" y="3966569"/>
                  </a:cubicBezTo>
                  <a:cubicBezTo>
                    <a:pt x="3639537" y="3966569"/>
                    <a:pt x="3620712" y="3924737"/>
                    <a:pt x="3630694" y="4254593"/>
                  </a:cubicBezTo>
                  <a:cubicBezTo>
                    <a:pt x="3632706" y="4321201"/>
                    <a:pt x="3683999" y="4310653"/>
                    <a:pt x="3379329" y="4310653"/>
                  </a:cubicBezTo>
                  <a:cubicBezTo>
                    <a:pt x="3308888" y="4310653"/>
                    <a:pt x="3338700" y="4364058"/>
                    <a:pt x="3326384" y="3995102"/>
                  </a:cubicBezTo>
                  <a:close/>
                  <a:moveTo>
                    <a:pt x="3379348" y="4328259"/>
                  </a:moveTo>
                  <a:cubicBezTo>
                    <a:pt x="3677927" y="4328259"/>
                    <a:pt x="3632535" y="4310255"/>
                    <a:pt x="3633692" y="4383902"/>
                  </a:cubicBezTo>
                  <a:cubicBezTo>
                    <a:pt x="3638930" y="4717779"/>
                    <a:pt x="3646008" y="4672381"/>
                    <a:pt x="3607011" y="4672381"/>
                  </a:cubicBezTo>
                  <a:cubicBezTo>
                    <a:pt x="3296098" y="4672381"/>
                    <a:pt x="3338340" y="4685490"/>
                    <a:pt x="3337657" y="4642520"/>
                  </a:cubicBezTo>
                  <a:cubicBezTo>
                    <a:pt x="3331869" y="4276182"/>
                    <a:pt x="3312133" y="4328259"/>
                    <a:pt x="3379348" y="4328259"/>
                  </a:cubicBezTo>
                  <a:close/>
                  <a:moveTo>
                    <a:pt x="3379348" y="4691258"/>
                  </a:moveTo>
                  <a:cubicBezTo>
                    <a:pt x="3492354" y="4691258"/>
                    <a:pt x="3498370" y="4689986"/>
                    <a:pt x="3607011" y="4689986"/>
                  </a:cubicBezTo>
                  <a:cubicBezTo>
                    <a:pt x="3649348" y="4689986"/>
                    <a:pt x="3636615" y="4641192"/>
                    <a:pt x="3642422" y="5035095"/>
                  </a:cubicBezTo>
                  <a:cubicBezTo>
                    <a:pt x="3517574" y="5034317"/>
                    <a:pt x="3496909" y="5038036"/>
                    <a:pt x="3343312" y="5038017"/>
                  </a:cubicBezTo>
                  <a:cubicBezTo>
                    <a:pt x="3337884" y="4642899"/>
                    <a:pt x="3321887" y="4691258"/>
                    <a:pt x="3379348" y="4691258"/>
                  </a:cubicBezTo>
                  <a:close/>
                  <a:moveTo>
                    <a:pt x="3636178" y="3606852"/>
                  </a:moveTo>
                  <a:cubicBezTo>
                    <a:pt x="3636121" y="3602735"/>
                    <a:pt x="3938400" y="3602147"/>
                    <a:pt x="3938476" y="3607156"/>
                  </a:cubicBezTo>
                  <a:cubicBezTo>
                    <a:pt x="3940734" y="3751509"/>
                    <a:pt x="3938229" y="3700172"/>
                    <a:pt x="3942328" y="3948186"/>
                  </a:cubicBezTo>
                  <a:cubicBezTo>
                    <a:pt x="3802926" y="3945966"/>
                    <a:pt x="3723926" y="3948546"/>
                    <a:pt x="3642896" y="3948869"/>
                  </a:cubicBezTo>
                  <a:cubicBezTo>
                    <a:pt x="3642763" y="3820527"/>
                    <a:pt x="3638095" y="3729312"/>
                    <a:pt x="3636178" y="3606852"/>
                  </a:cubicBezTo>
                  <a:close/>
                  <a:moveTo>
                    <a:pt x="3642687" y="3995481"/>
                  </a:moveTo>
                  <a:cubicBezTo>
                    <a:pt x="3642934" y="3962737"/>
                    <a:pt x="3597618" y="3960270"/>
                    <a:pt x="3942594" y="3965867"/>
                  </a:cubicBezTo>
                  <a:cubicBezTo>
                    <a:pt x="3948021" y="4285232"/>
                    <a:pt x="3945801" y="4179694"/>
                    <a:pt x="3947357" y="4311564"/>
                  </a:cubicBezTo>
                  <a:cubicBezTo>
                    <a:pt x="3599364" y="4305436"/>
                    <a:pt x="3648627" y="4333628"/>
                    <a:pt x="3646217" y="4254024"/>
                  </a:cubicBezTo>
                  <a:cubicBezTo>
                    <a:pt x="3642858" y="4142642"/>
                    <a:pt x="3642251" y="4065505"/>
                    <a:pt x="3642687" y="3995481"/>
                  </a:cubicBezTo>
                  <a:close/>
                  <a:moveTo>
                    <a:pt x="3947585" y="4329169"/>
                  </a:moveTo>
                  <a:cubicBezTo>
                    <a:pt x="3949900" y="4506078"/>
                    <a:pt x="3953145" y="4528995"/>
                    <a:pt x="3954929" y="4673975"/>
                  </a:cubicBezTo>
                  <a:cubicBezTo>
                    <a:pt x="3835319" y="4674070"/>
                    <a:pt x="3797366" y="4674373"/>
                    <a:pt x="3720833" y="4673235"/>
                  </a:cubicBezTo>
                  <a:cubicBezTo>
                    <a:pt x="3632649" y="4671926"/>
                    <a:pt x="3654548" y="4725823"/>
                    <a:pt x="3649196" y="4383598"/>
                  </a:cubicBezTo>
                  <a:cubicBezTo>
                    <a:pt x="3648096" y="4312531"/>
                    <a:pt x="3591261" y="4323402"/>
                    <a:pt x="3947585" y="4329169"/>
                  </a:cubicBezTo>
                  <a:close/>
                  <a:moveTo>
                    <a:pt x="3955138" y="4691580"/>
                  </a:moveTo>
                  <a:cubicBezTo>
                    <a:pt x="3957149" y="4890229"/>
                    <a:pt x="3952595" y="4653656"/>
                    <a:pt x="3958515" y="5037694"/>
                  </a:cubicBezTo>
                  <a:cubicBezTo>
                    <a:pt x="3633294" y="5037865"/>
                    <a:pt x="3809890" y="5036746"/>
                    <a:pt x="3657982" y="5035228"/>
                  </a:cubicBezTo>
                  <a:cubicBezTo>
                    <a:pt x="3657052" y="4960670"/>
                    <a:pt x="3657527" y="4996621"/>
                    <a:pt x="3652821" y="4690100"/>
                  </a:cubicBezTo>
                  <a:cubicBezTo>
                    <a:pt x="3780439" y="4690783"/>
                    <a:pt x="3662518" y="4691827"/>
                    <a:pt x="3955138" y="4691580"/>
                  </a:cubicBezTo>
                  <a:close/>
                  <a:moveTo>
                    <a:pt x="3958174" y="3966114"/>
                  </a:moveTo>
                  <a:cubicBezTo>
                    <a:pt x="4300740" y="3971539"/>
                    <a:pt x="4258271" y="3947446"/>
                    <a:pt x="4259182" y="3995595"/>
                  </a:cubicBezTo>
                  <a:cubicBezTo>
                    <a:pt x="4260965" y="4090035"/>
                    <a:pt x="4262218" y="4163113"/>
                    <a:pt x="4263072" y="4254441"/>
                  </a:cubicBezTo>
                  <a:cubicBezTo>
                    <a:pt x="4263660" y="4318185"/>
                    <a:pt x="4324936" y="4317464"/>
                    <a:pt x="3962937" y="4311811"/>
                  </a:cubicBezTo>
                  <a:cubicBezTo>
                    <a:pt x="3961723" y="4207790"/>
                    <a:pt x="3963032" y="4245240"/>
                    <a:pt x="3958174" y="3966114"/>
                  </a:cubicBezTo>
                  <a:close/>
                  <a:moveTo>
                    <a:pt x="3958800" y="5055300"/>
                  </a:moveTo>
                  <a:cubicBezTo>
                    <a:pt x="3960660" y="5175882"/>
                    <a:pt x="3961191" y="5216481"/>
                    <a:pt x="3962880" y="5290318"/>
                  </a:cubicBezTo>
                  <a:cubicBezTo>
                    <a:pt x="3966087" y="5436094"/>
                    <a:pt x="4018463" y="5392858"/>
                    <a:pt x="3720605" y="5399251"/>
                  </a:cubicBezTo>
                  <a:cubicBezTo>
                    <a:pt x="3649614" y="5400693"/>
                    <a:pt x="3663562" y="5466011"/>
                    <a:pt x="3658210" y="5052833"/>
                  </a:cubicBezTo>
                  <a:cubicBezTo>
                    <a:pt x="3775334" y="5054028"/>
                    <a:pt x="3663315" y="5055451"/>
                    <a:pt x="3958800" y="5055300"/>
                  </a:cubicBezTo>
                  <a:close/>
                  <a:moveTo>
                    <a:pt x="3963924" y="4383636"/>
                  </a:moveTo>
                  <a:cubicBezTo>
                    <a:pt x="3962842" y="4314353"/>
                    <a:pt x="3904793" y="4329188"/>
                    <a:pt x="4263907" y="4327709"/>
                  </a:cubicBezTo>
                  <a:cubicBezTo>
                    <a:pt x="4266317" y="4505679"/>
                    <a:pt x="4267171" y="4465365"/>
                    <a:pt x="4270852" y="4675322"/>
                  </a:cubicBezTo>
                  <a:cubicBezTo>
                    <a:pt x="3922498" y="4674734"/>
                    <a:pt x="3970718" y="4685509"/>
                    <a:pt x="3970053" y="4642520"/>
                  </a:cubicBezTo>
                  <a:cubicBezTo>
                    <a:pt x="3968023" y="4513040"/>
                    <a:pt x="3965916" y="4509872"/>
                    <a:pt x="3963924" y="4383636"/>
                  </a:cubicBezTo>
                  <a:close/>
                  <a:moveTo>
                    <a:pt x="4289753" y="3948034"/>
                  </a:moveTo>
                  <a:cubicBezTo>
                    <a:pt x="4268670" y="3948034"/>
                    <a:pt x="4273983" y="3960555"/>
                    <a:pt x="4272503" y="3865831"/>
                  </a:cubicBezTo>
                  <a:cubicBezTo>
                    <a:pt x="4267721" y="3564944"/>
                    <a:pt x="4259789" y="3604538"/>
                    <a:pt x="4289753" y="3604538"/>
                  </a:cubicBezTo>
                  <a:cubicBezTo>
                    <a:pt x="4403802" y="3604538"/>
                    <a:pt x="4403138" y="3603931"/>
                    <a:pt x="4517435" y="3603931"/>
                  </a:cubicBezTo>
                  <a:cubicBezTo>
                    <a:pt x="4593265" y="3603931"/>
                    <a:pt x="4570171" y="3552290"/>
                    <a:pt x="4575086" y="3866115"/>
                  </a:cubicBezTo>
                  <a:cubicBezTo>
                    <a:pt x="4576813" y="3976491"/>
                    <a:pt x="4633648" y="3948034"/>
                    <a:pt x="4289753" y="3948034"/>
                  </a:cubicBezTo>
                  <a:close/>
                  <a:moveTo>
                    <a:pt x="4576092" y="3967119"/>
                  </a:moveTo>
                  <a:cubicBezTo>
                    <a:pt x="4576509" y="4150421"/>
                    <a:pt x="4578520" y="4192841"/>
                    <a:pt x="4580874" y="4312095"/>
                  </a:cubicBezTo>
                  <a:cubicBezTo>
                    <a:pt x="4458797" y="4313935"/>
                    <a:pt x="4405321" y="4309951"/>
                    <a:pt x="4279240" y="4310046"/>
                  </a:cubicBezTo>
                  <a:cubicBezTo>
                    <a:pt x="4278253" y="4228298"/>
                    <a:pt x="4278651" y="4202649"/>
                    <a:pt x="4274211" y="3965658"/>
                  </a:cubicBezTo>
                  <a:cubicBezTo>
                    <a:pt x="4407522" y="3965525"/>
                    <a:pt x="4369606" y="3967214"/>
                    <a:pt x="4576092" y="3967119"/>
                  </a:cubicBezTo>
                  <a:close/>
                  <a:moveTo>
                    <a:pt x="4276033" y="5055148"/>
                  </a:moveTo>
                  <a:cubicBezTo>
                    <a:pt x="4275312" y="5206293"/>
                    <a:pt x="4280929" y="5283526"/>
                    <a:pt x="4283016" y="5396937"/>
                  </a:cubicBezTo>
                  <a:cubicBezTo>
                    <a:pt x="4148491" y="5397051"/>
                    <a:pt x="4161186" y="5400617"/>
                    <a:pt x="3980547" y="5399023"/>
                  </a:cubicBezTo>
                  <a:cubicBezTo>
                    <a:pt x="3978403" y="5268216"/>
                    <a:pt x="3978574" y="5331011"/>
                    <a:pt x="3974323" y="5055300"/>
                  </a:cubicBezTo>
                  <a:lnTo>
                    <a:pt x="4276033" y="5055148"/>
                  </a:lnTo>
                  <a:close/>
                  <a:moveTo>
                    <a:pt x="4280265" y="4383636"/>
                  </a:moveTo>
                  <a:cubicBezTo>
                    <a:pt x="4279031" y="4304981"/>
                    <a:pt x="4232064" y="4330137"/>
                    <a:pt x="4517435" y="4330137"/>
                  </a:cubicBezTo>
                  <a:cubicBezTo>
                    <a:pt x="4600742" y="4330137"/>
                    <a:pt x="4579412" y="4271838"/>
                    <a:pt x="4585219" y="4642861"/>
                  </a:cubicBezTo>
                  <a:cubicBezTo>
                    <a:pt x="4585883" y="4685206"/>
                    <a:pt x="4632964" y="4675340"/>
                    <a:pt x="4289753" y="4675340"/>
                  </a:cubicBezTo>
                  <a:cubicBezTo>
                    <a:pt x="4286907" y="4675340"/>
                    <a:pt x="4285350" y="4709091"/>
                    <a:pt x="4280265" y="4383636"/>
                  </a:cubicBezTo>
                  <a:close/>
                  <a:moveTo>
                    <a:pt x="4289753" y="4692946"/>
                  </a:moveTo>
                  <a:cubicBezTo>
                    <a:pt x="4644217" y="4692946"/>
                    <a:pt x="4585067" y="4667486"/>
                    <a:pt x="4588028" y="4772436"/>
                  </a:cubicBezTo>
                  <a:cubicBezTo>
                    <a:pt x="4590571" y="4866003"/>
                    <a:pt x="4591500" y="4937051"/>
                    <a:pt x="4592487" y="5031206"/>
                  </a:cubicBezTo>
                  <a:cubicBezTo>
                    <a:pt x="4592582" y="5039705"/>
                    <a:pt x="4621312" y="5037523"/>
                    <a:pt x="4291707" y="5037523"/>
                  </a:cubicBezTo>
                  <a:cubicBezTo>
                    <a:pt x="4293700" y="4780556"/>
                    <a:pt x="4281555" y="4692946"/>
                    <a:pt x="4289753" y="4692946"/>
                  </a:cubicBezTo>
                  <a:close/>
                  <a:moveTo>
                    <a:pt x="4291594" y="5055148"/>
                  </a:moveTo>
                  <a:cubicBezTo>
                    <a:pt x="4302126" y="5055148"/>
                    <a:pt x="4551460" y="5054901"/>
                    <a:pt x="4592734" y="5054598"/>
                  </a:cubicBezTo>
                  <a:cubicBezTo>
                    <a:pt x="4594727" y="5237785"/>
                    <a:pt x="4596928" y="5280300"/>
                    <a:pt x="4598901" y="5398682"/>
                  </a:cubicBezTo>
                  <a:cubicBezTo>
                    <a:pt x="4422988" y="5400048"/>
                    <a:pt x="4424981" y="5397069"/>
                    <a:pt x="4298558" y="5396956"/>
                  </a:cubicBezTo>
                  <a:cubicBezTo>
                    <a:pt x="4296357" y="5276582"/>
                    <a:pt x="4290873" y="5203789"/>
                    <a:pt x="4291594" y="5055148"/>
                  </a:cubicBezTo>
                  <a:close/>
                  <a:moveTo>
                    <a:pt x="4859185" y="4310767"/>
                  </a:moveTo>
                  <a:cubicBezTo>
                    <a:pt x="4553130" y="4303786"/>
                    <a:pt x="4597099" y="4337061"/>
                    <a:pt x="4595201" y="4254062"/>
                  </a:cubicBezTo>
                  <a:cubicBezTo>
                    <a:pt x="4593208" y="4167514"/>
                    <a:pt x="4591690" y="4081270"/>
                    <a:pt x="4591690" y="3995405"/>
                  </a:cubicBezTo>
                  <a:cubicBezTo>
                    <a:pt x="4591690" y="3952947"/>
                    <a:pt x="4547209" y="3970060"/>
                    <a:pt x="4892090" y="3965507"/>
                  </a:cubicBezTo>
                  <a:cubicBezTo>
                    <a:pt x="4897081" y="4365879"/>
                    <a:pt x="4913268" y="4312000"/>
                    <a:pt x="4859185" y="4310767"/>
                  </a:cubicBezTo>
                  <a:close/>
                  <a:moveTo>
                    <a:pt x="4858920" y="3948413"/>
                  </a:moveTo>
                  <a:cubicBezTo>
                    <a:pt x="4790129" y="3949627"/>
                    <a:pt x="4782557" y="3949400"/>
                    <a:pt x="4591576" y="3949495"/>
                  </a:cubicBezTo>
                  <a:cubicBezTo>
                    <a:pt x="4591425" y="3921910"/>
                    <a:pt x="4587762" y="3640906"/>
                    <a:pt x="4587212" y="3603855"/>
                  </a:cubicBezTo>
                  <a:cubicBezTo>
                    <a:pt x="4589147" y="3603855"/>
                    <a:pt x="4804362" y="3603418"/>
                    <a:pt x="4886435" y="3603039"/>
                  </a:cubicBezTo>
                  <a:cubicBezTo>
                    <a:pt x="4892679" y="4001495"/>
                    <a:pt x="4904767" y="3947616"/>
                    <a:pt x="4858920" y="3948413"/>
                  </a:cubicBezTo>
                  <a:close/>
                  <a:moveTo>
                    <a:pt x="4858976" y="3585566"/>
                  </a:moveTo>
                  <a:cubicBezTo>
                    <a:pt x="4754396" y="3586135"/>
                    <a:pt x="4733351" y="3585661"/>
                    <a:pt x="4631257" y="3586059"/>
                  </a:cubicBezTo>
                  <a:cubicBezTo>
                    <a:pt x="4570531" y="3586306"/>
                    <a:pt x="4587591" y="3641361"/>
                    <a:pt x="4580570" y="3241311"/>
                  </a:cubicBezTo>
                  <a:cubicBezTo>
                    <a:pt x="4672759" y="3241672"/>
                    <a:pt x="4655964" y="3242279"/>
                    <a:pt x="4879566" y="3241805"/>
                  </a:cubicBezTo>
                  <a:cubicBezTo>
                    <a:pt x="4881615" y="3632729"/>
                    <a:pt x="4902945" y="3585320"/>
                    <a:pt x="4858976" y="3585566"/>
                  </a:cubicBezTo>
                  <a:close/>
                  <a:moveTo>
                    <a:pt x="4859014" y="3224218"/>
                  </a:moveTo>
                  <a:cubicBezTo>
                    <a:pt x="4547437" y="3225072"/>
                    <a:pt x="4580266" y="3224844"/>
                    <a:pt x="4580152" y="3218508"/>
                  </a:cubicBezTo>
                  <a:cubicBezTo>
                    <a:pt x="4572998" y="2815821"/>
                    <a:pt x="4555597" y="2876510"/>
                    <a:pt x="4631142" y="2877838"/>
                  </a:cubicBezTo>
                  <a:cubicBezTo>
                    <a:pt x="4917121" y="2882828"/>
                    <a:pt x="4876454" y="2850804"/>
                    <a:pt x="4876890" y="2960402"/>
                  </a:cubicBezTo>
                  <a:cubicBezTo>
                    <a:pt x="4877858" y="3264494"/>
                    <a:pt x="4891066" y="3224123"/>
                    <a:pt x="4859014" y="3224218"/>
                  </a:cubicBezTo>
                  <a:close/>
                  <a:moveTo>
                    <a:pt x="4859071" y="2861788"/>
                  </a:moveTo>
                  <a:cubicBezTo>
                    <a:pt x="4529675" y="2858241"/>
                    <a:pt x="4573871" y="2871691"/>
                    <a:pt x="4573226" y="2830277"/>
                  </a:cubicBezTo>
                  <a:cubicBezTo>
                    <a:pt x="4567438" y="2458361"/>
                    <a:pt x="4549050" y="2514744"/>
                    <a:pt x="4631142" y="2516528"/>
                  </a:cubicBezTo>
                  <a:cubicBezTo>
                    <a:pt x="4916551" y="2522656"/>
                    <a:pt x="4868161" y="2490954"/>
                    <a:pt x="4869395" y="2571810"/>
                  </a:cubicBezTo>
                  <a:cubicBezTo>
                    <a:pt x="4874480" y="2895994"/>
                    <a:pt x="4886359" y="2862054"/>
                    <a:pt x="4859071" y="2861788"/>
                  </a:cubicBezTo>
                  <a:close/>
                  <a:moveTo>
                    <a:pt x="4517453" y="3586306"/>
                  </a:moveTo>
                  <a:cubicBezTo>
                    <a:pt x="4403404" y="3586306"/>
                    <a:pt x="4404068" y="3586913"/>
                    <a:pt x="4289772" y="3586913"/>
                  </a:cubicBezTo>
                  <a:cubicBezTo>
                    <a:pt x="4259371" y="3586913"/>
                    <a:pt x="4268651" y="3623035"/>
                    <a:pt x="4264267" y="3348044"/>
                  </a:cubicBezTo>
                  <a:cubicBezTo>
                    <a:pt x="4262294" y="3222055"/>
                    <a:pt x="4254210" y="3241330"/>
                    <a:pt x="4289772" y="3241330"/>
                  </a:cubicBezTo>
                  <a:cubicBezTo>
                    <a:pt x="4521875" y="3241216"/>
                    <a:pt x="4527853" y="3241178"/>
                    <a:pt x="4565009" y="3241273"/>
                  </a:cubicBezTo>
                  <a:cubicBezTo>
                    <a:pt x="4572220" y="3645990"/>
                    <a:pt x="4589565" y="3586306"/>
                    <a:pt x="4517453" y="3586306"/>
                  </a:cubicBezTo>
                  <a:close/>
                  <a:moveTo>
                    <a:pt x="4517453" y="3223611"/>
                  </a:moveTo>
                  <a:cubicBezTo>
                    <a:pt x="4261535" y="3223744"/>
                    <a:pt x="4289146" y="3223744"/>
                    <a:pt x="4262692" y="3223706"/>
                  </a:cubicBezTo>
                  <a:cubicBezTo>
                    <a:pt x="4262047" y="3162883"/>
                    <a:pt x="4258138" y="2878730"/>
                    <a:pt x="4258119" y="2877364"/>
                  </a:cubicBezTo>
                  <a:cubicBezTo>
                    <a:pt x="4259504" y="2877364"/>
                    <a:pt x="4514285" y="2876719"/>
                    <a:pt x="4558462" y="2876946"/>
                  </a:cubicBezTo>
                  <a:cubicBezTo>
                    <a:pt x="4565426" y="3279159"/>
                    <a:pt x="4584991" y="3223611"/>
                    <a:pt x="4517453" y="3223611"/>
                  </a:cubicBezTo>
                  <a:close/>
                  <a:moveTo>
                    <a:pt x="4258327" y="3948072"/>
                  </a:moveTo>
                  <a:cubicBezTo>
                    <a:pt x="4176424" y="3948261"/>
                    <a:pt x="4081161" y="3950443"/>
                    <a:pt x="3957889" y="3948451"/>
                  </a:cubicBezTo>
                  <a:cubicBezTo>
                    <a:pt x="3953847" y="3711062"/>
                    <a:pt x="3956390" y="3758794"/>
                    <a:pt x="3954018" y="3606852"/>
                  </a:cubicBezTo>
                  <a:cubicBezTo>
                    <a:pt x="3953923" y="3601426"/>
                    <a:pt x="3931379" y="3603646"/>
                    <a:pt x="4252824" y="3604481"/>
                  </a:cubicBezTo>
                  <a:cubicBezTo>
                    <a:pt x="4257739" y="3915175"/>
                    <a:pt x="4257606" y="3908099"/>
                    <a:pt x="4258327" y="3948072"/>
                  </a:cubicBezTo>
                  <a:close/>
                  <a:moveTo>
                    <a:pt x="3953676" y="3586116"/>
                  </a:moveTo>
                  <a:cubicBezTo>
                    <a:pt x="3947927" y="3221410"/>
                    <a:pt x="3946883" y="3240154"/>
                    <a:pt x="3948230" y="3240154"/>
                  </a:cubicBezTo>
                  <a:cubicBezTo>
                    <a:pt x="4066682" y="3240647"/>
                    <a:pt x="4071768" y="3240040"/>
                    <a:pt x="4175855" y="3240875"/>
                  </a:cubicBezTo>
                  <a:cubicBezTo>
                    <a:pt x="4270416" y="3241634"/>
                    <a:pt x="4246031" y="3178345"/>
                    <a:pt x="4252521" y="3586856"/>
                  </a:cubicBezTo>
                  <a:cubicBezTo>
                    <a:pt x="4182231" y="3586648"/>
                    <a:pt x="4105622" y="3585111"/>
                    <a:pt x="3953676" y="3586116"/>
                  </a:cubicBezTo>
                  <a:close/>
                  <a:moveTo>
                    <a:pt x="3947186" y="3218470"/>
                  </a:moveTo>
                  <a:cubicBezTo>
                    <a:pt x="3938666" y="2848319"/>
                    <a:pt x="3944340" y="2878711"/>
                    <a:pt x="3948230" y="2878711"/>
                  </a:cubicBezTo>
                  <a:cubicBezTo>
                    <a:pt x="4302334" y="2880172"/>
                    <a:pt x="4242273" y="2849571"/>
                    <a:pt x="4243659" y="2959965"/>
                  </a:cubicBezTo>
                  <a:cubicBezTo>
                    <a:pt x="4245025" y="3079239"/>
                    <a:pt x="4245993" y="3103958"/>
                    <a:pt x="4247075" y="3218849"/>
                  </a:cubicBezTo>
                  <a:cubicBezTo>
                    <a:pt x="4247131" y="3225944"/>
                    <a:pt x="3947319" y="3224844"/>
                    <a:pt x="3947186" y="3218470"/>
                  </a:cubicBezTo>
                  <a:close/>
                  <a:moveTo>
                    <a:pt x="4175817" y="2860498"/>
                  </a:moveTo>
                  <a:cubicBezTo>
                    <a:pt x="3900105" y="2864577"/>
                    <a:pt x="3943049" y="2871521"/>
                    <a:pt x="3942385" y="2830258"/>
                  </a:cubicBezTo>
                  <a:cubicBezTo>
                    <a:pt x="3936996" y="2477674"/>
                    <a:pt x="3931948" y="2516091"/>
                    <a:pt x="3948230" y="2516186"/>
                  </a:cubicBezTo>
                  <a:cubicBezTo>
                    <a:pt x="4291271" y="2518482"/>
                    <a:pt x="4237928" y="2498979"/>
                    <a:pt x="4239066" y="2571792"/>
                  </a:cubicBezTo>
                  <a:cubicBezTo>
                    <a:pt x="4241002" y="2695466"/>
                    <a:pt x="4239844" y="2701347"/>
                    <a:pt x="4241875" y="2830599"/>
                  </a:cubicBezTo>
                  <a:cubicBezTo>
                    <a:pt x="4242444" y="2867745"/>
                    <a:pt x="4255595" y="2859303"/>
                    <a:pt x="4175817" y="2860498"/>
                  </a:cubicBezTo>
                  <a:close/>
                  <a:moveTo>
                    <a:pt x="3938134" y="3586211"/>
                  </a:moveTo>
                  <a:cubicBezTo>
                    <a:pt x="3877808" y="3586534"/>
                    <a:pt x="3882666" y="3586477"/>
                    <a:pt x="3635875" y="3586591"/>
                  </a:cubicBezTo>
                  <a:cubicBezTo>
                    <a:pt x="3633844" y="3444685"/>
                    <a:pt x="3636292" y="3491582"/>
                    <a:pt x="3631795" y="3242715"/>
                  </a:cubicBezTo>
                  <a:cubicBezTo>
                    <a:pt x="3754270" y="3242203"/>
                    <a:pt x="3699427" y="3239111"/>
                    <a:pt x="3932138" y="3240097"/>
                  </a:cubicBezTo>
                  <a:cubicBezTo>
                    <a:pt x="3933258" y="3289366"/>
                    <a:pt x="3937964" y="3575303"/>
                    <a:pt x="3938134" y="3586211"/>
                  </a:cubicBezTo>
                  <a:close/>
                  <a:moveTo>
                    <a:pt x="3631472" y="3225072"/>
                  </a:moveTo>
                  <a:cubicBezTo>
                    <a:pt x="3625399" y="2875676"/>
                    <a:pt x="3626690" y="2968047"/>
                    <a:pt x="3625115" y="2879508"/>
                  </a:cubicBezTo>
                  <a:cubicBezTo>
                    <a:pt x="3747970" y="2879375"/>
                    <a:pt x="3740474" y="2877857"/>
                    <a:pt x="3927508" y="2878635"/>
                  </a:cubicBezTo>
                  <a:cubicBezTo>
                    <a:pt x="3928438" y="2962621"/>
                    <a:pt x="3927128" y="3030368"/>
                    <a:pt x="3931664" y="3218944"/>
                  </a:cubicBezTo>
                  <a:cubicBezTo>
                    <a:pt x="3931720" y="3222492"/>
                    <a:pt x="3958136" y="3223668"/>
                    <a:pt x="3631472" y="3225072"/>
                  </a:cubicBezTo>
                  <a:close/>
                  <a:moveTo>
                    <a:pt x="3624792" y="2861902"/>
                  </a:moveTo>
                  <a:cubicBezTo>
                    <a:pt x="3622344" y="2716183"/>
                    <a:pt x="3623654" y="2718535"/>
                    <a:pt x="3620504" y="2516073"/>
                  </a:cubicBezTo>
                  <a:cubicBezTo>
                    <a:pt x="3975500" y="2516016"/>
                    <a:pt x="3921207" y="2497158"/>
                    <a:pt x="3922365" y="2571792"/>
                  </a:cubicBezTo>
                  <a:cubicBezTo>
                    <a:pt x="3924149" y="2686663"/>
                    <a:pt x="3924699" y="2696946"/>
                    <a:pt x="3926824" y="2830561"/>
                  </a:cubicBezTo>
                  <a:cubicBezTo>
                    <a:pt x="3927489" y="2871616"/>
                    <a:pt x="3975708" y="2861523"/>
                    <a:pt x="3624792" y="2861902"/>
                  </a:cubicBezTo>
                  <a:close/>
                  <a:moveTo>
                    <a:pt x="3620599" y="3604196"/>
                  </a:moveTo>
                  <a:cubicBezTo>
                    <a:pt x="3622515" y="3731418"/>
                    <a:pt x="3627240" y="3818706"/>
                    <a:pt x="3627335" y="3948925"/>
                  </a:cubicBezTo>
                  <a:cubicBezTo>
                    <a:pt x="3527575" y="3949115"/>
                    <a:pt x="3488085" y="3947749"/>
                    <a:pt x="3324923" y="3947749"/>
                  </a:cubicBezTo>
                  <a:cubicBezTo>
                    <a:pt x="3321052" y="3806090"/>
                    <a:pt x="3323026" y="3731456"/>
                    <a:pt x="3320938" y="3604120"/>
                  </a:cubicBezTo>
                  <a:cubicBezTo>
                    <a:pt x="3359821" y="3604367"/>
                    <a:pt x="3368038" y="3604310"/>
                    <a:pt x="3620599" y="3604196"/>
                  </a:cubicBezTo>
                  <a:close/>
                  <a:moveTo>
                    <a:pt x="3379348" y="3586686"/>
                  </a:moveTo>
                  <a:cubicBezTo>
                    <a:pt x="3304561" y="3586686"/>
                    <a:pt x="3322001" y="3608085"/>
                    <a:pt x="3318054" y="3477296"/>
                  </a:cubicBezTo>
                  <a:cubicBezTo>
                    <a:pt x="3315720" y="3400159"/>
                    <a:pt x="3314031" y="3313497"/>
                    <a:pt x="3314429" y="3242203"/>
                  </a:cubicBezTo>
                  <a:cubicBezTo>
                    <a:pt x="3324847" y="3242260"/>
                    <a:pt x="3577996" y="3242810"/>
                    <a:pt x="3616234" y="3242753"/>
                  </a:cubicBezTo>
                  <a:cubicBezTo>
                    <a:pt x="3620693" y="3490330"/>
                    <a:pt x="3618378" y="3450471"/>
                    <a:pt x="3620333" y="3586591"/>
                  </a:cubicBezTo>
                  <a:lnTo>
                    <a:pt x="3379348" y="3586686"/>
                  </a:lnTo>
                  <a:close/>
                  <a:moveTo>
                    <a:pt x="3315112" y="4254327"/>
                  </a:moveTo>
                  <a:cubicBezTo>
                    <a:pt x="3315188" y="4323990"/>
                    <a:pt x="3369424" y="4313290"/>
                    <a:pt x="3037921" y="4311962"/>
                  </a:cubicBezTo>
                  <a:cubicBezTo>
                    <a:pt x="3015775" y="4311867"/>
                    <a:pt x="3008184" y="4362236"/>
                    <a:pt x="3010537" y="3995747"/>
                  </a:cubicBezTo>
                  <a:cubicBezTo>
                    <a:pt x="3010784" y="3955357"/>
                    <a:pt x="2962868" y="3965374"/>
                    <a:pt x="3309894" y="3965374"/>
                  </a:cubicBezTo>
                  <a:cubicBezTo>
                    <a:pt x="3312513" y="4052282"/>
                    <a:pt x="3314961" y="4116955"/>
                    <a:pt x="3315112" y="4254327"/>
                  </a:cubicBezTo>
                  <a:close/>
                  <a:moveTo>
                    <a:pt x="3010670" y="3947920"/>
                  </a:moveTo>
                  <a:cubicBezTo>
                    <a:pt x="3010424" y="3786284"/>
                    <a:pt x="3004825" y="3731589"/>
                    <a:pt x="3003212" y="3604367"/>
                  </a:cubicBezTo>
                  <a:cubicBezTo>
                    <a:pt x="3145290" y="3602584"/>
                    <a:pt x="3085970" y="3602147"/>
                    <a:pt x="3305377" y="3604006"/>
                  </a:cubicBezTo>
                  <a:cubicBezTo>
                    <a:pt x="3307598" y="3740107"/>
                    <a:pt x="3305359" y="3800550"/>
                    <a:pt x="3309344" y="3947749"/>
                  </a:cubicBezTo>
                  <a:cubicBezTo>
                    <a:pt x="3039894" y="3947768"/>
                    <a:pt x="3120602" y="3947749"/>
                    <a:pt x="3010670" y="3947920"/>
                  </a:cubicBezTo>
                  <a:close/>
                  <a:moveTo>
                    <a:pt x="3265603" y="3585946"/>
                  </a:moveTo>
                  <a:cubicBezTo>
                    <a:pt x="3192656" y="3584959"/>
                    <a:pt x="3112518" y="3584864"/>
                    <a:pt x="3037788" y="3586173"/>
                  </a:cubicBezTo>
                  <a:cubicBezTo>
                    <a:pt x="2980365" y="3587179"/>
                    <a:pt x="3012055" y="3630604"/>
                    <a:pt x="2999208" y="3241330"/>
                  </a:cubicBezTo>
                  <a:cubicBezTo>
                    <a:pt x="3254691" y="3240742"/>
                    <a:pt x="3180644" y="3241065"/>
                    <a:pt x="3298888" y="3242070"/>
                  </a:cubicBezTo>
                  <a:cubicBezTo>
                    <a:pt x="3296762" y="3630282"/>
                    <a:pt x="3331281" y="3586742"/>
                    <a:pt x="3265603" y="3585946"/>
                  </a:cubicBezTo>
                  <a:close/>
                  <a:moveTo>
                    <a:pt x="3299039" y="3218621"/>
                  </a:moveTo>
                  <a:cubicBezTo>
                    <a:pt x="3298963" y="3228240"/>
                    <a:pt x="3329630" y="3222435"/>
                    <a:pt x="3037845" y="3223592"/>
                  </a:cubicBezTo>
                  <a:cubicBezTo>
                    <a:pt x="2984122" y="3223744"/>
                    <a:pt x="2997425" y="3276939"/>
                    <a:pt x="2993193" y="2957499"/>
                  </a:cubicBezTo>
                  <a:cubicBezTo>
                    <a:pt x="2991997" y="2863116"/>
                    <a:pt x="2980270" y="2878464"/>
                    <a:pt x="3037769" y="2879318"/>
                  </a:cubicBezTo>
                  <a:cubicBezTo>
                    <a:pt x="3108874" y="2880456"/>
                    <a:pt x="3135366" y="2880191"/>
                    <a:pt x="3295244" y="2880228"/>
                  </a:cubicBezTo>
                  <a:cubicBezTo>
                    <a:pt x="3299210" y="3131087"/>
                    <a:pt x="3299703" y="3138980"/>
                    <a:pt x="3299039" y="3218621"/>
                  </a:cubicBezTo>
                  <a:close/>
                  <a:moveTo>
                    <a:pt x="2991845" y="2861105"/>
                  </a:moveTo>
                  <a:cubicBezTo>
                    <a:pt x="2989606" y="2715481"/>
                    <a:pt x="2989018" y="2696320"/>
                    <a:pt x="2986247" y="2515504"/>
                  </a:cubicBezTo>
                  <a:cubicBezTo>
                    <a:pt x="3070352" y="2514953"/>
                    <a:pt x="3097147" y="2513265"/>
                    <a:pt x="3288393" y="2515257"/>
                  </a:cubicBezTo>
                  <a:cubicBezTo>
                    <a:pt x="3292454" y="2780591"/>
                    <a:pt x="3291145" y="2621952"/>
                    <a:pt x="3294959" y="2862623"/>
                  </a:cubicBezTo>
                  <a:cubicBezTo>
                    <a:pt x="2985621" y="2862566"/>
                    <a:pt x="3118457" y="2862282"/>
                    <a:pt x="2991845" y="2861105"/>
                  </a:cubicBezTo>
                  <a:close/>
                  <a:moveTo>
                    <a:pt x="2986911" y="3477581"/>
                  </a:moveTo>
                  <a:cubicBezTo>
                    <a:pt x="2986456" y="3617969"/>
                    <a:pt x="3050787" y="3587843"/>
                    <a:pt x="2686682" y="3587274"/>
                  </a:cubicBezTo>
                  <a:cubicBezTo>
                    <a:pt x="2682981" y="3351440"/>
                    <a:pt x="2682109" y="3294165"/>
                    <a:pt x="2681236" y="3243132"/>
                  </a:cubicBezTo>
                  <a:cubicBezTo>
                    <a:pt x="2821340" y="3243094"/>
                    <a:pt x="2756971" y="3241747"/>
                    <a:pt x="2983610" y="3241368"/>
                  </a:cubicBezTo>
                  <a:cubicBezTo>
                    <a:pt x="2985697" y="3303803"/>
                    <a:pt x="2987196" y="3386196"/>
                    <a:pt x="2986911" y="3477581"/>
                  </a:cubicBezTo>
                  <a:close/>
                  <a:moveTo>
                    <a:pt x="2924023" y="3223801"/>
                  </a:moveTo>
                  <a:cubicBezTo>
                    <a:pt x="2654023" y="3223801"/>
                    <a:pt x="2681027" y="3231067"/>
                    <a:pt x="2680799" y="3218564"/>
                  </a:cubicBezTo>
                  <a:cubicBezTo>
                    <a:pt x="2673987" y="2834052"/>
                    <a:pt x="2673816" y="2879773"/>
                    <a:pt x="2696341" y="2879773"/>
                  </a:cubicBezTo>
                  <a:cubicBezTo>
                    <a:pt x="3033575" y="2879773"/>
                    <a:pt x="2976285" y="2853631"/>
                    <a:pt x="2977632" y="2957803"/>
                  </a:cubicBezTo>
                  <a:cubicBezTo>
                    <a:pt x="2979283" y="3082426"/>
                    <a:pt x="2980118" y="3142356"/>
                    <a:pt x="2982832" y="3219096"/>
                  </a:cubicBezTo>
                  <a:cubicBezTo>
                    <a:pt x="2983059" y="3225299"/>
                    <a:pt x="2991902" y="3223801"/>
                    <a:pt x="2924023" y="3223801"/>
                  </a:cubicBezTo>
                  <a:close/>
                  <a:moveTo>
                    <a:pt x="2924023" y="2860840"/>
                  </a:moveTo>
                  <a:cubicBezTo>
                    <a:pt x="2638064" y="2860840"/>
                    <a:pt x="2677972" y="2874537"/>
                    <a:pt x="2677250" y="2830239"/>
                  </a:cubicBezTo>
                  <a:cubicBezTo>
                    <a:pt x="2671596" y="2469005"/>
                    <a:pt x="2657003" y="2515560"/>
                    <a:pt x="2696322" y="2515560"/>
                  </a:cubicBezTo>
                  <a:cubicBezTo>
                    <a:pt x="2899050" y="2515655"/>
                    <a:pt x="2932771" y="2515750"/>
                    <a:pt x="2970705" y="2515579"/>
                  </a:cubicBezTo>
                  <a:cubicBezTo>
                    <a:pt x="2976854" y="2918095"/>
                    <a:pt x="2998070" y="2860840"/>
                    <a:pt x="2924023" y="2860840"/>
                  </a:cubicBezTo>
                  <a:close/>
                  <a:moveTo>
                    <a:pt x="2671140" y="3587236"/>
                  </a:moveTo>
                  <a:cubicBezTo>
                    <a:pt x="2585024" y="3586894"/>
                    <a:pt x="2493708" y="3582796"/>
                    <a:pt x="2370645" y="3585946"/>
                  </a:cubicBezTo>
                  <a:cubicBezTo>
                    <a:pt x="2369165" y="3473995"/>
                    <a:pt x="2372068" y="3383009"/>
                    <a:pt x="2366603" y="3242355"/>
                  </a:cubicBezTo>
                  <a:cubicBezTo>
                    <a:pt x="2432338" y="3243550"/>
                    <a:pt x="2468280" y="3243208"/>
                    <a:pt x="2665656" y="3243132"/>
                  </a:cubicBezTo>
                  <a:cubicBezTo>
                    <a:pt x="2666851" y="3311107"/>
                    <a:pt x="2667421" y="3349467"/>
                    <a:pt x="2671140" y="3587236"/>
                  </a:cubicBezTo>
                  <a:close/>
                  <a:moveTo>
                    <a:pt x="2361062" y="2859701"/>
                  </a:moveTo>
                  <a:cubicBezTo>
                    <a:pt x="2359544" y="2731057"/>
                    <a:pt x="2356583" y="2689888"/>
                    <a:pt x="2354325" y="2516054"/>
                  </a:cubicBezTo>
                  <a:cubicBezTo>
                    <a:pt x="2375370" y="2516054"/>
                    <a:pt x="2569179" y="2515826"/>
                    <a:pt x="2654744" y="2515598"/>
                  </a:cubicBezTo>
                  <a:cubicBezTo>
                    <a:pt x="2657648" y="2719123"/>
                    <a:pt x="2660437" y="2712901"/>
                    <a:pt x="2662164" y="2862016"/>
                  </a:cubicBezTo>
                  <a:cubicBezTo>
                    <a:pt x="2520826" y="2861238"/>
                    <a:pt x="2656908" y="2859455"/>
                    <a:pt x="2361062" y="2859701"/>
                  </a:cubicBezTo>
                  <a:close/>
                  <a:moveTo>
                    <a:pt x="2354705" y="3586382"/>
                  </a:moveTo>
                  <a:cubicBezTo>
                    <a:pt x="2212987" y="3590461"/>
                    <a:pt x="2137194" y="3585984"/>
                    <a:pt x="2056828" y="3585320"/>
                  </a:cubicBezTo>
                  <a:cubicBezTo>
                    <a:pt x="2050395" y="3177719"/>
                    <a:pt x="2026048" y="3243588"/>
                    <a:pt x="2127421" y="3241956"/>
                  </a:cubicBezTo>
                  <a:cubicBezTo>
                    <a:pt x="2202303" y="3240742"/>
                    <a:pt x="2273731" y="3240628"/>
                    <a:pt x="2351023" y="3242089"/>
                  </a:cubicBezTo>
                  <a:cubicBezTo>
                    <a:pt x="2354553" y="3332564"/>
                    <a:pt x="2356052" y="3586325"/>
                    <a:pt x="2354705" y="3586382"/>
                  </a:cubicBezTo>
                  <a:close/>
                  <a:moveTo>
                    <a:pt x="2241129" y="2859796"/>
                  </a:moveTo>
                  <a:cubicBezTo>
                    <a:pt x="2135354" y="2859796"/>
                    <a:pt x="2132128" y="2861030"/>
                    <a:pt x="2043924" y="2861276"/>
                  </a:cubicBezTo>
                  <a:cubicBezTo>
                    <a:pt x="2040584" y="2620055"/>
                    <a:pt x="2039958" y="2577578"/>
                    <a:pt x="2038895" y="2517666"/>
                  </a:cubicBezTo>
                  <a:cubicBezTo>
                    <a:pt x="2387667" y="2516604"/>
                    <a:pt x="2338347" y="2493838"/>
                    <a:pt x="2339580" y="2571810"/>
                  </a:cubicBezTo>
                  <a:cubicBezTo>
                    <a:pt x="2345045" y="2920676"/>
                    <a:pt x="2374175" y="2859683"/>
                    <a:pt x="2241129" y="2859796"/>
                  </a:cubicBezTo>
                  <a:close/>
                  <a:moveTo>
                    <a:pt x="2041305" y="3585225"/>
                  </a:moveTo>
                  <a:cubicBezTo>
                    <a:pt x="1896457" y="3584504"/>
                    <a:pt x="1887481" y="3589114"/>
                    <a:pt x="1740089" y="3587805"/>
                  </a:cubicBezTo>
                  <a:cubicBezTo>
                    <a:pt x="1732935" y="3187262"/>
                    <a:pt x="1709176" y="3240495"/>
                    <a:pt x="1785937" y="3240495"/>
                  </a:cubicBezTo>
                  <a:cubicBezTo>
                    <a:pt x="1897937" y="3240495"/>
                    <a:pt x="1900252" y="3242867"/>
                    <a:pt x="2013486" y="3242867"/>
                  </a:cubicBezTo>
                  <a:cubicBezTo>
                    <a:pt x="2043772" y="3242867"/>
                    <a:pt x="2035157" y="3195913"/>
                    <a:pt x="2041305" y="3585225"/>
                  </a:cubicBezTo>
                  <a:close/>
                  <a:moveTo>
                    <a:pt x="2013486" y="3225261"/>
                  </a:moveTo>
                  <a:cubicBezTo>
                    <a:pt x="2011797" y="3225261"/>
                    <a:pt x="1732555" y="3224370"/>
                    <a:pt x="1732536" y="3218754"/>
                  </a:cubicBezTo>
                  <a:cubicBezTo>
                    <a:pt x="1731720" y="2827185"/>
                    <a:pt x="1698663" y="2879963"/>
                    <a:pt x="1785937" y="2879963"/>
                  </a:cubicBezTo>
                  <a:cubicBezTo>
                    <a:pt x="2077228" y="2879963"/>
                    <a:pt x="2028743" y="2852625"/>
                    <a:pt x="2029293" y="2959908"/>
                  </a:cubicBezTo>
                  <a:cubicBezTo>
                    <a:pt x="2030887" y="3265633"/>
                    <a:pt x="2046163" y="3225261"/>
                    <a:pt x="2013486" y="3225261"/>
                  </a:cubicBezTo>
                  <a:close/>
                  <a:moveTo>
                    <a:pt x="2013486" y="2861333"/>
                  </a:moveTo>
                  <a:cubicBezTo>
                    <a:pt x="1681774" y="2861333"/>
                    <a:pt x="1726198" y="2875979"/>
                    <a:pt x="1725477" y="2830315"/>
                  </a:cubicBezTo>
                  <a:cubicBezTo>
                    <a:pt x="1723447" y="2701082"/>
                    <a:pt x="1726027" y="2701006"/>
                    <a:pt x="1723997" y="2571469"/>
                  </a:cubicBezTo>
                  <a:cubicBezTo>
                    <a:pt x="1722915" y="2502470"/>
                    <a:pt x="1710410" y="2516566"/>
                    <a:pt x="1785937" y="2516566"/>
                  </a:cubicBezTo>
                  <a:cubicBezTo>
                    <a:pt x="2071326" y="2516566"/>
                    <a:pt x="2023145" y="2500174"/>
                    <a:pt x="2024264" y="2571772"/>
                  </a:cubicBezTo>
                  <a:cubicBezTo>
                    <a:pt x="2029559" y="2906011"/>
                    <a:pt x="2033145" y="2861333"/>
                    <a:pt x="2013486" y="2861333"/>
                  </a:cubicBezTo>
                  <a:close/>
                  <a:moveTo>
                    <a:pt x="1724528" y="3587634"/>
                  </a:moveTo>
                  <a:cubicBezTo>
                    <a:pt x="1611845" y="3586192"/>
                    <a:pt x="1689535" y="3584561"/>
                    <a:pt x="1423654" y="3585585"/>
                  </a:cubicBezTo>
                  <a:cubicBezTo>
                    <a:pt x="1416936" y="3189974"/>
                    <a:pt x="1403349" y="3240495"/>
                    <a:pt x="1444642" y="3240154"/>
                  </a:cubicBezTo>
                  <a:cubicBezTo>
                    <a:pt x="1513394" y="3239604"/>
                    <a:pt x="1569622" y="3239395"/>
                    <a:pt x="1672058" y="3240078"/>
                  </a:cubicBezTo>
                  <a:cubicBezTo>
                    <a:pt x="1728096" y="3240514"/>
                    <a:pt x="1717184" y="3182196"/>
                    <a:pt x="1724528" y="3587634"/>
                  </a:cubicBezTo>
                  <a:close/>
                  <a:moveTo>
                    <a:pt x="1413786" y="3967328"/>
                  </a:moveTo>
                  <a:cubicBezTo>
                    <a:pt x="1418796" y="4233895"/>
                    <a:pt x="1417543" y="4209137"/>
                    <a:pt x="1418682" y="4310900"/>
                  </a:cubicBezTo>
                  <a:cubicBezTo>
                    <a:pt x="1370140" y="4310236"/>
                    <a:pt x="1356419" y="4310388"/>
                    <a:pt x="1117598" y="4310331"/>
                  </a:cubicBezTo>
                  <a:cubicBezTo>
                    <a:pt x="1115492" y="4215341"/>
                    <a:pt x="1113480" y="4189597"/>
                    <a:pt x="1111886" y="3965867"/>
                  </a:cubicBezTo>
                  <a:cubicBezTo>
                    <a:pt x="1113993" y="3965886"/>
                    <a:pt x="1412211" y="3967328"/>
                    <a:pt x="1413786" y="3967328"/>
                  </a:cubicBezTo>
                  <a:close/>
                  <a:moveTo>
                    <a:pt x="1111754" y="3948261"/>
                  </a:moveTo>
                  <a:cubicBezTo>
                    <a:pt x="1111317" y="3900643"/>
                    <a:pt x="1110843" y="3875829"/>
                    <a:pt x="1106706" y="3606852"/>
                  </a:cubicBezTo>
                  <a:cubicBezTo>
                    <a:pt x="1106573" y="3597992"/>
                    <a:pt x="1090917" y="3604310"/>
                    <a:pt x="1408396" y="3603266"/>
                  </a:cubicBezTo>
                  <a:cubicBezTo>
                    <a:pt x="1410351" y="3721269"/>
                    <a:pt x="1410446" y="3782508"/>
                    <a:pt x="1413463" y="3949722"/>
                  </a:cubicBezTo>
                  <a:cubicBezTo>
                    <a:pt x="1411907" y="3949703"/>
                    <a:pt x="1113196" y="3948261"/>
                    <a:pt x="1111754" y="3948261"/>
                  </a:cubicBezTo>
                  <a:close/>
                  <a:moveTo>
                    <a:pt x="1330782" y="4327993"/>
                  </a:moveTo>
                  <a:cubicBezTo>
                    <a:pt x="1446198" y="4327993"/>
                    <a:pt x="1416367" y="4265293"/>
                    <a:pt x="1422268" y="4642861"/>
                  </a:cubicBezTo>
                  <a:cubicBezTo>
                    <a:pt x="1423027" y="4691125"/>
                    <a:pt x="1462897" y="4673425"/>
                    <a:pt x="1122627" y="4672191"/>
                  </a:cubicBezTo>
                  <a:cubicBezTo>
                    <a:pt x="1120388" y="4555612"/>
                    <a:pt x="1120767" y="4466352"/>
                    <a:pt x="1117978" y="4327955"/>
                  </a:cubicBezTo>
                  <a:lnTo>
                    <a:pt x="1330782" y="4327993"/>
                  </a:lnTo>
                  <a:close/>
                  <a:moveTo>
                    <a:pt x="1672153" y="3222454"/>
                  </a:moveTo>
                  <a:cubicBezTo>
                    <a:pt x="1602489" y="3221904"/>
                    <a:pt x="1523964" y="3221847"/>
                    <a:pt x="1444490" y="3222492"/>
                  </a:cubicBezTo>
                  <a:cubicBezTo>
                    <a:pt x="1404487" y="3222814"/>
                    <a:pt x="1417258" y="3275194"/>
                    <a:pt x="1411452" y="2877914"/>
                  </a:cubicBezTo>
                  <a:cubicBezTo>
                    <a:pt x="1529638" y="2880456"/>
                    <a:pt x="1459520" y="2880741"/>
                    <a:pt x="1710827" y="2880039"/>
                  </a:cubicBezTo>
                  <a:cubicBezTo>
                    <a:pt x="1718835" y="3276674"/>
                    <a:pt x="1734168" y="3222871"/>
                    <a:pt x="1672153" y="3222454"/>
                  </a:cubicBezTo>
                  <a:close/>
                  <a:moveTo>
                    <a:pt x="1408112" y="3585642"/>
                  </a:moveTo>
                  <a:cubicBezTo>
                    <a:pt x="1225481" y="3586306"/>
                    <a:pt x="1239504" y="3584713"/>
                    <a:pt x="1106345" y="3584693"/>
                  </a:cubicBezTo>
                  <a:cubicBezTo>
                    <a:pt x="1100045" y="3216345"/>
                    <a:pt x="1096458" y="3241311"/>
                    <a:pt x="1103195" y="3241292"/>
                  </a:cubicBezTo>
                  <a:cubicBezTo>
                    <a:pt x="1105434" y="3241292"/>
                    <a:pt x="1399629" y="3240458"/>
                    <a:pt x="1401280" y="3240438"/>
                  </a:cubicBezTo>
                  <a:cubicBezTo>
                    <a:pt x="1404241" y="3423209"/>
                    <a:pt x="1407296" y="3538574"/>
                    <a:pt x="1408112" y="3585642"/>
                  </a:cubicBezTo>
                  <a:close/>
                  <a:moveTo>
                    <a:pt x="1099324" y="3218659"/>
                  </a:moveTo>
                  <a:cubicBezTo>
                    <a:pt x="1098280" y="3142261"/>
                    <a:pt x="1092189" y="2878521"/>
                    <a:pt x="1103214" y="2878521"/>
                  </a:cubicBezTo>
                  <a:cubicBezTo>
                    <a:pt x="1454680" y="2878521"/>
                    <a:pt x="1395663" y="2850690"/>
                    <a:pt x="1397029" y="2959965"/>
                  </a:cubicBezTo>
                  <a:cubicBezTo>
                    <a:pt x="1398206" y="3054196"/>
                    <a:pt x="1398927" y="3093657"/>
                    <a:pt x="1401015" y="3222814"/>
                  </a:cubicBezTo>
                  <a:cubicBezTo>
                    <a:pt x="1061902" y="3224749"/>
                    <a:pt x="1099419" y="3225698"/>
                    <a:pt x="1099324" y="3218659"/>
                  </a:cubicBezTo>
                  <a:close/>
                  <a:moveTo>
                    <a:pt x="1330782" y="2859531"/>
                  </a:moveTo>
                  <a:cubicBezTo>
                    <a:pt x="1052717" y="2859531"/>
                    <a:pt x="1096800" y="2874879"/>
                    <a:pt x="1096098" y="2830239"/>
                  </a:cubicBezTo>
                  <a:cubicBezTo>
                    <a:pt x="1090595" y="2478111"/>
                    <a:pt x="1080784" y="2516016"/>
                    <a:pt x="1103195" y="2516016"/>
                  </a:cubicBezTo>
                  <a:cubicBezTo>
                    <a:pt x="1442668" y="2516016"/>
                    <a:pt x="1389344" y="2498979"/>
                    <a:pt x="1390482" y="2571810"/>
                  </a:cubicBezTo>
                  <a:cubicBezTo>
                    <a:pt x="1395853" y="2913960"/>
                    <a:pt x="1413634" y="2859531"/>
                    <a:pt x="1330782" y="2859531"/>
                  </a:cubicBezTo>
                  <a:close/>
                  <a:moveTo>
                    <a:pt x="1091088" y="3602318"/>
                  </a:moveTo>
                  <a:cubicBezTo>
                    <a:pt x="1091107" y="3603988"/>
                    <a:pt x="1095699" y="3893605"/>
                    <a:pt x="1096193" y="3948261"/>
                  </a:cubicBezTo>
                  <a:cubicBezTo>
                    <a:pt x="1001974" y="3948223"/>
                    <a:pt x="1114334" y="3948053"/>
                    <a:pt x="796305" y="3947218"/>
                  </a:cubicBezTo>
                  <a:cubicBezTo>
                    <a:pt x="795622" y="3894250"/>
                    <a:pt x="794844" y="3847467"/>
                    <a:pt x="791067" y="3606871"/>
                  </a:cubicBezTo>
                  <a:cubicBezTo>
                    <a:pt x="791029" y="3603361"/>
                    <a:pt x="764993" y="3602602"/>
                    <a:pt x="1091088" y="3602318"/>
                  </a:cubicBezTo>
                  <a:close/>
                  <a:moveTo>
                    <a:pt x="1096345" y="3965867"/>
                  </a:moveTo>
                  <a:cubicBezTo>
                    <a:pt x="1098052" y="4199329"/>
                    <a:pt x="1099969" y="4216650"/>
                    <a:pt x="1102037" y="4310331"/>
                  </a:cubicBezTo>
                  <a:cubicBezTo>
                    <a:pt x="1100405" y="4310331"/>
                    <a:pt x="803706" y="4310900"/>
                    <a:pt x="801466" y="4310919"/>
                  </a:cubicBezTo>
                  <a:cubicBezTo>
                    <a:pt x="796495" y="3988158"/>
                    <a:pt x="798202" y="4100583"/>
                    <a:pt x="796514" y="3964823"/>
                  </a:cubicBezTo>
                  <a:cubicBezTo>
                    <a:pt x="1082624" y="3965487"/>
                    <a:pt x="990474" y="3965829"/>
                    <a:pt x="1096345" y="3965867"/>
                  </a:cubicBezTo>
                  <a:close/>
                  <a:moveTo>
                    <a:pt x="1102417" y="4327955"/>
                  </a:moveTo>
                  <a:cubicBezTo>
                    <a:pt x="1105377" y="4474585"/>
                    <a:pt x="1104523" y="4537798"/>
                    <a:pt x="1107085" y="4672153"/>
                  </a:cubicBezTo>
                  <a:cubicBezTo>
                    <a:pt x="1105188" y="4672153"/>
                    <a:pt x="1072434" y="4672021"/>
                    <a:pt x="805717" y="4672798"/>
                  </a:cubicBezTo>
                  <a:cubicBezTo>
                    <a:pt x="803117" y="4512983"/>
                    <a:pt x="804939" y="4536451"/>
                    <a:pt x="801751" y="4328543"/>
                  </a:cubicBezTo>
                  <a:cubicBezTo>
                    <a:pt x="805489" y="4328543"/>
                    <a:pt x="1084124" y="4327955"/>
                    <a:pt x="1102417" y="4327955"/>
                  </a:cubicBezTo>
                  <a:close/>
                  <a:moveTo>
                    <a:pt x="1103195" y="4689759"/>
                  </a:moveTo>
                  <a:cubicBezTo>
                    <a:pt x="1109590" y="4689759"/>
                    <a:pt x="1106649" y="4680615"/>
                    <a:pt x="1109818" y="4772474"/>
                  </a:cubicBezTo>
                  <a:cubicBezTo>
                    <a:pt x="1119970" y="5067346"/>
                    <a:pt x="1117712" y="5037599"/>
                    <a:pt x="1103195" y="5037599"/>
                  </a:cubicBezTo>
                  <a:cubicBezTo>
                    <a:pt x="1101316" y="5037599"/>
                    <a:pt x="812511" y="5037657"/>
                    <a:pt x="812321" y="5030827"/>
                  </a:cubicBezTo>
                  <a:cubicBezTo>
                    <a:pt x="809949" y="4946935"/>
                    <a:pt x="810139" y="4943463"/>
                    <a:pt x="806021" y="4690442"/>
                  </a:cubicBezTo>
                  <a:cubicBezTo>
                    <a:pt x="808127" y="4690442"/>
                    <a:pt x="1101506" y="4689759"/>
                    <a:pt x="1103195" y="4689759"/>
                  </a:cubicBezTo>
                  <a:close/>
                  <a:moveTo>
                    <a:pt x="875722" y="5053080"/>
                  </a:moveTo>
                  <a:cubicBezTo>
                    <a:pt x="988994" y="5053080"/>
                    <a:pt x="989392" y="5055224"/>
                    <a:pt x="1103214" y="5055224"/>
                  </a:cubicBezTo>
                  <a:cubicBezTo>
                    <a:pt x="1121545" y="5055224"/>
                    <a:pt x="1112456" y="5017224"/>
                    <a:pt x="1117807" y="5397563"/>
                  </a:cubicBezTo>
                  <a:cubicBezTo>
                    <a:pt x="1110406" y="5397544"/>
                    <a:pt x="821278" y="5399176"/>
                    <a:pt x="819874" y="5399194"/>
                  </a:cubicBezTo>
                  <a:cubicBezTo>
                    <a:pt x="813099" y="4991499"/>
                    <a:pt x="791485" y="5053080"/>
                    <a:pt x="875722" y="5053080"/>
                  </a:cubicBezTo>
                  <a:close/>
                  <a:moveTo>
                    <a:pt x="1122988" y="4689796"/>
                  </a:moveTo>
                  <a:cubicBezTo>
                    <a:pt x="1224095" y="4690195"/>
                    <a:pt x="1218023" y="4693060"/>
                    <a:pt x="1330782" y="4693060"/>
                  </a:cubicBezTo>
                  <a:cubicBezTo>
                    <a:pt x="1452043" y="4693060"/>
                    <a:pt x="1420257" y="4621177"/>
                    <a:pt x="1430504" y="5031358"/>
                  </a:cubicBezTo>
                  <a:cubicBezTo>
                    <a:pt x="1430694" y="5039003"/>
                    <a:pt x="1468590" y="5036992"/>
                    <a:pt x="1129971" y="5037580"/>
                  </a:cubicBezTo>
                  <a:cubicBezTo>
                    <a:pt x="1129174" y="4840335"/>
                    <a:pt x="1124658" y="4767466"/>
                    <a:pt x="1122988" y="4689796"/>
                  </a:cubicBezTo>
                  <a:close/>
                  <a:moveTo>
                    <a:pt x="1431092" y="5054692"/>
                  </a:moveTo>
                  <a:cubicBezTo>
                    <a:pt x="1436121" y="5260665"/>
                    <a:pt x="1432383" y="5274571"/>
                    <a:pt x="1433996" y="5399081"/>
                  </a:cubicBezTo>
                  <a:cubicBezTo>
                    <a:pt x="1154944" y="5399270"/>
                    <a:pt x="1263035" y="5397961"/>
                    <a:pt x="1133330" y="5397582"/>
                  </a:cubicBezTo>
                  <a:cubicBezTo>
                    <a:pt x="1133311" y="5396083"/>
                    <a:pt x="1130085" y="5056666"/>
                    <a:pt x="1130066" y="5055186"/>
                  </a:cubicBezTo>
                  <a:cubicBezTo>
                    <a:pt x="1215404" y="5055053"/>
                    <a:pt x="1305088" y="5053403"/>
                    <a:pt x="1431092" y="5054692"/>
                  </a:cubicBezTo>
                  <a:close/>
                  <a:moveTo>
                    <a:pt x="1434262" y="5416686"/>
                  </a:moveTo>
                  <a:cubicBezTo>
                    <a:pt x="1434281" y="5418090"/>
                    <a:pt x="1438816" y="5707954"/>
                    <a:pt x="1440163" y="5761814"/>
                  </a:cubicBezTo>
                  <a:cubicBezTo>
                    <a:pt x="1277211" y="5760751"/>
                    <a:pt x="1210717" y="5762420"/>
                    <a:pt x="1140010" y="5762629"/>
                  </a:cubicBezTo>
                  <a:cubicBezTo>
                    <a:pt x="1139991" y="5761282"/>
                    <a:pt x="1133710" y="5421315"/>
                    <a:pt x="1133615" y="5415206"/>
                  </a:cubicBezTo>
                  <a:cubicBezTo>
                    <a:pt x="1276338" y="5415661"/>
                    <a:pt x="1145703" y="5416895"/>
                    <a:pt x="1434262" y="5416686"/>
                  </a:cubicBezTo>
                  <a:close/>
                  <a:moveTo>
                    <a:pt x="1440600" y="5779457"/>
                  </a:moveTo>
                  <a:cubicBezTo>
                    <a:pt x="1446577" y="5999203"/>
                    <a:pt x="1445002" y="6022348"/>
                    <a:pt x="1445989" y="6124110"/>
                  </a:cubicBezTo>
                  <a:cubicBezTo>
                    <a:pt x="1330042" y="6122801"/>
                    <a:pt x="1187793" y="6124205"/>
                    <a:pt x="1145020" y="6124319"/>
                  </a:cubicBezTo>
                  <a:cubicBezTo>
                    <a:pt x="1144052" y="6027432"/>
                    <a:pt x="1145418" y="6031625"/>
                    <a:pt x="1140332" y="5780235"/>
                  </a:cubicBezTo>
                  <a:cubicBezTo>
                    <a:pt x="1233792" y="5780007"/>
                    <a:pt x="1268501" y="5778338"/>
                    <a:pt x="1440600" y="5779457"/>
                  </a:cubicBezTo>
                  <a:close/>
                  <a:moveTo>
                    <a:pt x="1444490" y="6141773"/>
                  </a:moveTo>
                  <a:cubicBezTo>
                    <a:pt x="1448342" y="6141792"/>
                    <a:pt x="1444243" y="6121758"/>
                    <a:pt x="1451397" y="6485553"/>
                  </a:cubicBezTo>
                  <a:cubicBezTo>
                    <a:pt x="1278862" y="6484586"/>
                    <a:pt x="1230471" y="6485629"/>
                    <a:pt x="1152515" y="6485838"/>
                  </a:cubicBezTo>
                  <a:cubicBezTo>
                    <a:pt x="1149821" y="6306387"/>
                    <a:pt x="1147183" y="6315076"/>
                    <a:pt x="1145190" y="6141962"/>
                  </a:cubicBezTo>
                  <a:cubicBezTo>
                    <a:pt x="1239846" y="6141754"/>
                    <a:pt x="1303000" y="6140426"/>
                    <a:pt x="1444490" y="6141773"/>
                  </a:cubicBezTo>
                  <a:close/>
                  <a:moveTo>
                    <a:pt x="1449822" y="5419437"/>
                  </a:moveTo>
                  <a:cubicBezTo>
                    <a:pt x="1449747" y="5414485"/>
                    <a:pt x="1425817" y="5416990"/>
                    <a:pt x="1753354" y="5417710"/>
                  </a:cubicBezTo>
                  <a:cubicBezTo>
                    <a:pt x="1753809" y="5445845"/>
                    <a:pt x="1757453" y="5753295"/>
                    <a:pt x="1757510" y="5761795"/>
                  </a:cubicBezTo>
                  <a:cubicBezTo>
                    <a:pt x="1667238" y="5761851"/>
                    <a:pt x="1569793" y="5762649"/>
                    <a:pt x="1455667" y="5761909"/>
                  </a:cubicBezTo>
                  <a:cubicBezTo>
                    <a:pt x="1454491" y="5713455"/>
                    <a:pt x="1454225" y="5688964"/>
                    <a:pt x="1449822" y="5419437"/>
                  </a:cubicBezTo>
                  <a:close/>
                  <a:moveTo>
                    <a:pt x="1757624" y="5779419"/>
                  </a:moveTo>
                  <a:cubicBezTo>
                    <a:pt x="1758326" y="5974160"/>
                    <a:pt x="1760413" y="6016391"/>
                    <a:pt x="1762557" y="6124850"/>
                  </a:cubicBezTo>
                  <a:cubicBezTo>
                    <a:pt x="1527323" y="6124661"/>
                    <a:pt x="1513356" y="6124737"/>
                    <a:pt x="1461550" y="6124262"/>
                  </a:cubicBezTo>
                  <a:cubicBezTo>
                    <a:pt x="1460658" y="6028684"/>
                    <a:pt x="1462005" y="5996338"/>
                    <a:pt x="1456161" y="5779552"/>
                  </a:cubicBezTo>
                  <a:cubicBezTo>
                    <a:pt x="1566358" y="5780235"/>
                    <a:pt x="1687922" y="5779476"/>
                    <a:pt x="1757624" y="5779419"/>
                  </a:cubicBezTo>
                  <a:close/>
                  <a:moveTo>
                    <a:pt x="1558331" y="6142304"/>
                  </a:moveTo>
                  <a:cubicBezTo>
                    <a:pt x="1802200" y="6142512"/>
                    <a:pt x="1762671" y="6124433"/>
                    <a:pt x="1763791" y="6196752"/>
                  </a:cubicBezTo>
                  <a:cubicBezTo>
                    <a:pt x="1765575" y="6310808"/>
                    <a:pt x="1765404" y="6327844"/>
                    <a:pt x="1767397" y="6455787"/>
                  </a:cubicBezTo>
                  <a:cubicBezTo>
                    <a:pt x="1768023" y="6496083"/>
                    <a:pt x="1816489" y="6487432"/>
                    <a:pt x="1466920" y="6485629"/>
                  </a:cubicBezTo>
                  <a:cubicBezTo>
                    <a:pt x="1466465" y="6462655"/>
                    <a:pt x="1466769" y="6481475"/>
                    <a:pt x="1462423" y="6196449"/>
                  </a:cubicBezTo>
                  <a:cubicBezTo>
                    <a:pt x="1461379" y="6127316"/>
                    <a:pt x="1442384" y="6142304"/>
                    <a:pt x="1558331" y="6142304"/>
                  </a:cubicBezTo>
                  <a:close/>
                  <a:moveTo>
                    <a:pt x="1760508" y="5052966"/>
                  </a:moveTo>
                  <a:cubicBezTo>
                    <a:pt x="1761855" y="5052966"/>
                    <a:pt x="2000164" y="5052435"/>
                    <a:pt x="2062673" y="5052530"/>
                  </a:cubicBezTo>
                  <a:cubicBezTo>
                    <a:pt x="2067493" y="5460965"/>
                    <a:pt x="2083775" y="5398378"/>
                    <a:pt x="2013486" y="5398378"/>
                  </a:cubicBezTo>
                  <a:cubicBezTo>
                    <a:pt x="1900195" y="5398378"/>
                    <a:pt x="1897709" y="5400143"/>
                    <a:pt x="1785937" y="5400143"/>
                  </a:cubicBezTo>
                  <a:cubicBezTo>
                    <a:pt x="1763298" y="5400143"/>
                    <a:pt x="1767776" y="5446205"/>
                    <a:pt x="1760508" y="5052966"/>
                  </a:cubicBezTo>
                  <a:close/>
                  <a:moveTo>
                    <a:pt x="1785937" y="5417748"/>
                  </a:moveTo>
                  <a:cubicBezTo>
                    <a:pt x="2089810" y="5417748"/>
                    <a:pt x="2066924" y="5411943"/>
                    <a:pt x="2067057" y="5419740"/>
                  </a:cubicBezTo>
                  <a:cubicBezTo>
                    <a:pt x="2073357" y="5820663"/>
                    <a:pt x="2097002" y="5762914"/>
                    <a:pt x="2013486" y="5762971"/>
                  </a:cubicBezTo>
                  <a:cubicBezTo>
                    <a:pt x="1902415" y="5762971"/>
                    <a:pt x="1902491" y="5761795"/>
                    <a:pt x="1785937" y="5761795"/>
                  </a:cubicBezTo>
                  <a:cubicBezTo>
                    <a:pt x="1768497" y="5761795"/>
                    <a:pt x="1773621" y="5774430"/>
                    <a:pt x="1772122" y="5678435"/>
                  </a:cubicBezTo>
                  <a:cubicBezTo>
                    <a:pt x="1767415" y="5377662"/>
                    <a:pt x="1762349" y="5417748"/>
                    <a:pt x="1785937" y="5417748"/>
                  </a:cubicBezTo>
                  <a:close/>
                  <a:moveTo>
                    <a:pt x="1785937" y="5779419"/>
                  </a:moveTo>
                  <a:cubicBezTo>
                    <a:pt x="2119964" y="5779419"/>
                    <a:pt x="2074040" y="5771659"/>
                    <a:pt x="2074951" y="5808331"/>
                  </a:cubicBezTo>
                  <a:cubicBezTo>
                    <a:pt x="2083984" y="6184743"/>
                    <a:pt x="2093415" y="6122896"/>
                    <a:pt x="2013486" y="6122896"/>
                  </a:cubicBezTo>
                  <a:cubicBezTo>
                    <a:pt x="1730297" y="6122896"/>
                    <a:pt x="1778726" y="6148887"/>
                    <a:pt x="1776847" y="6066874"/>
                  </a:cubicBezTo>
                  <a:cubicBezTo>
                    <a:pt x="1769427" y="5744056"/>
                    <a:pt x="1771268" y="5779419"/>
                    <a:pt x="1785937" y="5779419"/>
                  </a:cubicBezTo>
                  <a:close/>
                  <a:moveTo>
                    <a:pt x="2078196" y="5052568"/>
                  </a:moveTo>
                  <a:cubicBezTo>
                    <a:pt x="2383967" y="5053175"/>
                    <a:pt x="2245855" y="5052606"/>
                    <a:pt x="2378330" y="5053592"/>
                  </a:cubicBezTo>
                  <a:cubicBezTo>
                    <a:pt x="2389242" y="5454742"/>
                    <a:pt x="2388369" y="5399384"/>
                    <a:pt x="2355065" y="5398587"/>
                  </a:cubicBezTo>
                  <a:cubicBezTo>
                    <a:pt x="2024796" y="5390581"/>
                    <a:pt x="2082067" y="5436473"/>
                    <a:pt x="2081137" y="5290033"/>
                  </a:cubicBezTo>
                  <a:cubicBezTo>
                    <a:pt x="2080530" y="5190528"/>
                    <a:pt x="2079524" y="5163589"/>
                    <a:pt x="2078196" y="5052568"/>
                  </a:cubicBezTo>
                  <a:close/>
                  <a:moveTo>
                    <a:pt x="2127384" y="5415415"/>
                  </a:moveTo>
                  <a:cubicBezTo>
                    <a:pt x="2410287" y="5412740"/>
                    <a:pt x="2382904" y="5418355"/>
                    <a:pt x="2382942" y="5419740"/>
                  </a:cubicBezTo>
                  <a:cubicBezTo>
                    <a:pt x="2389090" y="5812695"/>
                    <a:pt x="2409414" y="5761775"/>
                    <a:pt x="2354838" y="5762288"/>
                  </a:cubicBezTo>
                  <a:cubicBezTo>
                    <a:pt x="2279159" y="5762895"/>
                    <a:pt x="2289634" y="5762743"/>
                    <a:pt x="2089430" y="5762914"/>
                  </a:cubicBezTo>
                  <a:cubicBezTo>
                    <a:pt x="2080701" y="5360284"/>
                    <a:pt x="2065956" y="5416079"/>
                    <a:pt x="2127384" y="5415415"/>
                  </a:cubicBezTo>
                  <a:close/>
                  <a:moveTo>
                    <a:pt x="2391633" y="5779628"/>
                  </a:moveTo>
                  <a:cubicBezTo>
                    <a:pt x="2396605" y="6043975"/>
                    <a:pt x="2395296" y="6020412"/>
                    <a:pt x="2396529" y="6125021"/>
                  </a:cubicBezTo>
                  <a:cubicBezTo>
                    <a:pt x="2074401" y="6123029"/>
                    <a:pt x="2334229" y="6125192"/>
                    <a:pt x="2094800" y="6123181"/>
                  </a:cubicBezTo>
                  <a:cubicBezTo>
                    <a:pt x="2093928" y="6030544"/>
                    <a:pt x="2095028" y="6004249"/>
                    <a:pt x="2089829" y="5780538"/>
                  </a:cubicBezTo>
                  <a:cubicBezTo>
                    <a:pt x="2379564" y="5780292"/>
                    <a:pt x="2263920" y="5780463"/>
                    <a:pt x="2391633" y="5779628"/>
                  </a:cubicBezTo>
                  <a:close/>
                  <a:moveTo>
                    <a:pt x="2393910" y="5053687"/>
                  </a:moveTo>
                  <a:cubicBezTo>
                    <a:pt x="2572424" y="5054750"/>
                    <a:pt x="2563258" y="5052074"/>
                    <a:pt x="2695070" y="5052037"/>
                  </a:cubicBezTo>
                  <a:cubicBezTo>
                    <a:pt x="2694386" y="5320254"/>
                    <a:pt x="2708980" y="5397885"/>
                    <a:pt x="2696360" y="5397885"/>
                  </a:cubicBezTo>
                  <a:cubicBezTo>
                    <a:pt x="2584910" y="5397885"/>
                    <a:pt x="2517657" y="5401319"/>
                    <a:pt x="2398199" y="5399479"/>
                  </a:cubicBezTo>
                  <a:cubicBezTo>
                    <a:pt x="2396662" y="5291722"/>
                    <a:pt x="2398028" y="5204206"/>
                    <a:pt x="2393910" y="5053687"/>
                  </a:cubicBezTo>
                  <a:close/>
                  <a:moveTo>
                    <a:pt x="2468716" y="5417559"/>
                  </a:moveTo>
                  <a:cubicBezTo>
                    <a:pt x="2720157" y="5417559"/>
                    <a:pt x="2701768" y="5410767"/>
                    <a:pt x="2701901" y="5419703"/>
                  </a:cubicBezTo>
                  <a:cubicBezTo>
                    <a:pt x="2707860" y="5801217"/>
                    <a:pt x="2710612" y="5760182"/>
                    <a:pt x="2696322" y="5760182"/>
                  </a:cubicBezTo>
                  <a:cubicBezTo>
                    <a:pt x="2348082" y="5760182"/>
                    <a:pt x="2407175" y="5789094"/>
                    <a:pt x="2405448" y="5678396"/>
                  </a:cubicBezTo>
                  <a:cubicBezTo>
                    <a:pt x="2400552" y="5363851"/>
                    <a:pt x="2370512" y="5417559"/>
                    <a:pt x="2468716" y="5417559"/>
                  </a:cubicBezTo>
                  <a:close/>
                  <a:moveTo>
                    <a:pt x="2468716" y="5779419"/>
                  </a:moveTo>
                  <a:cubicBezTo>
                    <a:pt x="2747939" y="5779419"/>
                    <a:pt x="2706987" y="5764318"/>
                    <a:pt x="2708050" y="5809052"/>
                  </a:cubicBezTo>
                  <a:cubicBezTo>
                    <a:pt x="2717044" y="6165430"/>
                    <a:pt x="2713306" y="6122460"/>
                    <a:pt x="2696322" y="6122460"/>
                  </a:cubicBezTo>
                  <a:cubicBezTo>
                    <a:pt x="2364876" y="6122460"/>
                    <a:pt x="2412223" y="6150576"/>
                    <a:pt x="2411521" y="6066968"/>
                  </a:cubicBezTo>
                  <a:cubicBezTo>
                    <a:pt x="2408731" y="5727950"/>
                    <a:pt x="2388274" y="5779419"/>
                    <a:pt x="2468716" y="5779419"/>
                  </a:cubicBezTo>
                  <a:close/>
                  <a:moveTo>
                    <a:pt x="2468716" y="6142835"/>
                  </a:moveTo>
                  <a:cubicBezTo>
                    <a:pt x="2753309" y="6142835"/>
                    <a:pt x="2711276" y="6117736"/>
                    <a:pt x="2712509" y="6196752"/>
                  </a:cubicBezTo>
                  <a:cubicBezTo>
                    <a:pt x="2717690" y="6527575"/>
                    <a:pt x="2731486" y="6486578"/>
                    <a:pt x="2696341" y="6486578"/>
                  </a:cubicBezTo>
                  <a:cubicBezTo>
                    <a:pt x="2372391" y="6486578"/>
                    <a:pt x="2416360" y="6496386"/>
                    <a:pt x="2415696" y="6455484"/>
                  </a:cubicBezTo>
                  <a:cubicBezTo>
                    <a:pt x="2409851" y="6081899"/>
                    <a:pt x="2398901" y="6142835"/>
                    <a:pt x="2468716" y="6142835"/>
                  </a:cubicBezTo>
                  <a:close/>
                  <a:moveTo>
                    <a:pt x="2717443" y="5419399"/>
                  </a:moveTo>
                  <a:cubicBezTo>
                    <a:pt x="2717310" y="5410311"/>
                    <a:pt x="2711181" y="5418944"/>
                    <a:pt x="3017369" y="5417578"/>
                  </a:cubicBezTo>
                  <a:cubicBezTo>
                    <a:pt x="3019267" y="5544249"/>
                    <a:pt x="3018584" y="5639960"/>
                    <a:pt x="3021810" y="5762288"/>
                  </a:cubicBezTo>
                  <a:cubicBezTo>
                    <a:pt x="2852215" y="5764185"/>
                    <a:pt x="2820505" y="5760656"/>
                    <a:pt x="2722491" y="5760239"/>
                  </a:cubicBezTo>
                  <a:cubicBezTo>
                    <a:pt x="2720176" y="5652026"/>
                    <a:pt x="2719417" y="5545692"/>
                    <a:pt x="2717443" y="5419399"/>
                  </a:cubicBezTo>
                  <a:close/>
                  <a:moveTo>
                    <a:pt x="3037883" y="5055717"/>
                  </a:moveTo>
                  <a:cubicBezTo>
                    <a:pt x="3139901" y="5055584"/>
                    <a:pt x="3066386" y="5055584"/>
                    <a:pt x="3327978" y="5055622"/>
                  </a:cubicBezTo>
                  <a:cubicBezTo>
                    <a:pt x="3331319" y="5298096"/>
                    <a:pt x="3332419" y="5269847"/>
                    <a:pt x="3334620" y="5399441"/>
                  </a:cubicBezTo>
                  <a:cubicBezTo>
                    <a:pt x="3093864" y="5399592"/>
                    <a:pt x="3085248" y="5399555"/>
                    <a:pt x="3032645" y="5399858"/>
                  </a:cubicBezTo>
                  <a:cubicBezTo>
                    <a:pt x="3026421" y="5016105"/>
                    <a:pt x="3019627" y="5055755"/>
                    <a:pt x="3037883" y="5055717"/>
                  </a:cubicBezTo>
                  <a:close/>
                  <a:moveTo>
                    <a:pt x="3037902" y="5417483"/>
                  </a:moveTo>
                  <a:cubicBezTo>
                    <a:pt x="3103447" y="5417141"/>
                    <a:pt x="3102422" y="5417217"/>
                    <a:pt x="3334886" y="5417046"/>
                  </a:cubicBezTo>
                  <a:cubicBezTo>
                    <a:pt x="3334905" y="5418621"/>
                    <a:pt x="3339422" y="5715599"/>
                    <a:pt x="3339725" y="5759765"/>
                  </a:cubicBezTo>
                  <a:cubicBezTo>
                    <a:pt x="3338283" y="5759765"/>
                    <a:pt x="3038718" y="5762079"/>
                    <a:pt x="3037351" y="5762098"/>
                  </a:cubicBezTo>
                  <a:cubicBezTo>
                    <a:pt x="3037332" y="5760751"/>
                    <a:pt x="3029229" y="5417540"/>
                    <a:pt x="3037902" y="5417483"/>
                  </a:cubicBezTo>
                  <a:close/>
                  <a:moveTo>
                    <a:pt x="3037978" y="5779723"/>
                  </a:moveTo>
                  <a:cubicBezTo>
                    <a:pt x="3388135" y="5775473"/>
                    <a:pt x="3339839" y="5768036"/>
                    <a:pt x="3339934" y="5808104"/>
                  </a:cubicBezTo>
                  <a:cubicBezTo>
                    <a:pt x="3340712" y="6181177"/>
                    <a:pt x="3369860" y="6125343"/>
                    <a:pt x="3265603" y="6124092"/>
                  </a:cubicBezTo>
                  <a:cubicBezTo>
                    <a:pt x="3193491" y="6123124"/>
                    <a:pt x="3114909" y="6123029"/>
                    <a:pt x="3043652" y="6124262"/>
                  </a:cubicBezTo>
                  <a:cubicBezTo>
                    <a:pt x="3043158" y="6076549"/>
                    <a:pt x="3040710" y="5779684"/>
                    <a:pt x="3037978" y="5779723"/>
                  </a:cubicBezTo>
                  <a:close/>
                  <a:moveTo>
                    <a:pt x="3343786" y="6142361"/>
                  </a:moveTo>
                  <a:cubicBezTo>
                    <a:pt x="3345741" y="6282180"/>
                    <a:pt x="3346614" y="6297547"/>
                    <a:pt x="3349688" y="6485288"/>
                  </a:cubicBezTo>
                  <a:cubicBezTo>
                    <a:pt x="3136144" y="6485326"/>
                    <a:pt x="3109311" y="6484984"/>
                    <a:pt x="3048092" y="6486483"/>
                  </a:cubicBezTo>
                  <a:cubicBezTo>
                    <a:pt x="3047333" y="6445846"/>
                    <a:pt x="3043860" y="6143328"/>
                    <a:pt x="3043841" y="6141906"/>
                  </a:cubicBezTo>
                  <a:cubicBezTo>
                    <a:pt x="3175558" y="6139591"/>
                    <a:pt x="3261750" y="6142095"/>
                    <a:pt x="3343786" y="6142361"/>
                  </a:cubicBezTo>
                  <a:close/>
                  <a:moveTo>
                    <a:pt x="3343539" y="5055641"/>
                  </a:moveTo>
                  <a:cubicBezTo>
                    <a:pt x="3519016" y="5055660"/>
                    <a:pt x="3501710" y="5051828"/>
                    <a:pt x="3642649" y="5052738"/>
                  </a:cubicBezTo>
                  <a:cubicBezTo>
                    <a:pt x="3643636" y="5128567"/>
                    <a:pt x="3644927" y="5214565"/>
                    <a:pt x="3646824" y="5290337"/>
                  </a:cubicBezTo>
                  <a:cubicBezTo>
                    <a:pt x="3650259" y="5432755"/>
                    <a:pt x="3706544" y="5399422"/>
                    <a:pt x="3379348" y="5399422"/>
                  </a:cubicBezTo>
                  <a:cubicBezTo>
                    <a:pt x="3339991" y="5399441"/>
                    <a:pt x="3349024" y="5455729"/>
                    <a:pt x="3343539" y="5055641"/>
                  </a:cubicBezTo>
                  <a:close/>
                  <a:moveTo>
                    <a:pt x="3379348" y="5417027"/>
                  </a:moveTo>
                  <a:cubicBezTo>
                    <a:pt x="3381037" y="5417027"/>
                    <a:pt x="3649386" y="5417312"/>
                    <a:pt x="3649424" y="5419703"/>
                  </a:cubicBezTo>
                  <a:cubicBezTo>
                    <a:pt x="3655629" y="5815199"/>
                    <a:pt x="3671171" y="5761264"/>
                    <a:pt x="3607011" y="5761264"/>
                  </a:cubicBezTo>
                  <a:cubicBezTo>
                    <a:pt x="3498863" y="5761264"/>
                    <a:pt x="3491576" y="5759689"/>
                    <a:pt x="3379348" y="5759689"/>
                  </a:cubicBezTo>
                  <a:cubicBezTo>
                    <a:pt x="3348701" y="5759689"/>
                    <a:pt x="3355855" y="5776042"/>
                    <a:pt x="3354318" y="5678396"/>
                  </a:cubicBezTo>
                  <a:cubicBezTo>
                    <a:pt x="3349441" y="5366374"/>
                    <a:pt x="3338378" y="5417065"/>
                    <a:pt x="3379348" y="5417027"/>
                  </a:cubicBezTo>
                  <a:close/>
                  <a:moveTo>
                    <a:pt x="3379348" y="5777313"/>
                  </a:moveTo>
                  <a:cubicBezTo>
                    <a:pt x="3698782" y="5777313"/>
                    <a:pt x="3654472" y="5773083"/>
                    <a:pt x="3654756" y="5808217"/>
                  </a:cubicBezTo>
                  <a:cubicBezTo>
                    <a:pt x="3655458" y="5891521"/>
                    <a:pt x="3655781" y="5904839"/>
                    <a:pt x="3659349" y="6125173"/>
                  </a:cubicBezTo>
                  <a:cubicBezTo>
                    <a:pt x="3595891" y="6125951"/>
                    <a:pt x="3550005" y="6125097"/>
                    <a:pt x="3359100" y="6124793"/>
                  </a:cubicBezTo>
                  <a:cubicBezTo>
                    <a:pt x="3354015" y="5733565"/>
                    <a:pt x="3345285" y="5777313"/>
                    <a:pt x="3379348" y="5777313"/>
                  </a:cubicBezTo>
                  <a:close/>
                  <a:moveTo>
                    <a:pt x="3379348" y="6142418"/>
                  </a:moveTo>
                  <a:cubicBezTo>
                    <a:pt x="3470171" y="6142418"/>
                    <a:pt x="3589704" y="6143632"/>
                    <a:pt x="3659633" y="6142778"/>
                  </a:cubicBezTo>
                  <a:cubicBezTo>
                    <a:pt x="3666256" y="6550568"/>
                    <a:pt x="3681096" y="6487223"/>
                    <a:pt x="3606992" y="6487223"/>
                  </a:cubicBezTo>
                  <a:cubicBezTo>
                    <a:pt x="3324297" y="6487223"/>
                    <a:pt x="3365325" y="6492858"/>
                    <a:pt x="3364755" y="6455484"/>
                  </a:cubicBezTo>
                  <a:cubicBezTo>
                    <a:pt x="3359100" y="6094079"/>
                    <a:pt x="3350580" y="6142418"/>
                    <a:pt x="3379348" y="6142418"/>
                  </a:cubicBezTo>
                  <a:close/>
                  <a:moveTo>
                    <a:pt x="3664947" y="5419399"/>
                  </a:moveTo>
                  <a:cubicBezTo>
                    <a:pt x="3664890" y="5416269"/>
                    <a:pt x="3823041" y="5414978"/>
                    <a:pt x="3948192" y="5416345"/>
                  </a:cubicBezTo>
                  <a:cubicBezTo>
                    <a:pt x="3971192" y="5416591"/>
                    <a:pt x="3966163" y="5377130"/>
                    <a:pt x="3970888" y="5678757"/>
                  </a:cubicBezTo>
                  <a:cubicBezTo>
                    <a:pt x="3972558" y="5784902"/>
                    <a:pt x="4024858" y="5759821"/>
                    <a:pt x="3720700" y="5761036"/>
                  </a:cubicBezTo>
                  <a:cubicBezTo>
                    <a:pt x="3651568" y="5761301"/>
                    <a:pt x="3671190" y="5817817"/>
                    <a:pt x="3664947" y="5419399"/>
                  </a:cubicBezTo>
                  <a:close/>
                  <a:moveTo>
                    <a:pt x="3720776" y="5778679"/>
                  </a:moveTo>
                  <a:cubicBezTo>
                    <a:pt x="4011821" y="5777503"/>
                    <a:pt x="3972501" y="5770901"/>
                    <a:pt x="3973317" y="5808237"/>
                  </a:cubicBezTo>
                  <a:cubicBezTo>
                    <a:pt x="3981344" y="6174632"/>
                    <a:pt x="3983413" y="6124661"/>
                    <a:pt x="3948420" y="6123750"/>
                  </a:cubicBezTo>
                  <a:cubicBezTo>
                    <a:pt x="3873918" y="6121701"/>
                    <a:pt x="3798068" y="6121606"/>
                    <a:pt x="3720529" y="6123826"/>
                  </a:cubicBezTo>
                  <a:cubicBezTo>
                    <a:pt x="3659633" y="6125495"/>
                    <a:pt x="3675384" y="6156760"/>
                    <a:pt x="3671835" y="5937470"/>
                  </a:cubicBezTo>
                  <a:cubicBezTo>
                    <a:pt x="3668856" y="5746694"/>
                    <a:pt x="3658419" y="5778945"/>
                    <a:pt x="3720776" y="5778679"/>
                  </a:cubicBezTo>
                  <a:close/>
                  <a:moveTo>
                    <a:pt x="3720947" y="6141450"/>
                  </a:moveTo>
                  <a:cubicBezTo>
                    <a:pt x="3802433" y="6139212"/>
                    <a:pt x="3870673" y="6139344"/>
                    <a:pt x="3948059" y="6141374"/>
                  </a:cubicBezTo>
                  <a:cubicBezTo>
                    <a:pt x="3984248" y="6142361"/>
                    <a:pt x="3976278" y="6131054"/>
                    <a:pt x="3977302" y="6196733"/>
                  </a:cubicBezTo>
                  <a:cubicBezTo>
                    <a:pt x="3982578" y="6533172"/>
                    <a:pt x="3993129" y="6488076"/>
                    <a:pt x="3948287" y="6487906"/>
                  </a:cubicBezTo>
                  <a:cubicBezTo>
                    <a:pt x="3638038" y="6486654"/>
                    <a:pt x="3680906" y="6497942"/>
                    <a:pt x="3680242" y="6455465"/>
                  </a:cubicBezTo>
                  <a:cubicBezTo>
                    <a:pt x="3674397" y="6094724"/>
                    <a:pt x="3656901" y="6143291"/>
                    <a:pt x="3720947" y="6141450"/>
                  </a:cubicBezTo>
                  <a:close/>
                  <a:moveTo>
                    <a:pt x="3980889" y="5419399"/>
                  </a:moveTo>
                  <a:cubicBezTo>
                    <a:pt x="3980851" y="5416648"/>
                    <a:pt x="4281916" y="5414542"/>
                    <a:pt x="4283320" y="5414542"/>
                  </a:cubicBezTo>
                  <a:cubicBezTo>
                    <a:pt x="4285863" y="5570013"/>
                    <a:pt x="4281821" y="5565479"/>
                    <a:pt x="4286470" y="5760505"/>
                  </a:cubicBezTo>
                  <a:cubicBezTo>
                    <a:pt x="3927622" y="5760580"/>
                    <a:pt x="3988157" y="5789493"/>
                    <a:pt x="3986411" y="5678435"/>
                  </a:cubicBezTo>
                  <a:cubicBezTo>
                    <a:pt x="3984400" y="5548860"/>
                    <a:pt x="3982901" y="5548215"/>
                    <a:pt x="3980889" y="5419399"/>
                  </a:cubicBezTo>
                  <a:close/>
                  <a:moveTo>
                    <a:pt x="4062071" y="6142911"/>
                  </a:moveTo>
                  <a:cubicBezTo>
                    <a:pt x="4338523" y="6142911"/>
                    <a:pt x="4291537" y="6120031"/>
                    <a:pt x="4292732" y="6196790"/>
                  </a:cubicBezTo>
                  <a:cubicBezTo>
                    <a:pt x="4297761" y="6519873"/>
                    <a:pt x="4307724" y="6487261"/>
                    <a:pt x="4289753" y="6487261"/>
                  </a:cubicBezTo>
                  <a:cubicBezTo>
                    <a:pt x="3951874" y="6487261"/>
                    <a:pt x="3997380" y="6501547"/>
                    <a:pt x="3996640" y="6455484"/>
                  </a:cubicBezTo>
                  <a:cubicBezTo>
                    <a:pt x="3990833" y="6083455"/>
                    <a:pt x="3972938" y="6142911"/>
                    <a:pt x="4062071" y="6142911"/>
                  </a:cubicBezTo>
                  <a:close/>
                  <a:moveTo>
                    <a:pt x="4298862" y="5414542"/>
                  </a:moveTo>
                  <a:cubicBezTo>
                    <a:pt x="4300209" y="5414542"/>
                    <a:pt x="4599186" y="5415813"/>
                    <a:pt x="4599243" y="5419703"/>
                  </a:cubicBezTo>
                  <a:cubicBezTo>
                    <a:pt x="4602279" y="5621843"/>
                    <a:pt x="4603209" y="5687806"/>
                    <a:pt x="4604499" y="5762914"/>
                  </a:cubicBezTo>
                  <a:cubicBezTo>
                    <a:pt x="4389096" y="5764488"/>
                    <a:pt x="4439611" y="5760751"/>
                    <a:pt x="4302050" y="5760505"/>
                  </a:cubicBezTo>
                  <a:cubicBezTo>
                    <a:pt x="4297249" y="5561950"/>
                    <a:pt x="4301424" y="5573921"/>
                    <a:pt x="4298862" y="5414542"/>
                  </a:cubicBezTo>
                  <a:close/>
                  <a:moveTo>
                    <a:pt x="4604803" y="5780576"/>
                  </a:moveTo>
                  <a:cubicBezTo>
                    <a:pt x="4608902" y="6012919"/>
                    <a:pt x="4603759" y="5724516"/>
                    <a:pt x="4610686" y="6124262"/>
                  </a:cubicBezTo>
                  <a:cubicBezTo>
                    <a:pt x="4549923" y="6124490"/>
                    <a:pt x="4475193" y="6124509"/>
                    <a:pt x="4403651" y="6124034"/>
                  </a:cubicBezTo>
                  <a:cubicBezTo>
                    <a:pt x="4273509" y="6123181"/>
                    <a:pt x="4314005" y="6188120"/>
                    <a:pt x="4303321" y="5807326"/>
                  </a:cubicBezTo>
                  <a:cubicBezTo>
                    <a:pt x="4301974" y="5760580"/>
                    <a:pt x="4260434" y="5782910"/>
                    <a:pt x="4604803" y="5780576"/>
                  </a:cubicBezTo>
                  <a:close/>
                  <a:moveTo>
                    <a:pt x="4609718" y="5160439"/>
                  </a:moveTo>
                  <a:cubicBezTo>
                    <a:pt x="4607763" y="5035418"/>
                    <a:pt x="4600932" y="5054541"/>
                    <a:pt x="4631371" y="5054218"/>
                  </a:cubicBezTo>
                  <a:cubicBezTo>
                    <a:pt x="4698718" y="5053498"/>
                    <a:pt x="4703558" y="5053630"/>
                    <a:pt x="4909397" y="5053517"/>
                  </a:cubicBezTo>
                  <a:cubicBezTo>
                    <a:pt x="4913401" y="5457190"/>
                    <a:pt x="4936894" y="5399650"/>
                    <a:pt x="4859128" y="5398606"/>
                  </a:cubicBezTo>
                  <a:cubicBezTo>
                    <a:pt x="4798232" y="5397790"/>
                    <a:pt x="4728038" y="5397468"/>
                    <a:pt x="4631237" y="5398378"/>
                  </a:cubicBezTo>
                  <a:cubicBezTo>
                    <a:pt x="4608750" y="5398606"/>
                    <a:pt x="4613950" y="5430952"/>
                    <a:pt x="4609718" y="5160439"/>
                  </a:cubicBezTo>
                  <a:close/>
                  <a:moveTo>
                    <a:pt x="4631352" y="5416041"/>
                  </a:moveTo>
                  <a:cubicBezTo>
                    <a:pt x="4940177" y="5413119"/>
                    <a:pt x="4915450" y="5418128"/>
                    <a:pt x="4915470" y="5419721"/>
                  </a:cubicBezTo>
                  <a:cubicBezTo>
                    <a:pt x="4921732" y="5820075"/>
                    <a:pt x="4943194" y="5762990"/>
                    <a:pt x="4859033" y="5762534"/>
                  </a:cubicBezTo>
                  <a:cubicBezTo>
                    <a:pt x="4795348" y="5762193"/>
                    <a:pt x="4709858" y="5762098"/>
                    <a:pt x="4631218" y="5762724"/>
                  </a:cubicBezTo>
                  <a:cubicBezTo>
                    <a:pt x="4616360" y="5762838"/>
                    <a:pt x="4620174" y="5775625"/>
                    <a:pt x="4618656" y="5678453"/>
                  </a:cubicBezTo>
                  <a:cubicBezTo>
                    <a:pt x="4614196" y="5380527"/>
                    <a:pt x="4608219" y="5416250"/>
                    <a:pt x="4631352" y="5416041"/>
                  </a:cubicBezTo>
                  <a:close/>
                  <a:moveTo>
                    <a:pt x="5200518" y="4672040"/>
                  </a:moveTo>
                  <a:cubicBezTo>
                    <a:pt x="4876529" y="4672040"/>
                    <a:pt x="4918601" y="4690935"/>
                    <a:pt x="4917842" y="4642520"/>
                  </a:cubicBezTo>
                  <a:cubicBezTo>
                    <a:pt x="4911997" y="4269372"/>
                    <a:pt x="4897897" y="4329720"/>
                    <a:pt x="4972855" y="4329720"/>
                  </a:cubicBezTo>
                  <a:cubicBezTo>
                    <a:pt x="5254791" y="4329720"/>
                    <a:pt x="5214883" y="4309477"/>
                    <a:pt x="5216041" y="4383902"/>
                  </a:cubicBezTo>
                  <a:cubicBezTo>
                    <a:pt x="5221240" y="4716698"/>
                    <a:pt x="5222208" y="4672040"/>
                    <a:pt x="5200518" y="4672040"/>
                  </a:cubicBezTo>
                  <a:close/>
                  <a:moveTo>
                    <a:pt x="5200518" y="4311412"/>
                  </a:moveTo>
                  <a:cubicBezTo>
                    <a:pt x="4862297" y="4311412"/>
                    <a:pt x="4913610" y="4330516"/>
                    <a:pt x="4912111" y="4254137"/>
                  </a:cubicBezTo>
                  <a:cubicBezTo>
                    <a:pt x="4905279" y="3910300"/>
                    <a:pt x="4892394" y="3965032"/>
                    <a:pt x="4972855" y="3965032"/>
                  </a:cubicBezTo>
                  <a:cubicBezTo>
                    <a:pt x="5245132" y="3965032"/>
                    <a:pt x="5209266" y="3951373"/>
                    <a:pt x="5209456" y="3995443"/>
                  </a:cubicBezTo>
                  <a:cubicBezTo>
                    <a:pt x="5210955" y="4349108"/>
                    <a:pt x="5224542" y="4311412"/>
                    <a:pt x="5200518" y="4311412"/>
                  </a:cubicBezTo>
                  <a:close/>
                  <a:moveTo>
                    <a:pt x="5200518" y="3947028"/>
                  </a:moveTo>
                  <a:cubicBezTo>
                    <a:pt x="4846983" y="3947028"/>
                    <a:pt x="4907860" y="3972355"/>
                    <a:pt x="4906190" y="3865812"/>
                  </a:cubicBezTo>
                  <a:cubicBezTo>
                    <a:pt x="4900421" y="3505773"/>
                    <a:pt x="4902376" y="3629750"/>
                    <a:pt x="4901977" y="3602982"/>
                  </a:cubicBezTo>
                  <a:cubicBezTo>
                    <a:pt x="4948034" y="3602811"/>
                    <a:pt x="4983937" y="3602868"/>
                    <a:pt x="5200518" y="3602906"/>
                  </a:cubicBezTo>
                  <a:cubicBezTo>
                    <a:pt x="5201846" y="3602906"/>
                    <a:pt x="5216363" y="3947028"/>
                    <a:pt x="5200518" y="3947028"/>
                  </a:cubicBezTo>
                  <a:close/>
                  <a:moveTo>
                    <a:pt x="5200518" y="3585301"/>
                  </a:moveTo>
                  <a:cubicBezTo>
                    <a:pt x="4989536" y="3585263"/>
                    <a:pt x="4948318" y="3585206"/>
                    <a:pt x="4901693" y="3585377"/>
                  </a:cubicBezTo>
                  <a:cubicBezTo>
                    <a:pt x="4899738" y="3471700"/>
                    <a:pt x="4895962" y="3402872"/>
                    <a:pt x="4895089" y="3241785"/>
                  </a:cubicBezTo>
                  <a:cubicBezTo>
                    <a:pt x="4897081" y="3241785"/>
                    <a:pt x="5194161" y="3241292"/>
                    <a:pt x="5196514" y="3241292"/>
                  </a:cubicBezTo>
                  <a:cubicBezTo>
                    <a:pt x="5198298" y="3326493"/>
                    <a:pt x="5202131" y="3585301"/>
                    <a:pt x="5200518" y="3585301"/>
                  </a:cubicBezTo>
                  <a:close/>
                  <a:moveTo>
                    <a:pt x="4894994" y="3224142"/>
                  </a:moveTo>
                  <a:cubicBezTo>
                    <a:pt x="4894994" y="3222435"/>
                    <a:pt x="4891882" y="2881158"/>
                    <a:pt x="4891863" y="2879716"/>
                  </a:cubicBezTo>
                  <a:cubicBezTo>
                    <a:pt x="5079105" y="2881139"/>
                    <a:pt x="5066827" y="2877535"/>
                    <a:pt x="5189606" y="2877307"/>
                  </a:cubicBezTo>
                  <a:cubicBezTo>
                    <a:pt x="5189625" y="2878654"/>
                    <a:pt x="5196020" y="3216971"/>
                    <a:pt x="5196058" y="3218963"/>
                  </a:cubicBezTo>
                  <a:cubicBezTo>
                    <a:pt x="5196191" y="3226058"/>
                    <a:pt x="5227711" y="3223725"/>
                    <a:pt x="4894994" y="3224142"/>
                  </a:cubicBezTo>
                  <a:close/>
                  <a:moveTo>
                    <a:pt x="4891635" y="2862092"/>
                  </a:moveTo>
                  <a:cubicBezTo>
                    <a:pt x="4889547" y="2712597"/>
                    <a:pt x="4887138" y="2713584"/>
                    <a:pt x="4884101" y="2515978"/>
                  </a:cubicBezTo>
                  <a:cubicBezTo>
                    <a:pt x="4935661" y="2515010"/>
                    <a:pt x="5004983" y="2514839"/>
                    <a:pt x="5086544" y="2516262"/>
                  </a:cubicBezTo>
                  <a:cubicBezTo>
                    <a:pt x="5214997" y="2518501"/>
                    <a:pt x="5182737" y="2451760"/>
                    <a:pt x="5188847" y="2830637"/>
                  </a:cubicBezTo>
                  <a:cubicBezTo>
                    <a:pt x="5189321" y="2862433"/>
                    <a:pt x="5239420" y="2864805"/>
                    <a:pt x="4891635" y="2862092"/>
                  </a:cubicBezTo>
                  <a:close/>
                  <a:moveTo>
                    <a:pt x="4883817" y="2498334"/>
                  </a:moveTo>
                  <a:cubicBezTo>
                    <a:pt x="4880325" y="2271645"/>
                    <a:pt x="4879907" y="2262008"/>
                    <a:pt x="4880078" y="2183352"/>
                  </a:cubicBezTo>
                  <a:cubicBezTo>
                    <a:pt x="4880154" y="2145713"/>
                    <a:pt x="4830245" y="2153643"/>
                    <a:pt x="5179568" y="2153112"/>
                  </a:cubicBezTo>
                  <a:cubicBezTo>
                    <a:pt x="5181352" y="2361114"/>
                    <a:pt x="5183154" y="2405166"/>
                    <a:pt x="5184995" y="2499605"/>
                  </a:cubicBezTo>
                  <a:cubicBezTo>
                    <a:pt x="5083641" y="2499435"/>
                    <a:pt x="5009214" y="2495963"/>
                    <a:pt x="4883817" y="2498334"/>
                  </a:cubicBezTo>
                  <a:close/>
                  <a:moveTo>
                    <a:pt x="4880078" y="2136189"/>
                  </a:moveTo>
                  <a:cubicBezTo>
                    <a:pt x="4879414" y="1964839"/>
                    <a:pt x="4874480" y="1934352"/>
                    <a:pt x="4872260" y="1791327"/>
                  </a:cubicBezTo>
                  <a:cubicBezTo>
                    <a:pt x="5209418" y="1791137"/>
                    <a:pt x="5175716" y="1789373"/>
                    <a:pt x="5175829" y="1795311"/>
                  </a:cubicBezTo>
                  <a:cubicBezTo>
                    <a:pt x="5176133" y="1815667"/>
                    <a:pt x="5175241" y="1724813"/>
                    <a:pt x="5179416" y="2135506"/>
                  </a:cubicBezTo>
                  <a:cubicBezTo>
                    <a:pt x="5081743" y="2135639"/>
                    <a:pt x="5003939" y="2137536"/>
                    <a:pt x="4880078" y="2136189"/>
                  </a:cubicBezTo>
                  <a:close/>
                  <a:moveTo>
                    <a:pt x="4872013" y="1773627"/>
                  </a:moveTo>
                  <a:cubicBezTo>
                    <a:pt x="4870798" y="1680477"/>
                    <a:pt x="4873531" y="1568963"/>
                    <a:pt x="4868237" y="1428708"/>
                  </a:cubicBezTo>
                  <a:cubicBezTo>
                    <a:pt x="5009006" y="1432673"/>
                    <a:pt x="5089447" y="1427531"/>
                    <a:pt x="5168390" y="1427019"/>
                  </a:cubicBezTo>
                  <a:cubicBezTo>
                    <a:pt x="5172015" y="1654524"/>
                    <a:pt x="5174197" y="1699505"/>
                    <a:pt x="5175487" y="1773532"/>
                  </a:cubicBezTo>
                  <a:lnTo>
                    <a:pt x="4872013" y="1773627"/>
                  </a:lnTo>
                  <a:close/>
                  <a:moveTo>
                    <a:pt x="4859071" y="2135943"/>
                  </a:moveTo>
                  <a:cubicBezTo>
                    <a:pt x="4503354" y="2131636"/>
                    <a:pt x="4562049" y="2168194"/>
                    <a:pt x="4560265" y="2053777"/>
                  </a:cubicBezTo>
                  <a:cubicBezTo>
                    <a:pt x="4558272" y="1927314"/>
                    <a:pt x="4559506" y="1923482"/>
                    <a:pt x="4557494" y="1795045"/>
                  </a:cubicBezTo>
                  <a:cubicBezTo>
                    <a:pt x="4557362" y="1786186"/>
                    <a:pt x="4527720" y="1791213"/>
                    <a:pt x="4856718" y="1791327"/>
                  </a:cubicBezTo>
                  <a:cubicBezTo>
                    <a:pt x="4858597" y="1922173"/>
                    <a:pt x="4870495" y="2136094"/>
                    <a:pt x="4859071" y="2135943"/>
                  </a:cubicBezTo>
                  <a:close/>
                  <a:moveTo>
                    <a:pt x="4552522" y="2515352"/>
                  </a:moveTo>
                  <a:cubicBezTo>
                    <a:pt x="4553452" y="2594121"/>
                    <a:pt x="4554705" y="2651130"/>
                    <a:pt x="4558158" y="2859322"/>
                  </a:cubicBezTo>
                  <a:cubicBezTo>
                    <a:pt x="4514550" y="2859076"/>
                    <a:pt x="4259258" y="2859721"/>
                    <a:pt x="4257853" y="2859721"/>
                  </a:cubicBezTo>
                  <a:cubicBezTo>
                    <a:pt x="4255007" y="2669115"/>
                    <a:pt x="4256904" y="2698843"/>
                    <a:pt x="4253697" y="2517173"/>
                  </a:cubicBezTo>
                  <a:cubicBezTo>
                    <a:pt x="4415454" y="2517382"/>
                    <a:pt x="4424297" y="2514650"/>
                    <a:pt x="4552522" y="2515352"/>
                  </a:cubicBezTo>
                  <a:close/>
                  <a:moveTo>
                    <a:pt x="4517453" y="2497651"/>
                  </a:moveTo>
                  <a:cubicBezTo>
                    <a:pt x="4206161" y="2497651"/>
                    <a:pt x="4253849" y="2518842"/>
                    <a:pt x="4252236" y="2441970"/>
                  </a:cubicBezTo>
                  <a:cubicBezTo>
                    <a:pt x="4245234" y="2106518"/>
                    <a:pt x="4235005" y="2154933"/>
                    <a:pt x="4289753" y="2154933"/>
                  </a:cubicBezTo>
                  <a:cubicBezTo>
                    <a:pt x="4586775" y="2154933"/>
                    <a:pt x="4546488" y="2144290"/>
                    <a:pt x="4547627" y="2183618"/>
                  </a:cubicBezTo>
                  <a:cubicBezTo>
                    <a:pt x="4558329" y="2548514"/>
                    <a:pt x="4556621" y="2497651"/>
                    <a:pt x="4517453" y="2497651"/>
                  </a:cubicBezTo>
                  <a:close/>
                  <a:moveTo>
                    <a:pt x="4517453" y="2137100"/>
                  </a:moveTo>
                  <a:cubicBezTo>
                    <a:pt x="4192213" y="2137100"/>
                    <a:pt x="4248118" y="2161023"/>
                    <a:pt x="4246429" y="2053739"/>
                  </a:cubicBezTo>
                  <a:cubicBezTo>
                    <a:pt x="4241514" y="1739497"/>
                    <a:pt x="4219710" y="1792067"/>
                    <a:pt x="4289753" y="1792067"/>
                  </a:cubicBezTo>
                  <a:cubicBezTo>
                    <a:pt x="4563510" y="1792067"/>
                    <a:pt x="4541782" y="1784402"/>
                    <a:pt x="4541952" y="1795368"/>
                  </a:cubicBezTo>
                  <a:cubicBezTo>
                    <a:pt x="4548177" y="2191681"/>
                    <a:pt x="4555540" y="2137100"/>
                    <a:pt x="4517453" y="2137100"/>
                  </a:cubicBezTo>
                  <a:close/>
                  <a:moveTo>
                    <a:pt x="4517453" y="1772223"/>
                  </a:moveTo>
                  <a:cubicBezTo>
                    <a:pt x="4402892" y="1772223"/>
                    <a:pt x="4402816" y="1774443"/>
                    <a:pt x="4289772" y="1774443"/>
                  </a:cubicBezTo>
                  <a:cubicBezTo>
                    <a:pt x="4220602" y="1774443"/>
                    <a:pt x="4241192" y="1827202"/>
                    <a:pt x="4234740" y="1427190"/>
                  </a:cubicBezTo>
                  <a:cubicBezTo>
                    <a:pt x="4345241" y="1425596"/>
                    <a:pt x="4417599" y="1429410"/>
                    <a:pt x="4536924" y="1429068"/>
                  </a:cubicBezTo>
                  <a:cubicBezTo>
                    <a:pt x="4545729" y="1828094"/>
                    <a:pt x="4547816" y="1772223"/>
                    <a:pt x="4517453" y="1772223"/>
                  </a:cubicBezTo>
                  <a:close/>
                  <a:moveTo>
                    <a:pt x="4236675" y="2442388"/>
                  </a:moveTo>
                  <a:cubicBezTo>
                    <a:pt x="4238174" y="2514574"/>
                    <a:pt x="4293226" y="2500876"/>
                    <a:pt x="3948306" y="2498562"/>
                  </a:cubicBezTo>
                  <a:cubicBezTo>
                    <a:pt x="3931493" y="2498448"/>
                    <a:pt x="3937755" y="2537453"/>
                    <a:pt x="3930753" y="2183124"/>
                  </a:cubicBezTo>
                  <a:cubicBezTo>
                    <a:pt x="3929975" y="2144328"/>
                    <a:pt x="3887334" y="2154060"/>
                    <a:pt x="4175931" y="2154819"/>
                  </a:cubicBezTo>
                  <a:cubicBezTo>
                    <a:pt x="4249181" y="2155028"/>
                    <a:pt x="4229578" y="2102648"/>
                    <a:pt x="4236675" y="2442388"/>
                  </a:cubicBezTo>
                  <a:close/>
                  <a:moveTo>
                    <a:pt x="4175912" y="2137176"/>
                  </a:moveTo>
                  <a:cubicBezTo>
                    <a:pt x="3878757" y="2136379"/>
                    <a:pt x="3930070" y="2158898"/>
                    <a:pt x="3928438" y="2053777"/>
                  </a:cubicBezTo>
                  <a:cubicBezTo>
                    <a:pt x="3923712" y="1752777"/>
                    <a:pt x="3912440" y="1792826"/>
                    <a:pt x="3948325" y="1792446"/>
                  </a:cubicBezTo>
                  <a:cubicBezTo>
                    <a:pt x="4250281" y="1789183"/>
                    <a:pt x="4225080" y="1792655"/>
                    <a:pt x="4225118" y="1795349"/>
                  </a:cubicBezTo>
                  <a:cubicBezTo>
                    <a:pt x="4231324" y="2193236"/>
                    <a:pt x="4254248" y="2137384"/>
                    <a:pt x="4175912" y="2137176"/>
                  </a:cubicBezTo>
                  <a:close/>
                  <a:moveTo>
                    <a:pt x="4175912" y="1774329"/>
                  </a:moveTo>
                  <a:cubicBezTo>
                    <a:pt x="4104028" y="1774139"/>
                    <a:pt x="4020057" y="1774044"/>
                    <a:pt x="3948192" y="1774822"/>
                  </a:cubicBezTo>
                  <a:cubicBezTo>
                    <a:pt x="3914338" y="1775182"/>
                    <a:pt x="3922612" y="1828852"/>
                    <a:pt x="3917848" y="1429334"/>
                  </a:cubicBezTo>
                  <a:cubicBezTo>
                    <a:pt x="4162002" y="1431629"/>
                    <a:pt x="4122189" y="1429391"/>
                    <a:pt x="4219179" y="1427456"/>
                  </a:cubicBezTo>
                  <a:cubicBezTo>
                    <a:pt x="4225631" y="1826917"/>
                    <a:pt x="4244323" y="1774405"/>
                    <a:pt x="4175912" y="1774329"/>
                  </a:cubicBezTo>
                  <a:close/>
                  <a:moveTo>
                    <a:pt x="3919917" y="2442388"/>
                  </a:moveTo>
                  <a:cubicBezTo>
                    <a:pt x="3921530" y="2516224"/>
                    <a:pt x="3975367" y="2498334"/>
                    <a:pt x="3620238" y="2498448"/>
                  </a:cubicBezTo>
                  <a:cubicBezTo>
                    <a:pt x="3616632" y="2266049"/>
                    <a:pt x="3616803" y="2260110"/>
                    <a:pt x="3614070" y="2182973"/>
                  </a:cubicBezTo>
                  <a:cubicBezTo>
                    <a:pt x="3612571" y="2140761"/>
                    <a:pt x="3579419" y="2152903"/>
                    <a:pt x="3834465" y="2153074"/>
                  </a:cubicBezTo>
                  <a:cubicBezTo>
                    <a:pt x="3936768" y="2153074"/>
                    <a:pt x="3912307" y="2095078"/>
                    <a:pt x="3919917" y="2442388"/>
                  </a:cubicBezTo>
                  <a:close/>
                  <a:moveTo>
                    <a:pt x="3612514" y="2135298"/>
                  </a:moveTo>
                  <a:cubicBezTo>
                    <a:pt x="3607637" y="1965522"/>
                    <a:pt x="3612059" y="1935206"/>
                    <a:pt x="3609858" y="1795008"/>
                  </a:cubicBezTo>
                  <a:cubicBezTo>
                    <a:pt x="3609782" y="1789525"/>
                    <a:pt x="3608852" y="1795008"/>
                    <a:pt x="3908132" y="1792826"/>
                  </a:cubicBezTo>
                  <a:cubicBezTo>
                    <a:pt x="3908170" y="1794742"/>
                    <a:pt x="3908208" y="1807320"/>
                    <a:pt x="3914281" y="2135829"/>
                  </a:cubicBezTo>
                  <a:cubicBezTo>
                    <a:pt x="3870806" y="2135354"/>
                    <a:pt x="3853195" y="2135468"/>
                    <a:pt x="3612514" y="2135298"/>
                  </a:cubicBezTo>
                  <a:close/>
                  <a:moveTo>
                    <a:pt x="3606992" y="3225129"/>
                  </a:moveTo>
                  <a:cubicBezTo>
                    <a:pt x="3279949" y="3225129"/>
                    <a:pt x="3314524" y="3226551"/>
                    <a:pt x="3314600" y="3218811"/>
                  </a:cubicBezTo>
                  <a:cubicBezTo>
                    <a:pt x="3315283" y="3138885"/>
                    <a:pt x="3314657" y="3125111"/>
                    <a:pt x="3310805" y="2880228"/>
                  </a:cubicBezTo>
                  <a:cubicBezTo>
                    <a:pt x="3489811" y="2880266"/>
                    <a:pt x="3515221" y="2879508"/>
                    <a:pt x="3609573" y="2879508"/>
                  </a:cubicBezTo>
                  <a:cubicBezTo>
                    <a:pt x="3616424" y="3266600"/>
                    <a:pt x="3621206" y="3225129"/>
                    <a:pt x="3606992" y="3225129"/>
                  </a:cubicBezTo>
                  <a:close/>
                  <a:moveTo>
                    <a:pt x="3606992" y="2861902"/>
                  </a:moveTo>
                  <a:cubicBezTo>
                    <a:pt x="3258828" y="2861902"/>
                    <a:pt x="3310729" y="2876301"/>
                    <a:pt x="3310008" y="2830239"/>
                  </a:cubicBezTo>
                  <a:cubicBezTo>
                    <a:pt x="3304163" y="2457356"/>
                    <a:pt x="3280689" y="2515674"/>
                    <a:pt x="3379348" y="2515674"/>
                  </a:cubicBezTo>
                  <a:cubicBezTo>
                    <a:pt x="3485940" y="2515674"/>
                    <a:pt x="3495865" y="2516054"/>
                    <a:pt x="3604981" y="2516054"/>
                  </a:cubicBezTo>
                  <a:cubicBezTo>
                    <a:pt x="3610806" y="2890909"/>
                    <a:pt x="3609307" y="2861902"/>
                    <a:pt x="3606992" y="2861902"/>
                  </a:cubicBezTo>
                  <a:close/>
                  <a:moveTo>
                    <a:pt x="3303688" y="2497784"/>
                  </a:moveTo>
                  <a:cubicBezTo>
                    <a:pt x="3300444" y="2285134"/>
                    <a:pt x="3300349" y="2262937"/>
                    <a:pt x="3297920" y="2183049"/>
                  </a:cubicBezTo>
                  <a:cubicBezTo>
                    <a:pt x="3296610" y="2139585"/>
                    <a:pt x="3250117" y="2152808"/>
                    <a:pt x="3597485" y="2152922"/>
                  </a:cubicBezTo>
                  <a:cubicBezTo>
                    <a:pt x="3601565" y="2281795"/>
                    <a:pt x="3600047" y="2197543"/>
                    <a:pt x="3604715" y="2498467"/>
                  </a:cubicBezTo>
                  <a:cubicBezTo>
                    <a:pt x="3581146" y="2498448"/>
                    <a:pt x="3327827" y="2497993"/>
                    <a:pt x="3303688" y="2497784"/>
                  </a:cubicBezTo>
                  <a:close/>
                  <a:moveTo>
                    <a:pt x="3293251" y="1773399"/>
                  </a:moveTo>
                  <a:cubicBezTo>
                    <a:pt x="3289323" y="1524684"/>
                    <a:pt x="3288925" y="1491522"/>
                    <a:pt x="3287445" y="1428670"/>
                  </a:cubicBezTo>
                  <a:cubicBezTo>
                    <a:pt x="3401893" y="1430776"/>
                    <a:pt x="3500268" y="1428025"/>
                    <a:pt x="3587731" y="1427854"/>
                  </a:cubicBezTo>
                  <a:cubicBezTo>
                    <a:pt x="3589097" y="1485622"/>
                    <a:pt x="3593974" y="1773475"/>
                    <a:pt x="3594012" y="1775201"/>
                  </a:cubicBezTo>
                  <a:cubicBezTo>
                    <a:pt x="3468026" y="1774993"/>
                    <a:pt x="3466888" y="1771862"/>
                    <a:pt x="3293251" y="1773399"/>
                  </a:cubicBezTo>
                  <a:close/>
                  <a:moveTo>
                    <a:pt x="3288147" y="2497632"/>
                  </a:moveTo>
                  <a:cubicBezTo>
                    <a:pt x="3098133" y="2495602"/>
                    <a:pt x="3067885" y="2497348"/>
                    <a:pt x="2986001" y="2497879"/>
                  </a:cubicBezTo>
                  <a:cubicBezTo>
                    <a:pt x="2979795" y="2091322"/>
                    <a:pt x="2967214" y="2153643"/>
                    <a:pt x="3037959" y="2152789"/>
                  </a:cubicBezTo>
                  <a:cubicBezTo>
                    <a:pt x="3320483" y="2149393"/>
                    <a:pt x="3281182" y="2144423"/>
                    <a:pt x="3282359" y="2183618"/>
                  </a:cubicBezTo>
                  <a:cubicBezTo>
                    <a:pt x="3285016" y="2271721"/>
                    <a:pt x="3285053" y="2295075"/>
                    <a:pt x="3288147" y="2497632"/>
                  </a:cubicBezTo>
                  <a:close/>
                  <a:moveTo>
                    <a:pt x="3265432" y="1773684"/>
                  </a:moveTo>
                  <a:cubicBezTo>
                    <a:pt x="3184610" y="1774556"/>
                    <a:pt x="3121038" y="1774575"/>
                    <a:pt x="3037940" y="1773684"/>
                  </a:cubicBezTo>
                  <a:cubicBezTo>
                    <a:pt x="2956397" y="1772697"/>
                    <a:pt x="2973381" y="1838281"/>
                    <a:pt x="2968675" y="1427513"/>
                  </a:cubicBezTo>
                  <a:cubicBezTo>
                    <a:pt x="3120773" y="1427304"/>
                    <a:pt x="3166279" y="1426147"/>
                    <a:pt x="3271865" y="1428366"/>
                  </a:cubicBezTo>
                  <a:cubicBezTo>
                    <a:pt x="3280879" y="1811873"/>
                    <a:pt x="3281087" y="1773513"/>
                    <a:pt x="3265432" y="1773684"/>
                  </a:cubicBezTo>
                  <a:close/>
                  <a:moveTo>
                    <a:pt x="2970459" y="2497974"/>
                  </a:moveTo>
                  <a:cubicBezTo>
                    <a:pt x="2616601" y="2499605"/>
                    <a:pt x="2670191" y="2513568"/>
                    <a:pt x="2669299" y="2442084"/>
                  </a:cubicBezTo>
                  <a:cubicBezTo>
                    <a:pt x="2665087" y="2104621"/>
                    <a:pt x="2651006" y="2151765"/>
                    <a:pt x="2696341" y="2151765"/>
                  </a:cubicBezTo>
                  <a:cubicBezTo>
                    <a:pt x="3009456" y="2151765"/>
                    <a:pt x="2966550" y="2147098"/>
                    <a:pt x="2966550" y="2182935"/>
                  </a:cubicBezTo>
                  <a:cubicBezTo>
                    <a:pt x="2966625" y="2262387"/>
                    <a:pt x="2966758" y="2256164"/>
                    <a:pt x="2970459" y="2497974"/>
                  </a:cubicBezTo>
                  <a:close/>
                  <a:moveTo>
                    <a:pt x="2924023" y="2135829"/>
                  </a:moveTo>
                  <a:cubicBezTo>
                    <a:pt x="2810334" y="2135829"/>
                    <a:pt x="2810277" y="2134140"/>
                    <a:pt x="2696341" y="2134140"/>
                  </a:cubicBezTo>
                  <a:cubicBezTo>
                    <a:pt x="2655314" y="2134140"/>
                    <a:pt x="2663511" y="2150512"/>
                    <a:pt x="2661994" y="2053815"/>
                  </a:cubicBezTo>
                  <a:cubicBezTo>
                    <a:pt x="2657041" y="1738055"/>
                    <a:pt x="2646148" y="1789449"/>
                    <a:pt x="2696341" y="1789449"/>
                  </a:cubicBezTo>
                  <a:cubicBezTo>
                    <a:pt x="2989758" y="1789449"/>
                    <a:pt x="2959092" y="1789601"/>
                    <a:pt x="2959187" y="1795387"/>
                  </a:cubicBezTo>
                  <a:cubicBezTo>
                    <a:pt x="2965316" y="2186881"/>
                    <a:pt x="2986190" y="2135829"/>
                    <a:pt x="2924023" y="2135829"/>
                  </a:cubicBezTo>
                  <a:close/>
                  <a:moveTo>
                    <a:pt x="2696341" y="1771843"/>
                  </a:moveTo>
                  <a:cubicBezTo>
                    <a:pt x="2641631" y="1771843"/>
                    <a:pt x="2662999" y="1824887"/>
                    <a:pt x="2653112" y="1427664"/>
                  </a:cubicBezTo>
                  <a:cubicBezTo>
                    <a:pt x="2683817" y="1427531"/>
                    <a:pt x="2703078" y="1427569"/>
                    <a:pt x="2924042" y="1427531"/>
                  </a:cubicBezTo>
                  <a:cubicBezTo>
                    <a:pt x="2962773" y="1427531"/>
                    <a:pt x="2952374" y="1372704"/>
                    <a:pt x="2958845" y="1773076"/>
                  </a:cubicBezTo>
                  <a:cubicBezTo>
                    <a:pt x="2769781" y="1772526"/>
                    <a:pt x="2793331" y="1771843"/>
                    <a:pt x="2696341" y="1771843"/>
                  </a:cubicBezTo>
                  <a:close/>
                  <a:moveTo>
                    <a:pt x="2653758" y="2442312"/>
                  </a:moveTo>
                  <a:cubicBezTo>
                    <a:pt x="2654631" y="2512449"/>
                    <a:pt x="2712016" y="2500364"/>
                    <a:pt x="2354951" y="2498448"/>
                  </a:cubicBezTo>
                  <a:cubicBezTo>
                    <a:pt x="2352370" y="2498429"/>
                    <a:pt x="2354951" y="2381167"/>
                    <a:pt x="2348974" y="2182593"/>
                  </a:cubicBezTo>
                  <a:cubicBezTo>
                    <a:pt x="2347588" y="2135734"/>
                    <a:pt x="2312254" y="2161175"/>
                    <a:pt x="2582747" y="2153415"/>
                  </a:cubicBezTo>
                  <a:cubicBezTo>
                    <a:pt x="2663436" y="2151082"/>
                    <a:pt x="2649431" y="2096842"/>
                    <a:pt x="2653758" y="2442312"/>
                  </a:cubicBezTo>
                  <a:close/>
                  <a:moveTo>
                    <a:pt x="2582329" y="2135753"/>
                  </a:moveTo>
                  <a:cubicBezTo>
                    <a:pt x="2524659" y="2137422"/>
                    <a:pt x="2460025" y="2138276"/>
                    <a:pt x="2355046" y="2136284"/>
                  </a:cubicBezTo>
                  <a:cubicBezTo>
                    <a:pt x="2345501" y="2136113"/>
                    <a:pt x="2347550" y="2147610"/>
                    <a:pt x="2346032" y="2053796"/>
                  </a:cubicBezTo>
                  <a:cubicBezTo>
                    <a:pt x="2341288" y="1751259"/>
                    <a:pt x="2338366" y="1791972"/>
                    <a:pt x="2355084" y="1791574"/>
                  </a:cubicBezTo>
                  <a:cubicBezTo>
                    <a:pt x="2678921" y="1784137"/>
                    <a:pt x="2644326" y="1791896"/>
                    <a:pt x="2644364" y="1795330"/>
                  </a:cubicBezTo>
                  <a:cubicBezTo>
                    <a:pt x="2646376" y="1923178"/>
                    <a:pt x="2644440" y="1924810"/>
                    <a:pt x="2646452" y="2054100"/>
                  </a:cubicBezTo>
                  <a:cubicBezTo>
                    <a:pt x="2647989" y="2151272"/>
                    <a:pt x="2664707" y="2133400"/>
                    <a:pt x="2582329" y="2135753"/>
                  </a:cubicBezTo>
                  <a:close/>
                  <a:moveTo>
                    <a:pt x="2582462" y="1772261"/>
                  </a:moveTo>
                  <a:cubicBezTo>
                    <a:pt x="2447330" y="1773171"/>
                    <a:pt x="2440137" y="1771995"/>
                    <a:pt x="2354743" y="1773949"/>
                  </a:cubicBezTo>
                  <a:cubicBezTo>
                    <a:pt x="2338556" y="1774329"/>
                    <a:pt x="2341554" y="1816464"/>
                    <a:pt x="2338271" y="1429751"/>
                  </a:cubicBezTo>
                  <a:cubicBezTo>
                    <a:pt x="2432642" y="1428916"/>
                    <a:pt x="2266976" y="1430150"/>
                    <a:pt x="2637551" y="1427740"/>
                  </a:cubicBezTo>
                  <a:cubicBezTo>
                    <a:pt x="2647609" y="1836574"/>
                    <a:pt x="2661045" y="1771635"/>
                    <a:pt x="2582462" y="1772261"/>
                  </a:cubicBezTo>
                  <a:close/>
                  <a:moveTo>
                    <a:pt x="2338536" y="2498353"/>
                  </a:moveTo>
                  <a:cubicBezTo>
                    <a:pt x="1989309" y="2496304"/>
                    <a:pt x="2039123" y="2524097"/>
                    <a:pt x="2037415" y="2442008"/>
                  </a:cubicBezTo>
                  <a:cubicBezTo>
                    <a:pt x="2035138" y="2333074"/>
                    <a:pt x="2034075" y="2252465"/>
                    <a:pt x="2033487" y="2183238"/>
                  </a:cubicBezTo>
                  <a:cubicBezTo>
                    <a:pt x="2033202" y="2148919"/>
                    <a:pt x="1985267" y="2147591"/>
                    <a:pt x="2332540" y="2153548"/>
                  </a:cubicBezTo>
                  <a:cubicBezTo>
                    <a:pt x="2337835" y="2343395"/>
                    <a:pt x="2337019" y="2372421"/>
                    <a:pt x="2338536" y="2498353"/>
                  </a:cubicBezTo>
                  <a:close/>
                  <a:moveTo>
                    <a:pt x="2033070" y="2136739"/>
                  </a:moveTo>
                  <a:cubicBezTo>
                    <a:pt x="2031172" y="1961633"/>
                    <a:pt x="2028895" y="1937559"/>
                    <a:pt x="2026579" y="1791080"/>
                  </a:cubicBezTo>
                  <a:cubicBezTo>
                    <a:pt x="2028306" y="1791080"/>
                    <a:pt x="2327264" y="1792712"/>
                    <a:pt x="2327321" y="1795387"/>
                  </a:cubicBezTo>
                  <a:cubicBezTo>
                    <a:pt x="2329048" y="1905004"/>
                    <a:pt x="2329428" y="2028811"/>
                    <a:pt x="2332104" y="2135886"/>
                  </a:cubicBezTo>
                  <a:cubicBezTo>
                    <a:pt x="2214695" y="2133970"/>
                    <a:pt x="2117572" y="2136588"/>
                    <a:pt x="2033070" y="2136739"/>
                  </a:cubicBezTo>
                  <a:close/>
                  <a:moveTo>
                    <a:pt x="2026314" y="1773456"/>
                  </a:moveTo>
                  <a:cubicBezTo>
                    <a:pt x="2022443" y="1528478"/>
                    <a:pt x="2021740" y="1495923"/>
                    <a:pt x="2021380" y="1428632"/>
                  </a:cubicBezTo>
                  <a:cubicBezTo>
                    <a:pt x="2142204" y="1428708"/>
                    <a:pt x="2161143" y="1431041"/>
                    <a:pt x="2322710" y="1429865"/>
                  </a:cubicBezTo>
                  <a:cubicBezTo>
                    <a:pt x="2322729" y="1431307"/>
                    <a:pt x="2326961" y="1773020"/>
                    <a:pt x="2326980" y="1774537"/>
                  </a:cubicBezTo>
                  <a:cubicBezTo>
                    <a:pt x="2214410" y="1776662"/>
                    <a:pt x="2118939" y="1773570"/>
                    <a:pt x="2026314" y="1773456"/>
                  </a:cubicBezTo>
                  <a:close/>
                  <a:moveTo>
                    <a:pt x="2021892" y="2442426"/>
                  </a:moveTo>
                  <a:cubicBezTo>
                    <a:pt x="2023562" y="2522010"/>
                    <a:pt x="2070700" y="2498941"/>
                    <a:pt x="1785937" y="2498941"/>
                  </a:cubicBezTo>
                  <a:cubicBezTo>
                    <a:pt x="1708550" y="2498941"/>
                    <a:pt x="1720657" y="2560333"/>
                    <a:pt x="1717507" y="2182385"/>
                  </a:cubicBezTo>
                  <a:cubicBezTo>
                    <a:pt x="1717184" y="2143740"/>
                    <a:pt x="1670141" y="2154345"/>
                    <a:pt x="2017717" y="2154345"/>
                  </a:cubicBezTo>
                  <a:cubicBezTo>
                    <a:pt x="2018457" y="2231577"/>
                    <a:pt x="2018856" y="2296649"/>
                    <a:pt x="2021892" y="2442426"/>
                  </a:cubicBezTo>
                  <a:close/>
                  <a:moveTo>
                    <a:pt x="2013486" y="2136758"/>
                  </a:moveTo>
                  <a:cubicBezTo>
                    <a:pt x="1816413" y="2136815"/>
                    <a:pt x="1769844" y="2136891"/>
                    <a:pt x="1717089" y="2136739"/>
                  </a:cubicBezTo>
                  <a:cubicBezTo>
                    <a:pt x="1717070" y="2135734"/>
                    <a:pt x="1713009" y="1823692"/>
                    <a:pt x="1712478" y="1790113"/>
                  </a:cubicBezTo>
                  <a:cubicBezTo>
                    <a:pt x="1713826" y="1790094"/>
                    <a:pt x="2011019" y="1787874"/>
                    <a:pt x="2011133" y="1795368"/>
                  </a:cubicBezTo>
                  <a:cubicBezTo>
                    <a:pt x="2016788" y="2161118"/>
                    <a:pt x="2021152" y="2136758"/>
                    <a:pt x="2013486" y="2136758"/>
                  </a:cubicBezTo>
                  <a:close/>
                  <a:moveTo>
                    <a:pt x="1712174" y="1772469"/>
                  </a:moveTo>
                  <a:cubicBezTo>
                    <a:pt x="1711188" y="1711685"/>
                    <a:pt x="1714831" y="1929970"/>
                    <a:pt x="1706216" y="1429429"/>
                  </a:cubicBezTo>
                  <a:cubicBezTo>
                    <a:pt x="1814591" y="1430908"/>
                    <a:pt x="1912473" y="1428689"/>
                    <a:pt x="2005819" y="1428632"/>
                  </a:cubicBezTo>
                  <a:cubicBezTo>
                    <a:pt x="2006199" y="1495980"/>
                    <a:pt x="2007147" y="1543845"/>
                    <a:pt x="2010772" y="1773437"/>
                  </a:cubicBezTo>
                  <a:cubicBezTo>
                    <a:pt x="1897007" y="1773418"/>
                    <a:pt x="1833985" y="1771236"/>
                    <a:pt x="1712174" y="1772469"/>
                  </a:cubicBezTo>
                  <a:close/>
                  <a:moveTo>
                    <a:pt x="1707184" y="2499036"/>
                  </a:moveTo>
                  <a:cubicBezTo>
                    <a:pt x="1450771" y="2499643"/>
                    <a:pt x="1525141" y="2499207"/>
                    <a:pt x="1405094" y="2498315"/>
                  </a:cubicBezTo>
                  <a:cubicBezTo>
                    <a:pt x="1404259" y="2406930"/>
                    <a:pt x="1405550" y="2390046"/>
                    <a:pt x="1400312" y="2154364"/>
                  </a:cubicBezTo>
                  <a:cubicBezTo>
                    <a:pt x="1489863" y="2154098"/>
                    <a:pt x="1497340" y="2153529"/>
                    <a:pt x="1701699" y="2154307"/>
                  </a:cubicBezTo>
                  <a:cubicBezTo>
                    <a:pt x="1703654" y="2365990"/>
                    <a:pt x="1705419" y="2407935"/>
                    <a:pt x="1707184" y="2499036"/>
                  </a:cubicBezTo>
                  <a:close/>
                  <a:moveTo>
                    <a:pt x="1672153" y="2136569"/>
                  </a:moveTo>
                  <a:cubicBezTo>
                    <a:pt x="1344711" y="2134785"/>
                    <a:pt x="1400123" y="2161763"/>
                    <a:pt x="1398434" y="2053777"/>
                  </a:cubicBezTo>
                  <a:cubicBezTo>
                    <a:pt x="1396403" y="1924639"/>
                    <a:pt x="1397902" y="1924449"/>
                    <a:pt x="1395872" y="1795045"/>
                  </a:cubicBezTo>
                  <a:cubicBezTo>
                    <a:pt x="1395758" y="1787741"/>
                    <a:pt x="1378129" y="1794419"/>
                    <a:pt x="1696936" y="1790284"/>
                  </a:cubicBezTo>
                  <a:cubicBezTo>
                    <a:pt x="1703047" y="2185098"/>
                    <a:pt x="1712212" y="2136720"/>
                    <a:pt x="1672153" y="2136569"/>
                  </a:cubicBezTo>
                  <a:close/>
                  <a:moveTo>
                    <a:pt x="1395530" y="1774025"/>
                  </a:moveTo>
                  <a:cubicBezTo>
                    <a:pt x="1389059" y="1373425"/>
                    <a:pt x="1368280" y="1428214"/>
                    <a:pt x="1444604" y="1427987"/>
                  </a:cubicBezTo>
                  <a:cubicBezTo>
                    <a:pt x="1541005" y="1427721"/>
                    <a:pt x="1597461" y="1427569"/>
                    <a:pt x="1671982" y="1428859"/>
                  </a:cubicBezTo>
                  <a:cubicBezTo>
                    <a:pt x="1698075" y="1429353"/>
                    <a:pt x="1690408" y="1387388"/>
                    <a:pt x="1696652" y="1772659"/>
                  </a:cubicBezTo>
                  <a:cubicBezTo>
                    <a:pt x="1585543" y="1774139"/>
                    <a:pt x="1644200" y="1773854"/>
                    <a:pt x="1395530" y="1774025"/>
                  </a:cubicBezTo>
                  <a:close/>
                  <a:moveTo>
                    <a:pt x="1389553" y="2498202"/>
                  </a:moveTo>
                  <a:cubicBezTo>
                    <a:pt x="1311976" y="2497803"/>
                    <a:pt x="1214436" y="2498353"/>
                    <a:pt x="1088982" y="2498410"/>
                  </a:cubicBezTo>
                  <a:cubicBezTo>
                    <a:pt x="1086628" y="2391468"/>
                    <a:pt x="1084959" y="2390558"/>
                    <a:pt x="1083194" y="2153377"/>
                  </a:cubicBezTo>
                  <a:cubicBezTo>
                    <a:pt x="1205384" y="2153074"/>
                    <a:pt x="1217150" y="2154724"/>
                    <a:pt x="1384733" y="2154383"/>
                  </a:cubicBezTo>
                  <a:cubicBezTo>
                    <a:pt x="1390274" y="2409833"/>
                    <a:pt x="1388642" y="2397748"/>
                    <a:pt x="1389553" y="2498202"/>
                  </a:cubicBezTo>
                  <a:close/>
                  <a:moveTo>
                    <a:pt x="1330782" y="2136834"/>
                  </a:moveTo>
                  <a:cubicBezTo>
                    <a:pt x="1216865" y="2136834"/>
                    <a:pt x="1217245" y="2135772"/>
                    <a:pt x="1103195" y="2135772"/>
                  </a:cubicBezTo>
                  <a:cubicBezTo>
                    <a:pt x="1076893" y="2135772"/>
                    <a:pt x="1083516" y="2151860"/>
                    <a:pt x="1081979" y="2053796"/>
                  </a:cubicBezTo>
                  <a:cubicBezTo>
                    <a:pt x="1077254" y="1752284"/>
                    <a:pt x="1068506" y="1792427"/>
                    <a:pt x="1103195" y="1792427"/>
                  </a:cubicBezTo>
                  <a:cubicBezTo>
                    <a:pt x="1404867" y="1792427"/>
                    <a:pt x="1380216" y="1788652"/>
                    <a:pt x="1380330" y="1795368"/>
                  </a:cubicBezTo>
                  <a:cubicBezTo>
                    <a:pt x="1386573" y="2192971"/>
                    <a:pt x="1401147" y="2136834"/>
                    <a:pt x="1330782" y="2136834"/>
                  </a:cubicBezTo>
                  <a:close/>
                  <a:moveTo>
                    <a:pt x="1330782" y="1774063"/>
                  </a:moveTo>
                  <a:cubicBezTo>
                    <a:pt x="1213449" y="1774063"/>
                    <a:pt x="1213772" y="1774784"/>
                    <a:pt x="1103195" y="1774784"/>
                  </a:cubicBezTo>
                  <a:cubicBezTo>
                    <a:pt x="1059720" y="1774784"/>
                    <a:pt x="1086306" y="1816711"/>
                    <a:pt x="1072946" y="1427038"/>
                  </a:cubicBezTo>
                  <a:cubicBezTo>
                    <a:pt x="1151965" y="1426583"/>
                    <a:pt x="1216524" y="1428214"/>
                    <a:pt x="1373954" y="1428120"/>
                  </a:cubicBezTo>
                  <a:cubicBezTo>
                    <a:pt x="1380785" y="1829934"/>
                    <a:pt x="1396764" y="1774025"/>
                    <a:pt x="1330782" y="1774063"/>
                  </a:cubicBezTo>
                  <a:close/>
                  <a:moveTo>
                    <a:pt x="1073421" y="2498448"/>
                  </a:moveTo>
                  <a:cubicBezTo>
                    <a:pt x="722751" y="2499340"/>
                    <a:pt x="773836" y="2519582"/>
                    <a:pt x="772375" y="2442008"/>
                  </a:cubicBezTo>
                  <a:cubicBezTo>
                    <a:pt x="770667" y="2350642"/>
                    <a:pt x="769339" y="2268761"/>
                    <a:pt x="768523" y="2183238"/>
                  </a:cubicBezTo>
                  <a:cubicBezTo>
                    <a:pt x="768162" y="2143531"/>
                    <a:pt x="720057" y="2154895"/>
                    <a:pt x="1067652" y="2153434"/>
                  </a:cubicBezTo>
                  <a:cubicBezTo>
                    <a:pt x="1069379" y="2388262"/>
                    <a:pt x="1071276" y="2403477"/>
                    <a:pt x="1073421" y="2498448"/>
                  </a:cubicBezTo>
                  <a:close/>
                  <a:moveTo>
                    <a:pt x="989354" y="2136644"/>
                  </a:moveTo>
                  <a:cubicBezTo>
                    <a:pt x="900354" y="2137972"/>
                    <a:pt x="832854" y="2137726"/>
                    <a:pt x="768030" y="2136588"/>
                  </a:cubicBezTo>
                  <a:cubicBezTo>
                    <a:pt x="768011" y="2135108"/>
                    <a:pt x="763494" y="1807073"/>
                    <a:pt x="763210" y="1790853"/>
                  </a:cubicBezTo>
                  <a:cubicBezTo>
                    <a:pt x="1095130" y="1788178"/>
                    <a:pt x="1062984" y="1794002"/>
                    <a:pt x="1063003" y="1795349"/>
                  </a:cubicBezTo>
                  <a:cubicBezTo>
                    <a:pt x="1069341" y="2198852"/>
                    <a:pt x="1090746" y="2134994"/>
                    <a:pt x="989354" y="2136644"/>
                  </a:cubicBezTo>
                  <a:close/>
                  <a:moveTo>
                    <a:pt x="762925" y="1773209"/>
                  </a:moveTo>
                  <a:cubicBezTo>
                    <a:pt x="756511" y="1410780"/>
                    <a:pt x="751216" y="1430282"/>
                    <a:pt x="761900" y="1430244"/>
                  </a:cubicBezTo>
                  <a:cubicBezTo>
                    <a:pt x="904642" y="1429865"/>
                    <a:pt x="916939" y="1430605"/>
                    <a:pt x="989658" y="1428518"/>
                  </a:cubicBezTo>
                  <a:cubicBezTo>
                    <a:pt x="1076514" y="1426128"/>
                    <a:pt x="1056721" y="1366747"/>
                    <a:pt x="1062699" y="1774689"/>
                  </a:cubicBezTo>
                  <a:cubicBezTo>
                    <a:pt x="977209" y="1774234"/>
                    <a:pt x="942368" y="1771748"/>
                    <a:pt x="762925" y="1773209"/>
                  </a:cubicBezTo>
                  <a:close/>
                  <a:moveTo>
                    <a:pt x="534484" y="2879375"/>
                  </a:moveTo>
                  <a:cubicBezTo>
                    <a:pt x="610694" y="2877933"/>
                    <a:pt x="683109" y="2877857"/>
                    <a:pt x="761767" y="2879451"/>
                  </a:cubicBezTo>
                  <a:cubicBezTo>
                    <a:pt x="763608" y="2879489"/>
                    <a:pt x="770041" y="3224616"/>
                    <a:pt x="761805" y="3224768"/>
                  </a:cubicBezTo>
                  <a:cubicBezTo>
                    <a:pt x="750154" y="3224939"/>
                    <a:pt x="468996" y="3229644"/>
                    <a:pt x="468863" y="3217692"/>
                  </a:cubicBezTo>
                  <a:cubicBezTo>
                    <a:pt x="465086" y="2816333"/>
                    <a:pt x="432390" y="2881291"/>
                    <a:pt x="534484" y="2879375"/>
                  </a:cubicBezTo>
                  <a:close/>
                  <a:moveTo>
                    <a:pt x="534275" y="3242563"/>
                  </a:moveTo>
                  <a:cubicBezTo>
                    <a:pt x="609764" y="3243474"/>
                    <a:pt x="686810" y="3243588"/>
                    <a:pt x="761995" y="3242374"/>
                  </a:cubicBezTo>
                  <a:cubicBezTo>
                    <a:pt x="769586" y="3242260"/>
                    <a:pt x="768656" y="3202344"/>
                    <a:pt x="775203" y="3586704"/>
                  </a:cubicBezTo>
                  <a:cubicBezTo>
                    <a:pt x="631531" y="3589190"/>
                    <a:pt x="564505" y="3587501"/>
                    <a:pt x="474651" y="3587198"/>
                  </a:cubicBezTo>
                  <a:cubicBezTo>
                    <a:pt x="468180" y="3181589"/>
                    <a:pt x="447286" y="3241501"/>
                    <a:pt x="534275" y="3242563"/>
                  </a:cubicBezTo>
                  <a:close/>
                  <a:moveTo>
                    <a:pt x="775544" y="3607175"/>
                  </a:moveTo>
                  <a:cubicBezTo>
                    <a:pt x="779757" y="3876455"/>
                    <a:pt x="780118" y="3897209"/>
                    <a:pt x="780744" y="3947180"/>
                  </a:cubicBezTo>
                  <a:cubicBezTo>
                    <a:pt x="545623" y="3946535"/>
                    <a:pt x="572912" y="3947389"/>
                    <a:pt x="480306" y="3947806"/>
                  </a:cubicBezTo>
                  <a:cubicBezTo>
                    <a:pt x="473227" y="3495225"/>
                    <a:pt x="475353" y="3631041"/>
                    <a:pt x="474935" y="3604822"/>
                  </a:cubicBezTo>
                  <a:cubicBezTo>
                    <a:pt x="802074" y="3605998"/>
                    <a:pt x="775468" y="3602697"/>
                    <a:pt x="775544" y="3607175"/>
                  </a:cubicBezTo>
                  <a:close/>
                  <a:moveTo>
                    <a:pt x="534408" y="3965032"/>
                  </a:moveTo>
                  <a:cubicBezTo>
                    <a:pt x="826231" y="3962661"/>
                    <a:pt x="780877" y="3957652"/>
                    <a:pt x="781313" y="3995481"/>
                  </a:cubicBezTo>
                  <a:cubicBezTo>
                    <a:pt x="782224" y="4075446"/>
                    <a:pt x="782433" y="4084040"/>
                    <a:pt x="785925" y="4311014"/>
                  </a:cubicBezTo>
                  <a:cubicBezTo>
                    <a:pt x="583918" y="4312114"/>
                    <a:pt x="575701" y="4311204"/>
                    <a:pt x="486720" y="4310862"/>
                  </a:cubicBezTo>
                  <a:cubicBezTo>
                    <a:pt x="479186" y="3912367"/>
                    <a:pt x="458881" y="3965753"/>
                    <a:pt x="534408" y="3965032"/>
                  </a:cubicBezTo>
                  <a:close/>
                  <a:moveTo>
                    <a:pt x="534275" y="4690309"/>
                  </a:moveTo>
                  <a:cubicBezTo>
                    <a:pt x="606804" y="4691087"/>
                    <a:pt x="689390" y="4691049"/>
                    <a:pt x="761938" y="4690650"/>
                  </a:cubicBezTo>
                  <a:cubicBezTo>
                    <a:pt x="807387" y="4690404"/>
                    <a:pt x="785735" y="4646826"/>
                    <a:pt x="796874" y="5035626"/>
                  </a:cubicBezTo>
                  <a:cubicBezTo>
                    <a:pt x="568111" y="5036764"/>
                    <a:pt x="616558" y="5036158"/>
                    <a:pt x="495962" y="5035361"/>
                  </a:cubicBezTo>
                  <a:cubicBezTo>
                    <a:pt x="485657" y="4633034"/>
                    <a:pt x="477213" y="4689702"/>
                    <a:pt x="534275" y="4690309"/>
                  </a:cubicBezTo>
                  <a:close/>
                  <a:moveTo>
                    <a:pt x="534275" y="5053346"/>
                  </a:moveTo>
                  <a:cubicBezTo>
                    <a:pt x="610391" y="5054067"/>
                    <a:pt x="684684" y="5054028"/>
                    <a:pt x="761938" y="5053498"/>
                  </a:cubicBezTo>
                  <a:cubicBezTo>
                    <a:pt x="808298" y="5053175"/>
                    <a:pt x="797424" y="4996982"/>
                    <a:pt x="804313" y="5399289"/>
                  </a:cubicBezTo>
                  <a:cubicBezTo>
                    <a:pt x="701934" y="5400124"/>
                    <a:pt x="737212" y="5401130"/>
                    <a:pt x="503894" y="5399877"/>
                  </a:cubicBezTo>
                  <a:cubicBezTo>
                    <a:pt x="497100" y="5000055"/>
                    <a:pt x="480021" y="5052833"/>
                    <a:pt x="534275" y="5053346"/>
                  </a:cubicBezTo>
                  <a:close/>
                  <a:moveTo>
                    <a:pt x="534313" y="5417710"/>
                  </a:moveTo>
                  <a:cubicBezTo>
                    <a:pt x="821961" y="5419626"/>
                    <a:pt x="804560" y="5413593"/>
                    <a:pt x="804655" y="5419664"/>
                  </a:cubicBezTo>
                  <a:cubicBezTo>
                    <a:pt x="806666" y="5548366"/>
                    <a:pt x="803858" y="5547380"/>
                    <a:pt x="805907" y="5678776"/>
                  </a:cubicBezTo>
                  <a:cubicBezTo>
                    <a:pt x="807463" y="5778395"/>
                    <a:pt x="819077" y="5761605"/>
                    <a:pt x="761862" y="5761909"/>
                  </a:cubicBezTo>
                  <a:cubicBezTo>
                    <a:pt x="685443" y="5762326"/>
                    <a:pt x="610429" y="5762554"/>
                    <a:pt x="534484" y="5761225"/>
                  </a:cubicBezTo>
                  <a:cubicBezTo>
                    <a:pt x="501408" y="5760656"/>
                    <a:pt x="509131" y="5776289"/>
                    <a:pt x="507594" y="5678396"/>
                  </a:cubicBezTo>
                  <a:cubicBezTo>
                    <a:pt x="502888" y="5377301"/>
                    <a:pt x="491882" y="5417426"/>
                    <a:pt x="534313" y="5417710"/>
                  </a:cubicBezTo>
                  <a:close/>
                  <a:moveTo>
                    <a:pt x="534313" y="6142380"/>
                  </a:moveTo>
                  <a:cubicBezTo>
                    <a:pt x="864051" y="6144144"/>
                    <a:pt x="815338" y="6119406"/>
                    <a:pt x="816534" y="6196714"/>
                  </a:cubicBezTo>
                  <a:cubicBezTo>
                    <a:pt x="818526" y="6324391"/>
                    <a:pt x="816876" y="6326668"/>
                    <a:pt x="818906" y="6455787"/>
                  </a:cubicBezTo>
                  <a:cubicBezTo>
                    <a:pt x="819551" y="6496500"/>
                    <a:pt x="831032" y="6488323"/>
                    <a:pt x="761938" y="6487944"/>
                  </a:cubicBezTo>
                  <a:cubicBezTo>
                    <a:pt x="482773" y="6486445"/>
                    <a:pt x="521219" y="6496728"/>
                    <a:pt x="520574" y="6455389"/>
                  </a:cubicBezTo>
                  <a:cubicBezTo>
                    <a:pt x="515109" y="6105291"/>
                    <a:pt x="499131" y="6142190"/>
                    <a:pt x="534313" y="6142380"/>
                  </a:cubicBezTo>
                  <a:close/>
                  <a:moveTo>
                    <a:pt x="521162" y="6503709"/>
                  </a:moveTo>
                  <a:cubicBezTo>
                    <a:pt x="592989" y="6505284"/>
                    <a:pt x="575094" y="6505227"/>
                    <a:pt x="819760" y="6505815"/>
                  </a:cubicBezTo>
                  <a:cubicBezTo>
                    <a:pt x="821487" y="6595056"/>
                    <a:pt x="825187" y="6689610"/>
                    <a:pt x="825453" y="6847945"/>
                  </a:cubicBezTo>
                  <a:cubicBezTo>
                    <a:pt x="498106" y="6850241"/>
                    <a:pt x="525224" y="6853485"/>
                    <a:pt x="524901" y="6843563"/>
                  </a:cubicBezTo>
                  <a:cubicBezTo>
                    <a:pt x="519132" y="6664473"/>
                    <a:pt x="521959" y="6593141"/>
                    <a:pt x="521162" y="6503709"/>
                  </a:cubicBezTo>
                  <a:close/>
                  <a:moveTo>
                    <a:pt x="829172" y="6066798"/>
                  </a:moveTo>
                  <a:cubicBezTo>
                    <a:pt x="819304" y="5729676"/>
                    <a:pt x="808032" y="5779267"/>
                    <a:pt x="875703" y="5779267"/>
                  </a:cubicBezTo>
                  <a:cubicBezTo>
                    <a:pt x="1164490" y="5779267"/>
                    <a:pt x="1124563" y="5771774"/>
                    <a:pt x="1125341" y="5809602"/>
                  </a:cubicBezTo>
                  <a:cubicBezTo>
                    <a:pt x="1133064" y="6174385"/>
                    <a:pt x="1136936" y="6124395"/>
                    <a:pt x="1103195" y="6124395"/>
                  </a:cubicBezTo>
                  <a:cubicBezTo>
                    <a:pt x="990455" y="6124395"/>
                    <a:pt x="989810" y="6122175"/>
                    <a:pt x="875703" y="6122175"/>
                  </a:cubicBezTo>
                  <a:cubicBezTo>
                    <a:pt x="818849" y="6122156"/>
                    <a:pt x="831127" y="6133786"/>
                    <a:pt x="829172" y="6066798"/>
                  </a:cubicBezTo>
                  <a:close/>
                  <a:moveTo>
                    <a:pt x="875722" y="6139781"/>
                  </a:moveTo>
                  <a:cubicBezTo>
                    <a:pt x="987646" y="6139781"/>
                    <a:pt x="989753" y="6142001"/>
                    <a:pt x="1103214" y="6142001"/>
                  </a:cubicBezTo>
                  <a:cubicBezTo>
                    <a:pt x="1136670" y="6142001"/>
                    <a:pt x="1129402" y="6130997"/>
                    <a:pt x="1130427" y="6196752"/>
                  </a:cubicBezTo>
                  <a:cubicBezTo>
                    <a:pt x="1135664" y="6531749"/>
                    <a:pt x="1151491" y="6485895"/>
                    <a:pt x="1103214" y="6485895"/>
                  </a:cubicBezTo>
                  <a:cubicBezTo>
                    <a:pt x="794768" y="6485895"/>
                    <a:pt x="835226" y="6504051"/>
                    <a:pt x="834467" y="6455484"/>
                  </a:cubicBezTo>
                  <a:cubicBezTo>
                    <a:pt x="828698" y="6088558"/>
                    <a:pt x="821468" y="6139781"/>
                    <a:pt x="875722" y="6139781"/>
                  </a:cubicBezTo>
                  <a:close/>
                  <a:moveTo>
                    <a:pt x="875722" y="6505872"/>
                  </a:moveTo>
                  <a:cubicBezTo>
                    <a:pt x="1190374" y="6505872"/>
                    <a:pt x="1137049" y="6477112"/>
                    <a:pt x="1138302" y="6585135"/>
                  </a:cubicBezTo>
                  <a:cubicBezTo>
                    <a:pt x="1141945" y="6902279"/>
                    <a:pt x="1157184" y="6850070"/>
                    <a:pt x="1103214" y="6850032"/>
                  </a:cubicBezTo>
                  <a:cubicBezTo>
                    <a:pt x="1087672" y="6850032"/>
                    <a:pt x="841052" y="6849235"/>
                    <a:pt x="841052" y="6843867"/>
                  </a:cubicBezTo>
                  <a:cubicBezTo>
                    <a:pt x="840217" y="6454953"/>
                    <a:pt x="814560" y="6505872"/>
                    <a:pt x="875722" y="6505872"/>
                  </a:cubicBezTo>
                  <a:close/>
                  <a:moveTo>
                    <a:pt x="875722" y="6865380"/>
                  </a:moveTo>
                  <a:cubicBezTo>
                    <a:pt x="988254" y="6865380"/>
                    <a:pt x="987703" y="6867638"/>
                    <a:pt x="1103214" y="6867638"/>
                  </a:cubicBezTo>
                  <a:cubicBezTo>
                    <a:pt x="1152060" y="6867675"/>
                    <a:pt x="1140712" y="6809850"/>
                    <a:pt x="1147487" y="7211304"/>
                  </a:cubicBezTo>
                  <a:cubicBezTo>
                    <a:pt x="1034443" y="7210887"/>
                    <a:pt x="941078" y="7212500"/>
                    <a:pt x="845435" y="7212082"/>
                  </a:cubicBezTo>
                  <a:cubicBezTo>
                    <a:pt x="839306" y="6809224"/>
                    <a:pt x="828945" y="6865380"/>
                    <a:pt x="875722" y="6865380"/>
                  </a:cubicBezTo>
                  <a:close/>
                  <a:moveTo>
                    <a:pt x="875722" y="7229763"/>
                  </a:moveTo>
                  <a:cubicBezTo>
                    <a:pt x="1170259" y="7229763"/>
                    <a:pt x="1147733" y="7225950"/>
                    <a:pt x="1147828" y="7232515"/>
                  </a:cubicBezTo>
                  <a:cubicBezTo>
                    <a:pt x="1154109" y="7633589"/>
                    <a:pt x="1172745" y="7575536"/>
                    <a:pt x="1103214" y="7575536"/>
                  </a:cubicBezTo>
                  <a:cubicBezTo>
                    <a:pt x="990910" y="7575536"/>
                    <a:pt x="992637" y="7574037"/>
                    <a:pt x="875722" y="7574037"/>
                  </a:cubicBezTo>
                  <a:cubicBezTo>
                    <a:pt x="846669" y="7574037"/>
                    <a:pt x="854506" y="7590201"/>
                    <a:pt x="852969" y="7491208"/>
                  </a:cubicBezTo>
                  <a:cubicBezTo>
                    <a:pt x="848244" y="7189753"/>
                    <a:pt x="826743" y="7229763"/>
                    <a:pt x="875722" y="7229763"/>
                  </a:cubicBezTo>
                  <a:close/>
                  <a:moveTo>
                    <a:pt x="1153863" y="6584869"/>
                  </a:moveTo>
                  <a:cubicBezTo>
                    <a:pt x="1152705" y="6483618"/>
                    <a:pt x="1091619" y="6501224"/>
                    <a:pt x="1444528" y="6503121"/>
                  </a:cubicBezTo>
                  <a:cubicBezTo>
                    <a:pt x="1453029" y="6503178"/>
                    <a:pt x="1453902" y="6461042"/>
                    <a:pt x="1459937" y="6849842"/>
                  </a:cubicBezTo>
                  <a:cubicBezTo>
                    <a:pt x="1123159" y="6851474"/>
                    <a:pt x="1156823" y="6852271"/>
                    <a:pt x="1156804" y="6843867"/>
                  </a:cubicBezTo>
                  <a:cubicBezTo>
                    <a:pt x="1156595" y="6743811"/>
                    <a:pt x="1155571" y="6734990"/>
                    <a:pt x="1153863" y="6584869"/>
                  </a:cubicBezTo>
                  <a:close/>
                  <a:moveTo>
                    <a:pt x="1460203" y="6867486"/>
                  </a:moveTo>
                  <a:cubicBezTo>
                    <a:pt x="1466256" y="7257633"/>
                    <a:pt x="1473562" y="7212158"/>
                    <a:pt x="1444528" y="7212253"/>
                  </a:cubicBezTo>
                  <a:cubicBezTo>
                    <a:pt x="1365111" y="7212576"/>
                    <a:pt x="1296244" y="7212689"/>
                    <a:pt x="1217036" y="7211836"/>
                  </a:cubicBezTo>
                  <a:cubicBezTo>
                    <a:pt x="1152705" y="7211134"/>
                    <a:pt x="1158531" y="7270248"/>
                    <a:pt x="1156861" y="6867675"/>
                  </a:cubicBezTo>
                  <a:cubicBezTo>
                    <a:pt x="1350878" y="6867846"/>
                    <a:pt x="1366857" y="6867979"/>
                    <a:pt x="1460203" y="6867486"/>
                  </a:cubicBezTo>
                  <a:close/>
                  <a:moveTo>
                    <a:pt x="1216903" y="7229498"/>
                  </a:moveTo>
                  <a:cubicBezTo>
                    <a:pt x="1484151" y="7232381"/>
                    <a:pt x="1465402" y="7226576"/>
                    <a:pt x="1465497" y="7232476"/>
                  </a:cubicBezTo>
                  <a:cubicBezTo>
                    <a:pt x="1471702" y="7629188"/>
                    <a:pt x="1479578" y="7575366"/>
                    <a:pt x="1444661" y="7574835"/>
                  </a:cubicBezTo>
                  <a:cubicBezTo>
                    <a:pt x="1113404" y="7569940"/>
                    <a:pt x="1170410" y="7604468"/>
                    <a:pt x="1168646" y="7491208"/>
                  </a:cubicBezTo>
                  <a:cubicBezTo>
                    <a:pt x="1163731" y="7176530"/>
                    <a:pt x="1142306" y="7228701"/>
                    <a:pt x="1216903" y="7229498"/>
                  </a:cubicBezTo>
                  <a:close/>
                  <a:moveTo>
                    <a:pt x="1467319" y="6503254"/>
                  </a:moveTo>
                  <a:cubicBezTo>
                    <a:pt x="1510718" y="6503481"/>
                    <a:pt x="1765708" y="6503690"/>
                    <a:pt x="1768175" y="6503690"/>
                  </a:cubicBezTo>
                  <a:cubicBezTo>
                    <a:pt x="1768194" y="6505170"/>
                    <a:pt x="1773260" y="6804007"/>
                    <a:pt x="1774076" y="6848135"/>
                  </a:cubicBezTo>
                  <a:cubicBezTo>
                    <a:pt x="1672874" y="6848249"/>
                    <a:pt x="1772995" y="6848685"/>
                    <a:pt x="1475479" y="6849785"/>
                  </a:cubicBezTo>
                  <a:cubicBezTo>
                    <a:pt x="1470317" y="6517444"/>
                    <a:pt x="1470469" y="6639810"/>
                    <a:pt x="1467319" y="6503254"/>
                  </a:cubicBezTo>
                  <a:close/>
                  <a:moveTo>
                    <a:pt x="1774418" y="6865740"/>
                  </a:moveTo>
                  <a:cubicBezTo>
                    <a:pt x="1780965" y="7211836"/>
                    <a:pt x="1779864" y="7109030"/>
                    <a:pt x="1781629" y="7211456"/>
                  </a:cubicBezTo>
                  <a:cubicBezTo>
                    <a:pt x="1768877" y="7211456"/>
                    <a:pt x="1835769" y="7211267"/>
                    <a:pt x="1480735" y="7212139"/>
                  </a:cubicBezTo>
                  <a:cubicBezTo>
                    <a:pt x="1479217" y="7113033"/>
                    <a:pt x="1480128" y="7149211"/>
                    <a:pt x="1475763" y="6867410"/>
                  </a:cubicBezTo>
                  <a:cubicBezTo>
                    <a:pt x="1797038" y="6866044"/>
                    <a:pt x="1680749" y="6865835"/>
                    <a:pt x="1774418" y="6865740"/>
                  </a:cubicBezTo>
                  <a:close/>
                  <a:moveTo>
                    <a:pt x="1778422" y="6142475"/>
                  </a:moveTo>
                  <a:cubicBezTo>
                    <a:pt x="1914257" y="6142607"/>
                    <a:pt x="1913725" y="6139553"/>
                    <a:pt x="2079448" y="6140692"/>
                  </a:cubicBezTo>
                  <a:cubicBezTo>
                    <a:pt x="2081574" y="6326137"/>
                    <a:pt x="2083927" y="6299501"/>
                    <a:pt x="2086716" y="6484984"/>
                  </a:cubicBezTo>
                  <a:cubicBezTo>
                    <a:pt x="1883761" y="6484548"/>
                    <a:pt x="1925111" y="6486066"/>
                    <a:pt x="1783451" y="6486066"/>
                  </a:cubicBezTo>
                  <a:cubicBezTo>
                    <a:pt x="1781268" y="6353399"/>
                    <a:pt x="1780642" y="6263076"/>
                    <a:pt x="1778422" y="6142475"/>
                  </a:cubicBezTo>
                  <a:close/>
                  <a:moveTo>
                    <a:pt x="1785937" y="6503690"/>
                  </a:moveTo>
                  <a:cubicBezTo>
                    <a:pt x="2144766" y="6503690"/>
                    <a:pt x="2086641" y="6474664"/>
                    <a:pt x="2088121" y="6585058"/>
                  </a:cubicBezTo>
                  <a:cubicBezTo>
                    <a:pt x="2089620" y="6705299"/>
                    <a:pt x="2090701" y="6739524"/>
                    <a:pt x="2091461" y="6843904"/>
                  </a:cubicBezTo>
                  <a:cubicBezTo>
                    <a:pt x="2091518" y="6852195"/>
                    <a:pt x="2115751" y="6848173"/>
                    <a:pt x="1789656" y="6848116"/>
                  </a:cubicBezTo>
                  <a:cubicBezTo>
                    <a:pt x="1789599" y="6845005"/>
                    <a:pt x="1782805" y="6503690"/>
                    <a:pt x="1785937" y="6503690"/>
                  </a:cubicBezTo>
                  <a:close/>
                  <a:moveTo>
                    <a:pt x="2091631" y="6866290"/>
                  </a:moveTo>
                  <a:cubicBezTo>
                    <a:pt x="2091650" y="6867960"/>
                    <a:pt x="2095616" y="7208307"/>
                    <a:pt x="2095635" y="7210242"/>
                  </a:cubicBezTo>
                  <a:cubicBezTo>
                    <a:pt x="1972895" y="7208515"/>
                    <a:pt x="1889644" y="7211343"/>
                    <a:pt x="1797152" y="7211456"/>
                  </a:cubicBezTo>
                  <a:cubicBezTo>
                    <a:pt x="1795178" y="7096091"/>
                    <a:pt x="1796374" y="7210584"/>
                    <a:pt x="1789979" y="6865740"/>
                  </a:cubicBezTo>
                  <a:cubicBezTo>
                    <a:pt x="1896438" y="6865759"/>
                    <a:pt x="1972097" y="6867144"/>
                    <a:pt x="2091631" y="6866290"/>
                  </a:cubicBezTo>
                  <a:close/>
                  <a:moveTo>
                    <a:pt x="2095920" y="7227885"/>
                  </a:moveTo>
                  <a:cubicBezTo>
                    <a:pt x="2098178" y="7375142"/>
                    <a:pt x="2096717" y="7339380"/>
                    <a:pt x="2100532" y="7573449"/>
                  </a:cubicBezTo>
                  <a:cubicBezTo>
                    <a:pt x="2029103" y="7574417"/>
                    <a:pt x="1944012" y="7573772"/>
                    <a:pt x="1801175" y="7573734"/>
                  </a:cubicBezTo>
                  <a:cubicBezTo>
                    <a:pt x="1801156" y="7571571"/>
                    <a:pt x="1797531" y="7233975"/>
                    <a:pt x="1797512" y="7232173"/>
                  </a:cubicBezTo>
                  <a:cubicBezTo>
                    <a:pt x="1797418" y="7225855"/>
                    <a:pt x="2089506" y="7227791"/>
                    <a:pt x="2095920" y="7227885"/>
                  </a:cubicBezTo>
                  <a:close/>
                  <a:moveTo>
                    <a:pt x="2094990" y="6140824"/>
                  </a:moveTo>
                  <a:cubicBezTo>
                    <a:pt x="2269917" y="6142380"/>
                    <a:pt x="2134651" y="6140995"/>
                    <a:pt x="2396757" y="6142646"/>
                  </a:cubicBezTo>
                  <a:cubicBezTo>
                    <a:pt x="2399243" y="6334655"/>
                    <a:pt x="2398731" y="6373698"/>
                    <a:pt x="2400647" y="6485705"/>
                  </a:cubicBezTo>
                  <a:cubicBezTo>
                    <a:pt x="2155488" y="6485098"/>
                    <a:pt x="2296845" y="6485611"/>
                    <a:pt x="2102239" y="6485042"/>
                  </a:cubicBezTo>
                  <a:cubicBezTo>
                    <a:pt x="2099431" y="6301322"/>
                    <a:pt x="2096964" y="6314925"/>
                    <a:pt x="2094990" y="6140824"/>
                  </a:cubicBezTo>
                  <a:close/>
                  <a:moveTo>
                    <a:pt x="2127289" y="6502780"/>
                  </a:moveTo>
                  <a:cubicBezTo>
                    <a:pt x="2457197" y="6504107"/>
                    <a:pt x="2400211" y="6480033"/>
                    <a:pt x="2402735" y="6585988"/>
                  </a:cubicBezTo>
                  <a:cubicBezTo>
                    <a:pt x="2404879" y="6674490"/>
                    <a:pt x="2405866" y="6743432"/>
                    <a:pt x="2407232" y="6844037"/>
                  </a:cubicBezTo>
                  <a:cubicBezTo>
                    <a:pt x="2407308" y="6850715"/>
                    <a:pt x="2107079" y="6850469"/>
                    <a:pt x="2107040" y="6843809"/>
                  </a:cubicBezTo>
                  <a:cubicBezTo>
                    <a:pt x="2104175" y="6453587"/>
                    <a:pt x="2090018" y="6502609"/>
                    <a:pt x="2127289" y="6502780"/>
                  </a:cubicBezTo>
                  <a:close/>
                  <a:moveTo>
                    <a:pt x="2127384" y="6865968"/>
                  </a:moveTo>
                  <a:cubicBezTo>
                    <a:pt x="2207085" y="6865209"/>
                    <a:pt x="2275155" y="6865323"/>
                    <a:pt x="2354875" y="6865550"/>
                  </a:cubicBezTo>
                  <a:cubicBezTo>
                    <a:pt x="2422983" y="6865740"/>
                    <a:pt x="2407194" y="6804159"/>
                    <a:pt x="2414082" y="7210128"/>
                  </a:cubicBezTo>
                  <a:cubicBezTo>
                    <a:pt x="2330908" y="7210735"/>
                    <a:pt x="2284282" y="7213524"/>
                    <a:pt x="2111196" y="7210489"/>
                  </a:cubicBezTo>
                  <a:cubicBezTo>
                    <a:pt x="2105408" y="6814536"/>
                    <a:pt x="2100190" y="6866253"/>
                    <a:pt x="2127384" y="6865968"/>
                  </a:cubicBezTo>
                  <a:close/>
                  <a:moveTo>
                    <a:pt x="2127194" y="7228417"/>
                  </a:moveTo>
                  <a:cubicBezTo>
                    <a:pt x="2407460" y="7233690"/>
                    <a:pt x="2414272" y="7220600"/>
                    <a:pt x="2414462" y="7232476"/>
                  </a:cubicBezTo>
                  <a:cubicBezTo>
                    <a:pt x="2416436" y="7358219"/>
                    <a:pt x="2413684" y="7364536"/>
                    <a:pt x="2415677" y="7491588"/>
                  </a:cubicBezTo>
                  <a:cubicBezTo>
                    <a:pt x="2417233" y="7591567"/>
                    <a:pt x="2432945" y="7576561"/>
                    <a:pt x="2355160" y="7573981"/>
                  </a:cubicBezTo>
                  <a:cubicBezTo>
                    <a:pt x="2067531" y="7564552"/>
                    <a:pt x="2116662" y="7608736"/>
                    <a:pt x="2114745" y="7491266"/>
                  </a:cubicBezTo>
                  <a:cubicBezTo>
                    <a:pt x="2109982" y="7188652"/>
                    <a:pt x="2103720" y="7227980"/>
                    <a:pt x="2127194" y="7228417"/>
                  </a:cubicBezTo>
                  <a:close/>
                  <a:moveTo>
                    <a:pt x="2416530" y="6503349"/>
                  </a:moveTo>
                  <a:cubicBezTo>
                    <a:pt x="2663398" y="6503652"/>
                    <a:pt x="2469627" y="6503671"/>
                    <a:pt x="2719379" y="6504202"/>
                  </a:cubicBezTo>
                  <a:cubicBezTo>
                    <a:pt x="2725584" y="6903797"/>
                    <a:pt x="2734275" y="6850354"/>
                    <a:pt x="2696341" y="6850354"/>
                  </a:cubicBezTo>
                  <a:cubicBezTo>
                    <a:pt x="2694861" y="6850354"/>
                    <a:pt x="2422869" y="6849273"/>
                    <a:pt x="2422793" y="6843696"/>
                  </a:cubicBezTo>
                  <a:cubicBezTo>
                    <a:pt x="2419548" y="6604200"/>
                    <a:pt x="2418504" y="6610215"/>
                    <a:pt x="2416530" y="6503349"/>
                  </a:cubicBezTo>
                  <a:close/>
                  <a:moveTo>
                    <a:pt x="2696341" y="6867998"/>
                  </a:moveTo>
                  <a:cubicBezTo>
                    <a:pt x="2732492" y="6867998"/>
                    <a:pt x="2722870" y="6812791"/>
                    <a:pt x="2729911" y="7209995"/>
                  </a:cubicBezTo>
                  <a:cubicBezTo>
                    <a:pt x="2707936" y="7209863"/>
                    <a:pt x="2690781" y="7209900"/>
                    <a:pt x="2468735" y="7209939"/>
                  </a:cubicBezTo>
                  <a:cubicBezTo>
                    <a:pt x="2419718" y="7209939"/>
                    <a:pt x="2428600" y="7266948"/>
                    <a:pt x="2423097" y="6865645"/>
                  </a:cubicBezTo>
                  <a:cubicBezTo>
                    <a:pt x="2586163" y="6865740"/>
                    <a:pt x="2589977" y="6867998"/>
                    <a:pt x="2696341" y="6867998"/>
                  </a:cubicBezTo>
                  <a:close/>
                  <a:moveTo>
                    <a:pt x="2734162" y="6455446"/>
                  </a:moveTo>
                  <a:cubicBezTo>
                    <a:pt x="2728393" y="6084992"/>
                    <a:pt x="2700231" y="6138737"/>
                    <a:pt x="2810011" y="6141545"/>
                  </a:cubicBezTo>
                  <a:cubicBezTo>
                    <a:pt x="2885121" y="6143461"/>
                    <a:pt x="2961957" y="6143310"/>
                    <a:pt x="3028300" y="6142171"/>
                  </a:cubicBezTo>
                  <a:cubicBezTo>
                    <a:pt x="3032228" y="6466924"/>
                    <a:pt x="3031051" y="6403787"/>
                    <a:pt x="3032569" y="6486862"/>
                  </a:cubicBezTo>
                  <a:cubicBezTo>
                    <a:pt x="2685885" y="6495684"/>
                    <a:pt x="2734674" y="6487735"/>
                    <a:pt x="2734162" y="6455446"/>
                  </a:cubicBezTo>
                  <a:close/>
                  <a:moveTo>
                    <a:pt x="3032892" y="6504506"/>
                  </a:moveTo>
                  <a:cubicBezTo>
                    <a:pt x="3035207" y="6619681"/>
                    <a:pt x="3037314" y="6611163"/>
                    <a:pt x="3039458" y="6849140"/>
                  </a:cubicBezTo>
                  <a:cubicBezTo>
                    <a:pt x="2998127" y="6849520"/>
                    <a:pt x="2740310" y="6850335"/>
                    <a:pt x="2738963" y="6850335"/>
                  </a:cubicBezTo>
                  <a:cubicBezTo>
                    <a:pt x="2739152" y="6755422"/>
                    <a:pt x="2739115" y="6774507"/>
                    <a:pt x="2734902" y="6504260"/>
                  </a:cubicBezTo>
                  <a:cubicBezTo>
                    <a:pt x="2818703" y="6504620"/>
                    <a:pt x="2913434" y="6507523"/>
                    <a:pt x="3032892" y="6504506"/>
                  </a:cubicBezTo>
                  <a:close/>
                  <a:moveTo>
                    <a:pt x="3037940" y="6866765"/>
                  </a:moveTo>
                  <a:cubicBezTo>
                    <a:pt x="3039856" y="6866765"/>
                    <a:pt x="3045303" y="7209900"/>
                    <a:pt x="3045322" y="7211399"/>
                  </a:cubicBezTo>
                  <a:cubicBezTo>
                    <a:pt x="2868554" y="7214416"/>
                    <a:pt x="2826919" y="7210811"/>
                    <a:pt x="2745434" y="7210090"/>
                  </a:cubicBezTo>
                  <a:cubicBezTo>
                    <a:pt x="2743650" y="7108043"/>
                    <a:pt x="2738773" y="7009259"/>
                    <a:pt x="2738925" y="6867941"/>
                  </a:cubicBezTo>
                  <a:cubicBezTo>
                    <a:pt x="2740272" y="6867960"/>
                    <a:pt x="3009911" y="6867030"/>
                    <a:pt x="3037940" y="6866765"/>
                  </a:cubicBezTo>
                  <a:close/>
                  <a:moveTo>
                    <a:pt x="3045682" y="7232515"/>
                  </a:moveTo>
                  <a:cubicBezTo>
                    <a:pt x="3051736" y="7618601"/>
                    <a:pt x="3054905" y="7574645"/>
                    <a:pt x="3037940" y="7574455"/>
                  </a:cubicBezTo>
                  <a:cubicBezTo>
                    <a:pt x="2692394" y="7570755"/>
                    <a:pt x="2750007" y="7602210"/>
                    <a:pt x="2748280" y="7491247"/>
                  </a:cubicBezTo>
                  <a:cubicBezTo>
                    <a:pt x="2746269" y="7362545"/>
                    <a:pt x="2747901" y="7365087"/>
                    <a:pt x="2745813" y="7232173"/>
                  </a:cubicBezTo>
                  <a:cubicBezTo>
                    <a:pt x="2745718" y="7225286"/>
                    <a:pt x="3045663" y="7231035"/>
                    <a:pt x="3045682" y="7232515"/>
                  </a:cubicBezTo>
                  <a:close/>
                  <a:moveTo>
                    <a:pt x="3048434" y="6504107"/>
                  </a:moveTo>
                  <a:cubicBezTo>
                    <a:pt x="3106236" y="6502666"/>
                    <a:pt x="3116389" y="6502912"/>
                    <a:pt x="3349973" y="6502874"/>
                  </a:cubicBezTo>
                  <a:cubicBezTo>
                    <a:pt x="3352667" y="6660660"/>
                    <a:pt x="3350883" y="6519664"/>
                    <a:pt x="3355836" y="6849956"/>
                  </a:cubicBezTo>
                  <a:cubicBezTo>
                    <a:pt x="3020291" y="6849292"/>
                    <a:pt x="3055057" y="6850430"/>
                    <a:pt x="3055000" y="6843772"/>
                  </a:cubicBezTo>
                  <a:cubicBezTo>
                    <a:pt x="3053292" y="6638975"/>
                    <a:pt x="3050388" y="6599230"/>
                    <a:pt x="3048434" y="6504107"/>
                  </a:cubicBezTo>
                  <a:close/>
                  <a:moveTo>
                    <a:pt x="3356102" y="6867581"/>
                  </a:moveTo>
                  <a:cubicBezTo>
                    <a:pt x="3360979" y="7192675"/>
                    <a:pt x="3358645" y="7022274"/>
                    <a:pt x="3361662" y="7212120"/>
                  </a:cubicBezTo>
                  <a:cubicBezTo>
                    <a:pt x="3260099" y="7211949"/>
                    <a:pt x="3188007" y="7209218"/>
                    <a:pt x="3060882" y="7211134"/>
                  </a:cubicBezTo>
                  <a:cubicBezTo>
                    <a:pt x="3059232" y="7110168"/>
                    <a:pt x="3056309" y="6994271"/>
                    <a:pt x="3055208" y="6866594"/>
                  </a:cubicBezTo>
                  <a:cubicBezTo>
                    <a:pt x="3209830" y="6865247"/>
                    <a:pt x="3259663" y="6867410"/>
                    <a:pt x="3356102" y="6867581"/>
                  </a:cubicBezTo>
                  <a:close/>
                  <a:moveTo>
                    <a:pt x="3361947" y="7229745"/>
                  </a:moveTo>
                  <a:cubicBezTo>
                    <a:pt x="3364167" y="7390167"/>
                    <a:pt x="3361605" y="7317677"/>
                    <a:pt x="3365590" y="7573355"/>
                  </a:cubicBezTo>
                  <a:cubicBezTo>
                    <a:pt x="3251693" y="7573507"/>
                    <a:pt x="3222506" y="7576086"/>
                    <a:pt x="3066234" y="7574740"/>
                  </a:cubicBezTo>
                  <a:cubicBezTo>
                    <a:pt x="3063596" y="7473223"/>
                    <a:pt x="3063198" y="7359623"/>
                    <a:pt x="3061205" y="7232211"/>
                  </a:cubicBezTo>
                  <a:cubicBezTo>
                    <a:pt x="3061110" y="7224907"/>
                    <a:pt x="3048339" y="7229270"/>
                    <a:pt x="3361947" y="7229745"/>
                  </a:cubicBezTo>
                  <a:close/>
                  <a:moveTo>
                    <a:pt x="3365515" y="6502893"/>
                  </a:moveTo>
                  <a:cubicBezTo>
                    <a:pt x="3462523" y="6502874"/>
                    <a:pt x="3470247" y="6504411"/>
                    <a:pt x="3665497" y="6504905"/>
                  </a:cubicBezTo>
                  <a:cubicBezTo>
                    <a:pt x="3665516" y="6506422"/>
                    <a:pt x="3671513" y="6835860"/>
                    <a:pt x="3671798" y="6849729"/>
                  </a:cubicBezTo>
                  <a:cubicBezTo>
                    <a:pt x="3524026" y="6849690"/>
                    <a:pt x="3424095" y="6850032"/>
                    <a:pt x="3371359" y="6849975"/>
                  </a:cubicBezTo>
                  <a:cubicBezTo>
                    <a:pt x="3366634" y="6534158"/>
                    <a:pt x="3367811" y="6638311"/>
                    <a:pt x="3365515" y="6502893"/>
                  </a:cubicBezTo>
                  <a:close/>
                  <a:moveTo>
                    <a:pt x="3379348" y="6867599"/>
                  </a:moveTo>
                  <a:cubicBezTo>
                    <a:pt x="3733510" y="6867599"/>
                    <a:pt x="3671968" y="6841457"/>
                    <a:pt x="3674037" y="6973479"/>
                  </a:cubicBezTo>
                  <a:cubicBezTo>
                    <a:pt x="3676067" y="7103509"/>
                    <a:pt x="3676466" y="7094535"/>
                    <a:pt x="3678382" y="7213145"/>
                  </a:cubicBezTo>
                  <a:cubicBezTo>
                    <a:pt x="3533420" y="7213998"/>
                    <a:pt x="3504272" y="7212139"/>
                    <a:pt x="3377204" y="7212139"/>
                  </a:cubicBezTo>
                  <a:cubicBezTo>
                    <a:pt x="3371151" y="6827001"/>
                    <a:pt x="3367792" y="6867599"/>
                    <a:pt x="3379348" y="6867599"/>
                  </a:cubicBezTo>
                  <a:close/>
                  <a:moveTo>
                    <a:pt x="3379348" y="7229763"/>
                  </a:moveTo>
                  <a:cubicBezTo>
                    <a:pt x="3380696" y="7229763"/>
                    <a:pt x="3678667" y="7230485"/>
                    <a:pt x="3678705" y="7232515"/>
                  </a:cubicBezTo>
                  <a:cubicBezTo>
                    <a:pt x="3678743" y="7234791"/>
                    <a:pt x="3682861" y="7573336"/>
                    <a:pt x="3682880" y="7575612"/>
                  </a:cubicBezTo>
                  <a:cubicBezTo>
                    <a:pt x="3474080" y="7576694"/>
                    <a:pt x="3524956" y="7573373"/>
                    <a:pt x="3381132" y="7573355"/>
                  </a:cubicBezTo>
                  <a:cubicBezTo>
                    <a:pt x="3375155" y="7191536"/>
                    <a:pt x="3378001" y="7229763"/>
                    <a:pt x="3379348" y="7229763"/>
                  </a:cubicBezTo>
                  <a:close/>
                  <a:moveTo>
                    <a:pt x="3720700" y="6505113"/>
                  </a:moveTo>
                  <a:cubicBezTo>
                    <a:pt x="3833042" y="6505569"/>
                    <a:pt x="3836723" y="6505132"/>
                    <a:pt x="3948211" y="6505569"/>
                  </a:cubicBezTo>
                  <a:cubicBezTo>
                    <a:pt x="3994059" y="6505758"/>
                    <a:pt x="3982312" y="6451405"/>
                    <a:pt x="3987000" y="6849160"/>
                  </a:cubicBezTo>
                  <a:cubicBezTo>
                    <a:pt x="3656426" y="6850677"/>
                    <a:pt x="3687396" y="6852442"/>
                    <a:pt x="3687225" y="6843677"/>
                  </a:cubicBezTo>
                  <a:cubicBezTo>
                    <a:pt x="3679445" y="6451215"/>
                    <a:pt x="3667300" y="6504885"/>
                    <a:pt x="3720700" y="6505113"/>
                  </a:cubicBezTo>
                  <a:close/>
                  <a:moveTo>
                    <a:pt x="3987227" y="6866765"/>
                  </a:moveTo>
                  <a:cubicBezTo>
                    <a:pt x="3988271" y="6954318"/>
                    <a:pt x="3989372" y="7027775"/>
                    <a:pt x="3991649" y="7103130"/>
                  </a:cubicBezTo>
                  <a:cubicBezTo>
                    <a:pt x="3995881" y="7242436"/>
                    <a:pt x="4049281" y="7210166"/>
                    <a:pt x="3720662" y="7212841"/>
                  </a:cubicBezTo>
                  <a:cubicBezTo>
                    <a:pt x="3682178" y="7213145"/>
                    <a:pt x="3695689" y="7265866"/>
                    <a:pt x="3687719" y="6867353"/>
                  </a:cubicBezTo>
                  <a:cubicBezTo>
                    <a:pt x="3964057" y="6867391"/>
                    <a:pt x="3856307" y="6867391"/>
                    <a:pt x="3987227" y="6866765"/>
                  </a:cubicBezTo>
                  <a:close/>
                  <a:moveTo>
                    <a:pt x="3720814" y="7230485"/>
                  </a:moveTo>
                  <a:cubicBezTo>
                    <a:pt x="3722161" y="7230466"/>
                    <a:pt x="3994552" y="7227791"/>
                    <a:pt x="3994628" y="7232515"/>
                  </a:cubicBezTo>
                  <a:cubicBezTo>
                    <a:pt x="4000833" y="7630174"/>
                    <a:pt x="4022011" y="7573886"/>
                    <a:pt x="3948192" y="7574493"/>
                  </a:cubicBezTo>
                  <a:cubicBezTo>
                    <a:pt x="3834655" y="7575422"/>
                    <a:pt x="3827748" y="7574512"/>
                    <a:pt x="3720700" y="7575366"/>
                  </a:cubicBezTo>
                  <a:cubicBezTo>
                    <a:pt x="3691400" y="7575555"/>
                    <a:pt x="3698858" y="7591074"/>
                    <a:pt x="3697302" y="7491247"/>
                  </a:cubicBezTo>
                  <a:cubicBezTo>
                    <a:pt x="3692729" y="7190853"/>
                    <a:pt x="3683639" y="7230788"/>
                    <a:pt x="3720814" y="7230485"/>
                  </a:cubicBezTo>
                  <a:close/>
                  <a:moveTo>
                    <a:pt x="3997456" y="6505701"/>
                  </a:moveTo>
                  <a:cubicBezTo>
                    <a:pt x="4186273" y="6506043"/>
                    <a:pt x="4159137" y="6504866"/>
                    <a:pt x="4289772" y="6504866"/>
                  </a:cubicBezTo>
                  <a:cubicBezTo>
                    <a:pt x="4305257" y="6504866"/>
                    <a:pt x="4298141" y="6463945"/>
                    <a:pt x="4304308" y="6850867"/>
                  </a:cubicBezTo>
                  <a:cubicBezTo>
                    <a:pt x="4187013" y="6851189"/>
                    <a:pt x="4168245" y="6848495"/>
                    <a:pt x="4002579" y="6849065"/>
                  </a:cubicBezTo>
                  <a:cubicBezTo>
                    <a:pt x="4001289" y="6748971"/>
                    <a:pt x="4002712" y="6839370"/>
                    <a:pt x="3997456" y="6505701"/>
                  </a:cubicBezTo>
                  <a:close/>
                  <a:moveTo>
                    <a:pt x="4062071" y="6866613"/>
                  </a:moveTo>
                  <a:cubicBezTo>
                    <a:pt x="4174659" y="6866613"/>
                    <a:pt x="4175836" y="6868529"/>
                    <a:pt x="4289753" y="6868529"/>
                  </a:cubicBezTo>
                  <a:cubicBezTo>
                    <a:pt x="4311975" y="6868529"/>
                    <a:pt x="4304251" y="6825824"/>
                    <a:pt x="4310551" y="7212747"/>
                  </a:cubicBezTo>
                  <a:cubicBezTo>
                    <a:pt x="4197299" y="7213050"/>
                    <a:pt x="4154829" y="7211039"/>
                    <a:pt x="4009828" y="7211551"/>
                  </a:cubicBezTo>
                  <a:cubicBezTo>
                    <a:pt x="4002921" y="6811293"/>
                    <a:pt x="3978744" y="6866613"/>
                    <a:pt x="4062071" y="6866613"/>
                  </a:cubicBezTo>
                  <a:close/>
                  <a:moveTo>
                    <a:pt x="4308255" y="6196486"/>
                  </a:moveTo>
                  <a:cubicBezTo>
                    <a:pt x="4307078" y="6120866"/>
                    <a:pt x="4255880" y="6143177"/>
                    <a:pt x="4610971" y="6141887"/>
                  </a:cubicBezTo>
                  <a:cubicBezTo>
                    <a:pt x="4614159" y="6331240"/>
                    <a:pt x="4612185" y="6334579"/>
                    <a:pt x="4614880" y="6486692"/>
                  </a:cubicBezTo>
                  <a:cubicBezTo>
                    <a:pt x="4551839" y="6487432"/>
                    <a:pt x="4525879" y="6487223"/>
                    <a:pt x="4315182" y="6487261"/>
                  </a:cubicBezTo>
                  <a:cubicBezTo>
                    <a:pt x="4312961" y="6328338"/>
                    <a:pt x="4310286" y="6325871"/>
                    <a:pt x="4308255" y="6196486"/>
                  </a:cubicBezTo>
                  <a:close/>
                  <a:moveTo>
                    <a:pt x="4615202" y="6504316"/>
                  </a:moveTo>
                  <a:cubicBezTo>
                    <a:pt x="4617005" y="6599173"/>
                    <a:pt x="4619833" y="6651857"/>
                    <a:pt x="4621427" y="6843942"/>
                  </a:cubicBezTo>
                  <a:cubicBezTo>
                    <a:pt x="4621465" y="6849140"/>
                    <a:pt x="4656382" y="6848799"/>
                    <a:pt x="4319831" y="6850810"/>
                  </a:cubicBezTo>
                  <a:cubicBezTo>
                    <a:pt x="4314631" y="6524540"/>
                    <a:pt x="4317174" y="6641574"/>
                    <a:pt x="4315428" y="6504866"/>
                  </a:cubicBezTo>
                  <a:cubicBezTo>
                    <a:pt x="4526145" y="6504829"/>
                    <a:pt x="4559999" y="6505000"/>
                    <a:pt x="4615202" y="6504316"/>
                  </a:cubicBezTo>
                  <a:close/>
                  <a:moveTo>
                    <a:pt x="4621636" y="6866518"/>
                  </a:moveTo>
                  <a:cubicBezTo>
                    <a:pt x="4621654" y="6868017"/>
                    <a:pt x="4625450" y="7210052"/>
                    <a:pt x="4625469" y="7211418"/>
                  </a:cubicBezTo>
                  <a:cubicBezTo>
                    <a:pt x="4467108" y="7209313"/>
                    <a:pt x="4402208" y="7212291"/>
                    <a:pt x="4326093" y="7212670"/>
                  </a:cubicBezTo>
                  <a:cubicBezTo>
                    <a:pt x="4324537" y="7116410"/>
                    <a:pt x="4324404" y="7137847"/>
                    <a:pt x="4320116" y="6868434"/>
                  </a:cubicBezTo>
                  <a:cubicBezTo>
                    <a:pt x="4407389" y="6867922"/>
                    <a:pt x="4472859" y="6863350"/>
                    <a:pt x="4621636" y="6866518"/>
                  </a:cubicBezTo>
                  <a:close/>
                  <a:moveTo>
                    <a:pt x="4625203" y="6066874"/>
                  </a:moveTo>
                  <a:cubicBezTo>
                    <a:pt x="4619187" y="5746049"/>
                    <a:pt x="4616379" y="5780500"/>
                    <a:pt x="4631352" y="5780387"/>
                  </a:cubicBezTo>
                  <a:cubicBezTo>
                    <a:pt x="4967238" y="5777655"/>
                    <a:pt x="4920954" y="5772760"/>
                    <a:pt x="4921106" y="5808142"/>
                  </a:cubicBezTo>
                  <a:cubicBezTo>
                    <a:pt x="4922681" y="6179754"/>
                    <a:pt x="4946022" y="6122953"/>
                    <a:pt x="4858957" y="6123541"/>
                  </a:cubicBezTo>
                  <a:cubicBezTo>
                    <a:pt x="4750051" y="6124281"/>
                    <a:pt x="4753409" y="6123712"/>
                    <a:pt x="4631237" y="6124186"/>
                  </a:cubicBezTo>
                  <a:cubicBezTo>
                    <a:pt x="4624463" y="6124224"/>
                    <a:pt x="4626456" y="6132818"/>
                    <a:pt x="4625203" y="6066874"/>
                  </a:cubicBezTo>
                  <a:close/>
                  <a:moveTo>
                    <a:pt x="4631332" y="6141811"/>
                  </a:moveTo>
                  <a:cubicBezTo>
                    <a:pt x="4979193" y="6140388"/>
                    <a:pt x="4924389" y="6125021"/>
                    <a:pt x="4925527" y="6196752"/>
                  </a:cubicBezTo>
                  <a:cubicBezTo>
                    <a:pt x="4930974" y="6545712"/>
                    <a:pt x="4952322" y="6487565"/>
                    <a:pt x="4859090" y="6486426"/>
                  </a:cubicBezTo>
                  <a:cubicBezTo>
                    <a:pt x="4591937" y="6483182"/>
                    <a:pt x="4630649" y="6502211"/>
                    <a:pt x="4629909" y="6455484"/>
                  </a:cubicBezTo>
                  <a:cubicBezTo>
                    <a:pt x="4624406" y="6104494"/>
                    <a:pt x="4626171" y="6141811"/>
                    <a:pt x="4631332" y="6141811"/>
                  </a:cubicBezTo>
                  <a:close/>
                  <a:moveTo>
                    <a:pt x="4631389" y="6504107"/>
                  </a:moveTo>
                  <a:cubicBezTo>
                    <a:pt x="4994925" y="6499687"/>
                    <a:pt x="4930841" y="6487071"/>
                    <a:pt x="4933517" y="6585286"/>
                  </a:cubicBezTo>
                  <a:cubicBezTo>
                    <a:pt x="4935965" y="6675381"/>
                    <a:pt x="4937407" y="6755497"/>
                    <a:pt x="4937122" y="6843828"/>
                  </a:cubicBezTo>
                  <a:cubicBezTo>
                    <a:pt x="4937084" y="6855705"/>
                    <a:pt x="4638410" y="6849216"/>
                    <a:pt x="4637044" y="6849197"/>
                  </a:cubicBezTo>
                  <a:cubicBezTo>
                    <a:pt x="4634805" y="6591281"/>
                    <a:pt x="4629207" y="6504146"/>
                    <a:pt x="4631389" y="6504107"/>
                  </a:cubicBezTo>
                  <a:close/>
                  <a:moveTo>
                    <a:pt x="4937065" y="6868472"/>
                  </a:moveTo>
                  <a:cubicBezTo>
                    <a:pt x="4936989" y="6993741"/>
                    <a:pt x="4941202" y="7104135"/>
                    <a:pt x="4942986" y="7209692"/>
                  </a:cubicBezTo>
                  <a:cubicBezTo>
                    <a:pt x="4853834" y="7210128"/>
                    <a:pt x="4804760" y="7213771"/>
                    <a:pt x="4640992" y="7211627"/>
                  </a:cubicBezTo>
                  <a:cubicBezTo>
                    <a:pt x="4640972" y="7209939"/>
                    <a:pt x="4637196" y="6868207"/>
                    <a:pt x="4637178" y="6866860"/>
                  </a:cubicBezTo>
                  <a:cubicBezTo>
                    <a:pt x="4700389" y="6868207"/>
                    <a:pt x="4934864" y="6868472"/>
                    <a:pt x="4937065" y="6868472"/>
                  </a:cubicBezTo>
                  <a:close/>
                  <a:moveTo>
                    <a:pt x="4943289" y="7227316"/>
                  </a:moveTo>
                  <a:cubicBezTo>
                    <a:pt x="4945358" y="7354671"/>
                    <a:pt x="4945263" y="7432018"/>
                    <a:pt x="4948185" y="7573563"/>
                  </a:cubicBezTo>
                  <a:lnTo>
                    <a:pt x="4647064" y="7573696"/>
                  </a:lnTo>
                  <a:cubicBezTo>
                    <a:pt x="4646097" y="7527842"/>
                    <a:pt x="4641409" y="7237637"/>
                    <a:pt x="4641314" y="7232268"/>
                  </a:cubicBezTo>
                  <a:cubicBezTo>
                    <a:pt x="4641276" y="7229100"/>
                    <a:pt x="4614899" y="7228986"/>
                    <a:pt x="4943289" y="7227316"/>
                  </a:cubicBezTo>
                  <a:close/>
                  <a:moveTo>
                    <a:pt x="4947142" y="6504696"/>
                  </a:moveTo>
                  <a:cubicBezTo>
                    <a:pt x="5077872" y="6504942"/>
                    <a:pt x="5054550" y="6503557"/>
                    <a:pt x="5247941" y="6503481"/>
                  </a:cubicBezTo>
                  <a:cubicBezTo>
                    <a:pt x="5249022" y="6596499"/>
                    <a:pt x="5247941" y="6708354"/>
                    <a:pt x="5253482" y="6847300"/>
                  </a:cubicBezTo>
                  <a:cubicBezTo>
                    <a:pt x="5057643" y="6847206"/>
                    <a:pt x="5103528" y="6850981"/>
                    <a:pt x="4952664" y="6850867"/>
                  </a:cubicBezTo>
                  <a:cubicBezTo>
                    <a:pt x="4953138" y="6693234"/>
                    <a:pt x="4948925" y="6593994"/>
                    <a:pt x="4947142" y="6504696"/>
                  </a:cubicBezTo>
                  <a:close/>
                  <a:moveTo>
                    <a:pt x="4972855" y="6868491"/>
                  </a:moveTo>
                  <a:cubicBezTo>
                    <a:pt x="5309140" y="6868491"/>
                    <a:pt x="5254658" y="6827114"/>
                    <a:pt x="5256936" y="6973441"/>
                  </a:cubicBezTo>
                  <a:cubicBezTo>
                    <a:pt x="5258871" y="7097457"/>
                    <a:pt x="5257467" y="7096774"/>
                    <a:pt x="5259079" y="7211020"/>
                  </a:cubicBezTo>
                  <a:cubicBezTo>
                    <a:pt x="5257732" y="7211001"/>
                    <a:pt x="4995513" y="7209559"/>
                    <a:pt x="4958528" y="7209654"/>
                  </a:cubicBezTo>
                  <a:cubicBezTo>
                    <a:pt x="4952076" y="6829239"/>
                    <a:pt x="4942436" y="6868491"/>
                    <a:pt x="4972855" y="6868491"/>
                  </a:cubicBezTo>
                  <a:close/>
                  <a:moveTo>
                    <a:pt x="4972855" y="7227240"/>
                  </a:moveTo>
                  <a:cubicBezTo>
                    <a:pt x="5291454" y="7227240"/>
                    <a:pt x="5259345" y="7227923"/>
                    <a:pt x="5259402" y="7232534"/>
                  </a:cubicBezTo>
                  <a:cubicBezTo>
                    <a:pt x="5265665" y="7632716"/>
                    <a:pt x="5285002" y="7572254"/>
                    <a:pt x="5200499" y="7572254"/>
                  </a:cubicBezTo>
                  <a:cubicBezTo>
                    <a:pt x="5087019" y="7572254"/>
                    <a:pt x="5084476" y="7573563"/>
                    <a:pt x="4972836" y="7573563"/>
                  </a:cubicBezTo>
                  <a:cubicBezTo>
                    <a:pt x="4960501" y="7573563"/>
                    <a:pt x="4963727" y="7586255"/>
                    <a:pt x="4962228" y="7491284"/>
                  </a:cubicBezTo>
                  <a:cubicBezTo>
                    <a:pt x="4957617" y="7194780"/>
                    <a:pt x="4951525" y="7227240"/>
                    <a:pt x="4972855" y="7227240"/>
                  </a:cubicBezTo>
                  <a:close/>
                  <a:moveTo>
                    <a:pt x="5560846" y="6196714"/>
                  </a:moveTo>
                  <a:cubicBezTo>
                    <a:pt x="5566103" y="6530686"/>
                    <a:pt x="5574604" y="6487014"/>
                    <a:pt x="5542401" y="6486502"/>
                  </a:cubicBezTo>
                  <a:cubicBezTo>
                    <a:pt x="5476761" y="6485440"/>
                    <a:pt x="5419603" y="6485458"/>
                    <a:pt x="5314340" y="6485743"/>
                  </a:cubicBezTo>
                  <a:cubicBezTo>
                    <a:pt x="5246081" y="6485914"/>
                    <a:pt x="5263596" y="6534917"/>
                    <a:pt x="5258321" y="6196449"/>
                  </a:cubicBezTo>
                  <a:cubicBezTo>
                    <a:pt x="5257239" y="6126273"/>
                    <a:pt x="5242684" y="6141261"/>
                    <a:pt x="5314453" y="6140388"/>
                  </a:cubicBezTo>
                  <a:cubicBezTo>
                    <a:pt x="5603544" y="6136897"/>
                    <a:pt x="5559822" y="6130181"/>
                    <a:pt x="5560846" y="6196714"/>
                  </a:cubicBezTo>
                  <a:close/>
                  <a:moveTo>
                    <a:pt x="5553331" y="5808521"/>
                  </a:moveTo>
                  <a:cubicBezTo>
                    <a:pt x="5556482" y="5884559"/>
                    <a:pt x="5556595" y="5906300"/>
                    <a:pt x="5558930" y="6067215"/>
                  </a:cubicBezTo>
                  <a:cubicBezTo>
                    <a:pt x="5559859" y="6135361"/>
                    <a:pt x="5564793" y="6124623"/>
                    <a:pt x="5542553" y="6123921"/>
                  </a:cubicBezTo>
                  <a:cubicBezTo>
                    <a:pt x="5179416" y="6112045"/>
                    <a:pt x="5256044" y="6221927"/>
                    <a:pt x="5252742" y="5778053"/>
                  </a:cubicBezTo>
                  <a:cubicBezTo>
                    <a:pt x="5598382" y="5779400"/>
                    <a:pt x="5551548" y="5765589"/>
                    <a:pt x="5553331" y="5808521"/>
                  </a:cubicBezTo>
                  <a:close/>
                  <a:moveTo>
                    <a:pt x="5546367" y="5419740"/>
                  </a:moveTo>
                  <a:cubicBezTo>
                    <a:pt x="5552345" y="5802925"/>
                    <a:pt x="5554128" y="5760865"/>
                    <a:pt x="5542287" y="5760960"/>
                  </a:cubicBezTo>
                  <a:cubicBezTo>
                    <a:pt x="5192263" y="5763293"/>
                    <a:pt x="5253140" y="5780500"/>
                    <a:pt x="5251546" y="5678396"/>
                  </a:cubicBezTo>
                  <a:cubicBezTo>
                    <a:pt x="5249478" y="5547665"/>
                    <a:pt x="5248927" y="5557017"/>
                    <a:pt x="5246707" y="5419399"/>
                  </a:cubicBezTo>
                  <a:cubicBezTo>
                    <a:pt x="5246650" y="5414713"/>
                    <a:pt x="5546310" y="5416496"/>
                    <a:pt x="5546367" y="5419740"/>
                  </a:cubicBezTo>
                  <a:close/>
                  <a:moveTo>
                    <a:pt x="5546025" y="5398644"/>
                  </a:moveTo>
                  <a:cubicBezTo>
                    <a:pt x="5391669" y="5401699"/>
                    <a:pt x="5331457" y="5398758"/>
                    <a:pt x="5246365" y="5398302"/>
                  </a:cubicBezTo>
                  <a:cubicBezTo>
                    <a:pt x="5244600" y="5292177"/>
                    <a:pt x="5240881" y="5171765"/>
                    <a:pt x="5240672" y="5053649"/>
                  </a:cubicBezTo>
                  <a:cubicBezTo>
                    <a:pt x="5347986" y="5054086"/>
                    <a:pt x="5307109" y="5055527"/>
                    <a:pt x="5540048" y="5054958"/>
                  </a:cubicBezTo>
                  <a:cubicBezTo>
                    <a:pt x="5544185" y="5309934"/>
                    <a:pt x="5544602" y="5310711"/>
                    <a:pt x="5546025" y="5398644"/>
                  </a:cubicBezTo>
                  <a:close/>
                  <a:moveTo>
                    <a:pt x="5539782" y="5037296"/>
                  </a:moveTo>
                  <a:cubicBezTo>
                    <a:pt x="5201770" y="5038187"/>
                    <a:pt x="5240672" y="5036632"/>
                    <a:pt x="5240672" y="5031510"/>
                  </a:cubicBezTo>
                  <a:cubicBezTo>
                    <a:pt x="5240502" y="4864296"/>
                    <a:pt x="5236270" y="4775472"/>
                    <a:pt x="5234486" y="4689759"/>
                  </a:cubicBezTo>
                  <a:cubicBezTo>
                    <a:pt x="5333487" y="4690442"/>
                    <a:pt x="5342520" y="4694236"/>
                    <a:pt x="5534829" y="4692244"/>
                  </a:cubicBezTo>
                  <a:cubicBezTo>
                    <a:pt x="5536765" y="4829692"/>
                    <a:pt x="5534621" y="4718880"/>
                    <a:pt x="5539782" y="5037296"/>
                  </a:cubicBezTo>
                  <a:close/>
                  <a:moveTo>
                    <a:pt x="5532514" y="4383902"/>
                  </a:moveTo>
                  <a:cubicBezTo>
                    <a:pt x="5534526" y="4512073"/>
                    <a:pt x="5532040" y="4513230"/>
                    <a:pt x="5534071" y="4642861"/>
                  </a:cubicBezTo>
                  <a:cubicBezTo>
                    <a:pt x="5534829" y="4690005"/>
                    <a:pt x="5578608" y="4674392"/>
                    <a:pt x="5234126" y="4672153"/>
                  </a:cubicBezTo>
                  <a:cubicBezTo>
                    <a:pt x="5231336" y="4525694"/>
                    <a:pt x="5234107" y="4510005"/>
                    <a:pt x="5230634" y="4329056"/>
                  </a:cubicBezTo>
                  <a:cubicBezTo>
                    <a:pt x="5587850" y="4329587"/>
                    <a:pt x="5531394" y="4312702"/>
                    <a:pt x="5532514" y="4383902"/>
                  </a:cubicBezTo>
                  <a:close/>
                  <a:moveTo>
                    <a:pt x="5523254" y="3965810"/>
                  </a:moveTo>
                  <a:cubicBezTo>
                    <a:pt x="5529516" y="4332205"/>
                    <a:pt x="5527239" y="4169373"/>
                    <a:pt x="5531053" y="4312133"/>
                  </a:cubicBezTo>
                  <a:cubicBezTo>
                    <a:pt x="5174785" y="4312247"/>
                    <a:pt x="5230824" y="4328695"/>
                    <a:pt x="5228964" y="4254005"/>
                  </a:cubicBezTo>
                  <a:cubicBezTo>
                    <a:pt x="5226744" y="4165218"/>
                    <a:pt x="5225396" y="4085975"/>
                    <a:pt x="5225017" y="3995311"/>
                  </a:cubicBezTo>
                  <a:cubicBezTo>
                    <a:pt x="5224808" y="3953763"/>
                    <a:pt x="5178088" y="3962851"/>
                    <a:pt x="5523254" y="3965810"/>
                  </a:cubicBezTo>
                  <a:close/>
                  <a:moveTo>
                    <a:pt x="5520122" y="3607137"/>
                  </a:moveTo>
                  <a:cubicBezTo>
                    <a:pt x="5522457" y="3755550"/>
                    <a:pt x="5518737" y="3693077"/>
                    <a:pt x="5522950" y="3948205"/>
                  </a:cubicBezTo>
                  <a:cubicBezTo>
                    <a:pt x="5521033" y="3948186"/>
                    <a:pt x="5227009" y="3947066"/>
                    <a:pt x="5224713" y="3947047"/>
                  </a:cubicBezTo>
                  <a:cubicBezTo>
                    <a:pt x="5223081" y="3749650"/>
                    <a:pt x="5219418" y="3750219"/>
                    <a:pt x="5217255" y="3602944"/>
                  </a:cubicBezTo>
                  <a:cubicBezTo>
                    <a:pt x="5218641" y="3602944"/>
                    <a:pt x="5520103" y="3605790"/>
                    <a:pt x="5520122" y="3607137"/>
                  </a:cubicBezTo>
                  <a:close/>
                  <a:moveTo>
                    <a:pt x="5512342" y="3241425"/>
                  </a:moveTo>
                  <a:cubicBezTo>
                    <a:pt x="5522286" y="3706775"/>
                    <a:pt x="5518813" y="3530151"/>
                    <a:pt x="5519800" y="3586856"/>
                  </a:cubicBezTo>
                  <a:cubicBezTo>
                    <a:pt x="5395256" y="3589911"/>
                    <a:pt x="5310127" y="3585547"/>
                    <a:pt x="5217009" y="3585339"/>
                  </a:cubicBezTo>
                  <a:cubicBezTo>
                    <a:pt x="5215377" y="3475854"/>
                    <a:pt x="5215301" y="3398281"/>
                    <a:pt x="5212094" y="3241311"/>
                  </a:cubicBezTo>
                  <a:cubicBezTo>
                    <a:pt x="5303409" y="3241349"/>
                    <a:pt x="5426074" y="3242658"/>
                    <a:pt x="5512342" y="3241425"/>
                  </a:cubicBezTo>
                  <a:close/>
                  <a:moveTo>
                    <a:pt x="5511848" y="3218963"/>
                  </a:moveTo>
                  <a:cubicBezTo>
                    <a:pt x="5512038" y="3227196"/>
                    <a:pt x="5536101" y="3223801"/>
                    <a:pt x="5211733" y="3223687"/>
                  </a:cubicBezTo>
                  <a:cubicBezTo>
                    <a:pt x="5211695" y="3221942"/>
                    <a:pt x="5205167" y="2878711"/>
                    <a:pt x="5205148" y="2877307"/>
                  </a:cubicBezTo>
                  <a:cubicBezTo>
                    <a:pt x="5206514" y="2877307"/>
                    <a:pt x="5505169" y="2878995"/>
                    <a:pt x="5506611" y="2879014"/>
                  </a:cubicBezTo>
                  <a:cubicBezTo>
                    <a:pt x="5507712" y="2955905"/>
                    <a:pt x="5508660" y="3073338"/>
                    <a:pt x="5511848" y="3218963"/>
                  </a:cubicBezTo>
                  <a:close/>
                  <a:moveTo>
                    <a:pt x="5502493" y="2571810"/>
                  </a:moveTo>
                  <a:cubicBezTo>
                    <a:pt x="5504524" y="2701158"/>
                    <a:pt x="5503840" y="2700911"/>
                    <a:pt x="5505871" y="2830580"/>
                  </a:cubicBezTo>
                  <a:cubicBezTo>
                    <a:pt x="5506573" y="2875163"/>
                    <a:pt x="5552686" y="2859815"/>
                    <a:pt x="5204844" y="2859683"/>
                  </a:cubicBezTo>
                  <a:cubicBezTo>
                    <a:pt x="5201733" y="2673763"/>
                    <a:pt x="5204484" y="2716581"/>
                    <a:pt x="5200897" y="2517249"/>
                  </a:cubicBezTo>
                  <a:cubicBezTo>
                    <a:pt x="5553351" y="2517249"/>
                    <a:pt x="5501317" y="2496020"/>
                    <a:pt x="5502493" y="2571810"/>
                  </a:cubicBezTo>
                  <a:close/>
                  <a:moveTo>
                    <a:pt x="5497502" y="2183504"/>
                  </a:moveTo>
                  <a:cubicBezTo>
                    <a:pt x="5505359" y="2559839"/>
                    <a:pt x="5518737" y="2498865"/>
                    <a:pt x="5428295" y="2498865"/>
                  </a:cubicBezTo>
                  <a:cubicBezTo>
                    <a:pt x="5314207" y="2498865"/>
                    <a:pt x="5314700" y="2499624"/>
                    <a:pt x="5200556" y="2499624"/>
                  </a:cubicBezTo>
                  <a:cubicBezTo>
                    <a:pt x="5197539" y="2342067"/>
                    <a:pt x="5197026" y="2368380"/>
                    <a:pt x="5195128" y="2153093"/>
                  </a:cubicBezTo>
                  <a:cubicBezTo>
                    <a:pt x="5538188" y="2153112"/>
                    <a:pt x="5496610" y="2140458"/>
                    <a:pt x="5497502" y="2183504"/>
                  </a:cubicBezTo>
                  <a:close/>
                  <a:moveTo>
                    <a:pt x="5490234" y="1795349"/>
                  </a:moveTo>
                  <a:cubicBezTo>
                    <a:pt x="5496572" y="2199516"/>
                    <a:pt x="5519136" y="2135184"/>
                    <a:pt x="5428295" y="2135184"/>
                  </a:cubicBezTo>
                  <a:cubicBezTo>
                    <a:pt x="5315630" y="2135184"/>
                    <a:pt x="5314340" y="2135487"/>
                    <a:pt x="5200499" y="2135487"/>
                  </a:cubicBezTo>
                  <a:cubicBezTo>
                    <a:pt x="5192946" y="2135487"/>
                    <a:pt x="5195280" y="2145922"/>
                    <a:pt x="5193838" y="2053777"/>
                  </a:cubicBezTo>
                  <a:cubicBezTo>
                    <a:pt x="5189132" y="1751734"/>
                    <a:pt x="5187424" y="1791137"/>
                    <a:pt x="5200499" y="1791137"/>
                  </a:cubicBezTo>
                  <a:cubicBezTo>
                    <a:pt x="5511108" y="1791137"/>
                    <a:pt x="5490082" y="1785218"/>
                    <a:pt x="5490234" y="1795349"/>
                  </a:cubicBezTo>
                  <a:close/>
                  <a:moveTo>
                    <a:pt x="5489893" y="1772299"/>
                  </a:moveTo>
                  <a:cubicBezTo>
                    <a:pt x="5382713" y="1771066"/>
                    <a:pt x="5312271" y="1773494"/>
                    <a:pt x="5191011" y="1773513"/>
                  </a:cubicBezTo>
                  <a:cubicBezTo>
                    <a:pt x="5184312" y="1384390"/>
                    <a:pt x="5174596" y="1426905"/>
                    <a:pt x="5200518" y="1426905"/>
                  </a:cubicBezTo>
                  <a:cubicBezTo>
                    <a:pt x="5296274" y="1426905"/>
                    <a:pt x="5321893" y="1427133"/>
                    <a:pt x="5428313" y="1427133"/>
                  </a:cubicBezTo>
                  <a:cubicBezTo>
                    <a:pt x="5504353" y="1427152"/>
                    <a:pt x="5483725" y="1364660"/>
                    <a:pt x="5489893" y="1772299"/>
                  </a:cubicBezTo>
                  <a:close/>
                  <a:moveTo>
                    <a:pt x="5479626" y="1148424"/>
                  </a:moveTo>
                  <a:cubicBezTo>
                    <a:pt x="5482017" y="1227212"/>
                    <a:pt x="5482055" y="1244628"/>
                    <a:pt x="5484750" y="1409869"/>
                  </a:cubicBezTo>
                  <a:cubicBezTo>
                    <a:pt x="5451142" y="1409433"/>
                    <a:pt x="5207065" y="1409262"/>
                    <a:pt x="5183629" y="1409338"/>
                  </a:cubicBezTo>
                  <a:cubicBezTo>
                    <a:pt x="5177348" y="1014201"/>
                    <a:pt x="5167308" y="1067170"/>
                    <a:pt x="5200518" y="1067170"/>
                  </a:cubicBezTo>
                  <a:cubicBezTo>
                    <a:pt x="5534298" y="1067170"/>
                    <a:pt x="5476248" y="1036379"/>
                    <a:pt x="5479626" y="1148424"/>
                  </a:cubicBezTo>
                  <a:close/>
                  <a:moveTo>
                    <a:pt x="5474199" y="759966"/>
                  </a:moveTo>
                  <a:cubicBezTo>
                    <a:pt x="5479360" y="1098966"/>
                    <a:pt x="5490766" y="1047041"/>
                    <a:pt x="5428295" y="1047041"/>
                  </a:cubicBezTo>
                  <a:cubicBezTo>
                    <a:pt x="5139906" y="1047041"/>
                    <a:pt x="5177272" y="1064400"/>
                    <a:pt x="5176569" y="1018622"/>
                  </a:cubicBezTo>
                  <a:cubicBezTo>
                    <a:pt x="5170876" y="655414"/>
                    <a:pt x="5164500" y="703716"/>
                    <a:pt x="5200518" y="703716"/>
                  </a:cubicBezTo>
                  <a:cubicBezTo>
                    <a:pt x="5523330" y="703716"/>
                    <a:pt x="5473042" y="686091"/>
                    <a:pt x="5474199" y="759966"/>
                  </a:cubicBezTo>
                  <a:close/>
                  <a:moveTo>
                    <a:pt x="5200518" y="339939"/>
                  </a:moveTo>
                  <a:cubicBezTo>
                    <a:pt x="5510160" y="339939"/>
                    <a:pt x="5468012" y="332559"/>
                    <a:pt x="5468051" y="371488"/>
                  </a:cubicBezTo>
                  <a:cubicBezTo>
                    <a:pt x="5468051" y="738908"/>
                    <a:pt x="5492227" y="685446"/>
                    <a:pt x="5428295" y="685446"/>
                  </a:cubicBezTo>
                  <a:cubicBezTo>
                    <a:pt x="5125541" y="685446"/>
                    <a:pt x="5173210" y="701837"/>
                    <a:pt x="5171559" y="630164"/>
                  </a:cubicBezTo>
                  <a:cubicBezTo>
                    <a:pt x="5164178" y="293421"/>
                    <a:pt x="5154082" y="339939"/>
                    <a:pt x="5200518" y="339939"/>
                  </a:cubicBezTo>
                  <a:close/>
                  <a:moveTo>
                    <a:pt x="5168087" y="1409414"/>
                  </a:moveTo>
                  <a:cubicBezTo>
                    <a:pt x="5087967" y="1409926"/>
                    <a:pt x="4867819" y="1418463"/>
                    <a:pt x="4867345" y="1406549"/>
                  </a:cubicBezTo>
                  <a:cubicBezTo>
                    <a:pt x="4862449" y="1285398"/>
                    <a:pt x="4862695" y="1169027"/>
                    <a:pt x="4861329" y="1066752"/>
                  </a:cubicBezTo>
                  <a:cubicBezTo>
                    <a:pt x="5186038" y="1066866"/>
                    <a:pt x="5027925" y="1067056"/>
                    <a:pt x="5161824" y="1067170"/>
                  </a:cubicBezTo>
                  <a:cubicBezTo>
                    <a:pt x="5164709" y="1228597"/>
                    <a:pt x="5162337" y="1047458"/>
                    <a:pt x="5168087" y="1409414"/>
                  </a:cubicBezTo>
                  <a:close/>
                  <a:moveTo>
                    <a:pt x="5161027" y="1018925"/>
                  </a:moveTo>
                  <a:cubicBezTo>
                    <a:pt x="5161692" y="1061725"/>
                    <a:pt x="5208849" y="1049261"/>
                    <a:pt x="4861083" y="1049147"/>
                  </a:cubicBezTo>
                  <a:cubicBezTo>
                    <a:pt x="4857363" y="788859"/>
                    <a:pt x="4861045" y="982690"/>
                    <a:pt x="4856870" y="702596"/>
                  </a:cubicBezTo>
                  <a:cubicBezTo>
                    <a:pt x="5276728" y="704133"/>
                    <a:pt x="5122087" y="703583"/>
                    <a:pt x="5157536" y="703678"/>
                  </a:cubicBezTo>
                  <a:cubicBezTo>
                    <a:pt x="5160951" y="888763"/>
                    <a:pt x="5158674" y="868748"/>
                    <a:pt x="5161027" y="1018925"/>
                  </a:cubicBezTo>
                  <a:close/>
                  <a:moveTo>
                    <a:pt x="4859052" y="341665"/>
                  </a:moveTo>
                  <a:cubicBezTo>
                    <a:pt x="5196002" y="341001"/>
                    <a:pt x="5149699" y="327057"/>
                    <a:pt x="5150875" y="371754"/>
                  </a:cubicBezTo>
                  <a:cubicBezTo>
                    <a:pt x="5160667" y="746534"/>
                    <a:pt x="5174197" y="686338"/>
                    <a:pt x="5086753" y="685617"/>
                  </a:cubicBezTo>
                  <a:cubicBezTo>
                    <a:pt x="4810130" y="683378"/>
                    <a:pt x="4856927" y="704171"/>
                    <a:pt x="4855883" y="634299"/>
                  </a:cubicBezTo>
                  <a:cubicBezTo>
                    <a:pt x="4851272" y="306777"/>
                    <a:pt x="4847211" y="341703"/>
                    <a:pt x="4859052" y="341665"/>
                  </a:cubicBezTo>
                  <a:close/>
                  <a:moveTo>
                    <a:pt x="4851822" y="1407346"/>
                  </a:moveTo>
                  <a:cubicBezTo>
                    <a:pt x="4851974" y="1411121"/>
                    <a:pt x="4887631" y="1409547"/>
                    <a:pt x="4552086" y="1411387"/>
                  </a:cubicBezTo>
                  <a:cubicBezTo>
                    <a:pt x="4547456" y="1211637"/>
                    <a:pt x="4548613" y="1162956"/>
                    <a:pt x="4547361" y="1064893"/>
                  </a:cubicBezTo>
                  <a:cubicBezTo>
                    <a:pt x="4696309" y="1065424"/>
                    <a:pt x="4549353" y="1066657"/>
                    <a:pt x="4845806" y="1066752"/>
                  </a:cubicBezTo>
                  <a:cubicBezTo>
                    <a:pt x="4847173" y="1170279"/>
                    <a:pt x="4846945" y="1286289"/>
                    <a:pt x="4851822" y="1407346"/>
                  </a:cubicBezTo>
                  <a:close/>
                  <a:moveTo>
                    <a:pt x="4842201" y="759966"/>
                  </a:moveTo>
                  <a:cubicBezTo>
                    <a:pt x="4844194" y="887055"/>
                    <a:pt x="4843093" y="889920"/>
                    <a:pt x="4845105" y="1018925"/>
                  </a:cubicBezTo>
                  <a:cubicBezTo>
                    <a:pt x="4845806" y="1063489"/>
                    <a:pt x="4891123" y="1048445"/>
                    <a:pt x="4547114" y="1047269"/>
                  </a:cubicBezTo>
                  <a:cubicBezTo>
                    <a:pt x="4545463" y="928242"/>
                    <a:pt x="4544647" y="926478"/>
                    <a:pt x="4541042" y="702862"/>
                  </a:cubicBezTo>
                  <a:cubicBezTo>
                    <a:pt x="4894462" y="702634"/>
                    <a:pt x="4841043" y="683075"/>
                    <a:pt x="4842201" y="759966"/>
                  </a:cubicBezTo>
                  <a:close/>
                  <a:moveTo>
                    <a:pt x="4745136" y="341817"/>
                  </a:moveTo>
                  <a:cubicBezTo>
                    <a:pt x="4851765" y="341817"/>
                    <a:pt x="4835123" y="333451"/>
                    <a:pt x="4835920" y="371659"/>
                  </a:cubicBezTo>
                  <a:cubicBezTo>
                    <a:pt x="4837798" y="461584"/>
                    <a:pt x="4838975" y="539708"/>
                    <a:pt x="4840303" y="634584"/>
                  </a:cubicBezTo>
                  <a:cubicBezTo>
                    <a:pt x="4841290" y="700604"/>
                    <a:pt x="4896094" y="684953"/>
                    <a:pt x="4540776" y="685237"/>
                  </a:cubicBezTo>
                  <a:cubicBezTo>
                    <a:pt x="4537038" y="452326"/>
                    <a:pt x="4537056" y="446388"/>
                    <a:pt x="4535178" y="371204"/>
                  </a:cubicBezTo>
                  <a:cubicBezTo>
                    <a:pt x="4534191" y="331800"/>
                    <a:pt x="4497244" y="341627"/>
                    <a:pt x="4745136" y="341817"/>
                  </a:cubicBezTo>
                  <a:close/>
                  <a:moveTo>
                    <a:pt x="4517453" y="1411482"/>
                  </a:moveTo>
                  <a:cubicBezTo>
                    <a:pt x="4404789" y="1411482"/>
                    <a:pt x="4405416" y="1409224"/>
                    <a:pt x="4289772" y="1409224"/>
                  </a:cubicBezTo>
                  <a:cubicBezTo>
                    <a:pt x="4214169" y="1409224"/>
                    <a:pt x="4235480" y="1474220"/>
                    <a:pt x="4228572" y="1066373"/>
                  </a:cubicBezTo>
                  <a:cubicBezTo>
                    <a:pt x="4357215" y="1067739"/>
                    <a:pt x="4403271" y="1064628"/>
                    <a:pt x="4531819" y="1064836"/>
                  </a:cubicBezTo>
                  <a:cubicBezTo>
                    <a:pt x="4536772" y="1462761"/>
                    <a:pt x="4544932" y="1411482"/>
                    <a:pt x="4517453" y="1411482"/>
                  </a:cubicBezTo>
                  <a:close/>
                  <a:moveTo>
                    <a:pt x="4526430" y="759928"/>
                  </a:moveTo>
                  <a:cubicBezTo>
                    <a:pt x="4531667" y="1091282"/>
                    <a:pt x="4537398" y="1047231"/>
                    <a:pt x="4517453" y="1047231"/>
                  </a:cubicBezTo>
                  <a:cubicBezTo>
                    <a:pt x="4185305" y="1047231"/>
                    <a:pt x="4228496" y="1063091"/>
                    <a:pt x="4227794" y="1018622"/>
                  </a:cubicBezTo>
                  <a:cubicBezTo>
                    <a:pt x="4225726" y="886069"/>
                    <a:pt x="4227282" y="888554"/>
                    <a:pt x="4225251" y="759662"/>
                  </a:cubicBezTo>
                  <a:cubicBezTo>
                    <a:pt x="4224151" y="691365"/>
                    <a:pt x="4207375" y="703184"/>
                    <a:pt x="4289753" y="703184"/>
                  </a:cubicBezTo>
                  <a:cubicBezTo>
                    <a:pt x="4573245" y="703184"/>
                    <a:pt x="4525158" y="681348"/>
                    <a:pt x="4526430" y="759928"/>
                  </a:cubicBezTo>
                  <a:close/>
                  <a:moveTo>
                    <a:pt x="4519636" y="371716"/>
                  </a:moveTo>
                  <a:cubicBezTo>
                    <a:pt x="4521590" y="449423"/>
                    <a:pt x="4521647" y="461849"/>
                    <a:pt x="4525234" y="685256"/>
                  </a:cubicBezTo>
                  <a:cubicBezTo>
                    <a:pt x="4491987" y="685256"/>
                    <a:pt x="4257587" y="685522"/>
                    <a:pt x="4224056" y="685883"/>
                  </a:cubicBezTo>
                  <a:lnTo>
                    <a:pt x="4218458" y="340451"/>
                  </a:lnTo>
                  <a:cubicBezTo>
                    <a:pt x="4576338" y="334760"/>
                    <a:pt x="4518706" y="334855"/>
                    <a:pt x="4519636" y="371716"/>
                  </a:cubicBezTo>
                  <a:close/>
                  <a:moveTo>
                    <a:pt x="4214511" y="1148272"/>
                  </a:moveTo>
                  <a:cubicBezTo>
                    <a:pt x="4216048" y="1229963"/>
                    <a:pt x="4215516" y="1199343"/>
                    <a:pt x="4218894" y="1409831"/>
                  </a:cubicBezTo>
                  <a:cubicBezTo>
                    <a:pt x="4120955" y="1411747"/>
                    <a:pt x="4160522" y="1414024"/>
                    <a:pt x="3917640" y="1411709"/>
                  </a:cubicBezTo>
                  <a:cubicBezTo>
                    <a:pt x="3913237" y="1057627"/>
                    <a:pt x="3915799" y="1174453"/>
                    <a:pt x="3914679" y="1064438"/>
                  </a:cubicBezTo>
                  <a:cubicBezTo>
                    <a:pt x="4274761" y="1064267"/>
                    <a:pt x="4212556" y="1049621"/>
                    <a:pt x="4214511" y="1148272"/>
                  </a:cubicBezTo>
                  <a:close/>
                  <a:moveTo>
                    <a:pt x="4209709" y="759966"/>
                  </a:moveTo>
                  <a:cubicBezTo>
                    <a:pt x="4214814" y="1095172"/>
                    <a:pt x="4223600" y="1048881"/>
                    <a:pt x="4176045" y="1047914"/>
                  </a:cubicBezTo>
                  <a:cubicBezTo>
                    <a:pt x="4104882" y="1046472"/>
                    <a:pt x="4091750" y="1046756"/>
                    <a:pt x="3914471" y="1046832"/>
                  </a:cubicBezTo>
                  <a:cubicBezTo>
                    <a:pt x="3912345" y="880017"/>
                    <a:pt x="3908948" y="880946"/>
                    <a:pt x="3907089" y="703943"/>
                  </a:cubicBezTo>
                  <a:cubicBezTo>
                    <a:pt x="4262426" y="707415"/>
                    <a:pt x="4208457" y="681823"/>
                    <a:pt x="4209709" y="759966"/>
                  </a:cubicBezTo>
                  <a:close/>
                  <a:moveTo>
                    <a:pt x="3948154" y="342007"/>
                  </a:moveTo>
                  <a:cubicBezTo>
                    <a:pt x="4025351" y="343031"/>
                    <a:pt x="4099797" y="343202"/>
                    <a:pt x="4176083" y="341362"/>
                  </a:cubicBezTo>
                  <a:cubicBezTo>
                    <a:pt x="4213770" y="340413"/>
                    <a:pt x="4202100" y="289096"/>
                    <a:pt x="4208514" y="686091"/>
                  </a:cubicBezTo>
                  <a:cubicBezTo>
                    <a:pt x="4073267" y="688026"/>
                    <a:pt x="4126345" y="688501"/>
                    <a:pt x="3906918" y="686357"/>
                  </a:cubicBezTo>
                  <a:cubicBezTo>
                    <a:pt x="3903654" y="283784"/>
                    <a:pt x="3885361" y="341191"/>
                    <a:pt x="3948154" y="342007"/>
                  </a:cubicBezTo>
                  <a:close/>
                  <a:moveTo>
                    <a:pt x="3907848" y="1775201"/>
                  </a:moveTo>
                  <a:cubicBezTo>
                    <a:pt x="3833478" y="1775733"/>
                    <a:pt x="3737020" y="1775201"/>
                    <a:pt x="3609554" y="1775201"/>
                  </a:cubicBezTo>
                  <a:cubicBezTo>
                    <a:pt x="3609345" y="1762604"/>
                    <a:pt x="3604241" y="1467561"/>
                    <a:pt x="3603292" y="1427835"/>
                  </a:cubicBezTo>
                  <a:cubicBezTo>
                    <a:pt x="3604677" y="1427835"/>
                    <a:pt x="3900200" y="1429182"/>
                    <a:pt x="3902288" y="1429201"/>
                  </a:cubicBezTo>
                  <a:cubicBezTo>
                    <a:pt x="3903844" y="1555532"/>
                    <a:pt x="3906519" y="1691974"/>
                    <a:pt x="3907848" y="1775201"/>
                  </a:cubicBezTo>
                  <a:close/>
                  <a:moveTo>
                    <a:pt x="3899384" y="1148083"/>
                  </a:moveTo>
                  <a:cubicBezTo>
                    <a:pt x="3898720" y="1464602"/>
                    <a:pt x="3933125" y="1411368"/>
                    <a:pt x="3834484" y="1411368"/>
                  </a:cubicBezTo>
                  <a:cubicBezTo>
                    <a:pt x="3576592" y="1411368"/>
                    <a:pt x="3602893" y="1411349"/>
                    <a:pt x="3602779" y="1406739"/>
                  </a:cubicBezTo>
                  <a:cubicBezTo>
                    <a:pt x="3601261" y="1343811"/>
                    <a:pt x="3591526" y="1065254"/>
                    <a:pt x="3606992" y="1065254"/>
                  </a:cubicBezTo>
                  <a:cubicBezTo>
                    <a:pt x="3958686" y="1065254"/>
                    <a:pt x="3899612" y="1039358"/>
                    <a:pt x="3899384" y="1148083"/>
                  </a:cubicBezTo>
                  <a:close/>
                  <a:moveTo>
                    <a:pt x="3892306" y="759966"/>
                  </a:moveTo>
                  <a:cubicBezTo>
                    <a:pt x="3897601" y="1097657"/>
                    <a:pt x="3920202" y="1046832"/>
                    <a:pt x="3834484" y="1046870"/>
                  </a:cubicBezTo>
                  <a:cubicBezTo>
                    <a:pt x="3563156" y="1046870"/>
                    <a:pt x="3597561" y="1060473"/>
                    <a:pt x="3596897" y="1018584"/>
                  </a:cubicBezTo>
                  <a:cubicBezTo>
                    <a:pt x="3596745" y="1008453"/>
                    <a:pt x="3592266" y="717773"/>
                    <a:pt x="3592020" y="701667"/>
                  </a:cubicBezTo>
                  <a:cubicBezTo>
                    <a:pt x="3952443" y="700908"/>
                    <a:pt x="3891186" y="689316"/>
                    <a:pt x="3892306" y="759966"/>
                  </a:cubicBezTo>
                  <a:close/>
                  <a:moveTo>
                    <a:pt x="3606992" y="342216"/>
                  </a:moveTo>
                  <a:cubicBezTo>
                    <a:pt x="3929823" y="342216"/>
                    <a:pt x="3886499" y="328784"/>
                    <a:pt x="3887429" y="370805"/>
                  </a:cubicBezTo>
                  <a:cubicBezTo>
                    <a:pt x="3896007" y="748014"/>
                    <a:pt x="3903142" y="686034"/>
                    <a:pt x="3834484" y="686034"/>
                  </a:cubicBezTo>
                  <a:cubicBezTo>
                    <a:pt x="3721042" y="686034"/>
                    <a:pt x="3720928" y="684042"/>
                    <a:pt x="3606992" y="684042"/>
                  </a:cubicBezTo>
                  <a:cubicBezTo>
                    <a:pt x="3586706" y="684042"/>
                    <a:pt x="3591887" y="693945"/>
                    <a:pt x="3591014" y="630201"/>
                  </a:cubicBezTo>
                  <a:cubicBezTo>
                    <a:pt x="3586516" y="297879"/>
                    <a:pt x="3577863" y="342216"/>
                    <a:pt x="3606992" y="342216"/>
                  </a:cubicBezTo>
                  <a:close/>
                  <a:moveTo>
                    <a:pt x="3582038" y="1065292"/>
                  </a:moveTo>
                  <a:cubicBezTo>
                    <a:pt x="3583347" y="1160452"/>
                    <a:pt x="3583366" y="1248992"/>
                    <a:pt x="3587313" y="1410248"/>
                  </a:cubicBezTo>
                  <a:cubicBezTo>
                    <a:pt x="3270233" y="1410818"/>
                    <a:pt x="3287122" y="1414555"/>
                    <a:pt x="3286932" y="1407479"/>
                  </a:cubicBezTo>
                  <a:cubicBezTo>
                    <a:pt x="3286211" y="1376878"/>
                    <a:pt x="3280442" y="1067758"/>
                    <a:pt x="3280423" y="1066373"/>
                  </a:cubicBezTo>
                  <a:cubicBezTo>
                    <a:pt x="3439410" y="1067720"/>
                    <a:pt x="3485637" y="1065500"/>
                    <a:pt x="3582038" y="1065292"/>
                  </a:cubicBezTo>
                  <a:close/>
                  <a:moveTo>
                    <a:pt x="3581791" y="1047667"/>
                  </a:moveTo>
                  <a:cubicBezTo>
                    <a:pt x="3234139" y="1048407"/>
                    <a:pt x="3280328" y="1061611"/>
                    <a:pt x="3279645" y="1018584"/>
                  </a:cubicBezTo>
                  <a:cubicBezTo>
                    <a:pt x="3277615" y="888990"/>
                    <a:pt x="3278165" y="888914"/>
                    <a:pt x="3276134" y="759662"/>
                  </a:cubicBezTo>
                  <a:cubicBezTo>
                    <a:pt x="3274996" y="687533"/>
                    <a:pt x="3216036" y="703754"/>
                    <a:pt x="3576459" y="701743"/>
                  </a:cubicBezTo>
                  <a:cubicBezTo>
                    <a:pt x="3576478" y="703184"/>
                    <a:pt x="3581317" y="1014733"/>
                    <a:pt x="3581791" y="1047667"/>
                  </a:cubicBezTo>
                  <a:close/>
                  <a:moveTo>
                    <a:pt x="3570595" y="342121"/>
                  </a:moveTo>
                  <a:cubicBezTo>
                    <a:pt x="3574428" y="535477"/>
                    <a:pt x="3574125" y="541662"/>
                    <a:pt x="3576212" y="684118"/>
                  </a:cubicBezTo>
                  <a:cubicBezTo>
                    <a:pt x="3227497" y="685958"/>
                    <a:pt x="3275451" y="708895"/>
                    <a:pt x="3273649" y="630126"/>
                  </a:cubicBezTo>
                  <a:cubicBezTo>
                    <a:pt x="3270821" y="506792"/>
                    <a:pt x="3270100" y="436067"/>
                    <a:pt x="3269834" y="371432"/>
                  </a:cubicBezTo>
                  <a:cubicBezTo>
                    <a:pt x="3269644" y="327399"/>
                    <a:pt x="3225353" y="340413"/>
                    <a:pt x="3570595" y="342121"/>
                  </a:cubicBezTo>
                  <a:close/>
                  <a:moveTo>
                    <a:pt x="3265640" y="1410609"/>
                  </a:moveTo>
                  <a:cubicBezTo>
                    <a:pt x="3080125" y="1406606"/>
                    <a:pt x="2968523" y="1413550"/>
                    <a:pt x="2968447" y="1406891"/>
                  </a:cubicBezTo>
                  <a:cubicBezTo>
                    <a:pt x="2964234" y="1003236"/>
                    <a:pt x="2939090" y="1063622"/>
                    <a:pt x="3037788" y="1064950"/>
                  </a:cubicBezTo>
                  <a:cubicBezTo>
                    <a:pt x="3131419" y="1066202"/>
                    <a:pt x="3156164" y="1065197"/>
                    <a:pt x="3264900" y="1066202"/>
                  </a:cubicBezTo>
                  <a:cubicBezTo>
                    <a:pt x="3271485" y="1455306"/>
                    <a:pt x="3274939" y="1410780"/>
                    <a:pt x="3265640" y="1410609"/>
                  </a:cubicBezTo>
                  <a:close/>
                  <a:moveTo>
                    <a:pt x="3260593" y="759966"/>
                  </a:moveTo>
                  <a:cubicBezTo>
                    <a:pt x="3262623" y="889275"/>
                    <a:pt x="3262073" y="889142"/>
                    <a:pt x="3264103" y="1018887"/>
                  </a:cubicBezTo>
                  <a:cubicBezTo>
                    <a:pt x="3264787" y="1061820"/>
                    <a:pt x="3311621" y="1047895"/>
                    <a:pt x="2963475" y="1046643"/>
                  </a:cubicBezTo>
                  <a:cubicBezTo>
                    <a:pt x="2960686" y="863075"/>
                    <a:pt x="2963324" y="864973"/>
                    <a:pt x="2959983" y="704531"/>
                  </a:cubicBezTo>
                  <a:cubicBezTo>
                    <a:pt x="3306383" y="702464"/>
                    <a:pt x="3259359" y="680305"/>
                    <a:pt x="3260593" y="759966"/>
                  </a:cubicBezTo>
                  <a:close/>
                  <a:moveTo>
                    <a:pt x="3254103" y="341571"/>
                  </a:moveTo>
                  <a:cubicBezTo>
                    <a:pt x="3255298" y="536862"/>
                    <a:pt x="3256816" y="564541"/>
                    <a:pt x="3259283" y="685503"/>
                  </a:cubicBezTo>
                  <a:cubicBezTo>
                    <a:pt x="3188804" y="684004"/>
                    <a:pt x="3113372" y="683985"/>
                    <a:pt x="3037712" y="685712"/>
                  </a:cubicBezTo>
                  <a:cubicBezTo>
                    <a:pt x="2935637" y="688045"/>
                    <a:pt x="2962280" y="744011"/>
                    <a:pt x="2952545" y="371242"/>
                  </a:cubicBezTo>
                  <a:cubicBezTo>
                    <a:pt x="2951179" y="319393"/>
                    <a:pt x="2913453" y="348628"/>
                    <a:pt x="3254103" y="341571"/>
                  </a:cubicBezTo>
                  <a:close/>
                  <a:moveTo>
                    <a:pt x="2924023" y="1409907"/>
                  </a:moveTo>
                  <a:cubicBezTo>
                    <a:pt x="2701142" y="1409945"/>
                    <a:pt x="2680989" y="1409907"/>
                    <a:pt x="2652657" y="1410040"/>
                  </a:cubicBezTo>
                  <a:cubicBezTo>
                    <a:pt x="2647381" y="1223513"/>
                    <a:pt x="2649772" y="1152598"/>
                    <a:pt x="2648918" y="1065937"/>
                  </a:cubicBezTo>
                  <a:cubicBezTo>
                    <a:pt x="2812972" y="1065443"/>
                    <a:pt x="2854739" y="1064001"/>
                    <a:pt x="2948180" y="1064210"/>
                  </a:cubicBezTo>
                  <a:cubicBezTo>
                    <a:pt x="2954139" y="1471754"/>
                    <a:pt x="2965658" y="1409907"/>
                    <a:pt x="2924023" y="1409907"/>
                  </a:cubicBezTo>
                  <a:close/>
                  <a:moveTo>
                    <a:pt x="2945448" y="759928"/>
                  </a:moveTo>
                  <a:cubicBezTo>
                    <a:pt x="2950628" y="1091586"/>
                    <a:pt x="2953607" y="1046567"/>
                    <a:pt x="2924042" y="1046567"/>
                  </a:cubicBezTo>
                  <a:cubicBezTo>
                    <a:pt x="2606525" y="1046567"/>
                    <a:pt x="2648994" y="1061934"/>
                    <a:pt x="2648330" y="1018584"/>
                  </a:cubicBezTo>
                  <a:cubicBezTo>
                    <a:pt x="2642504" y="646593"/>
                    <a:pt x="2624610" y="703109"/>
                    <a:pt x="2696360" y="703109"/>
                  </a:cubicBezTo>
                  <a:cubicBezTo>
                    <a:pt x="2810068" y="703109"/>
                    <a:pt x="2810106" y="704645"/>
                    <a:pt x="2924042" y="704645"/>
                  </a:cubicBezTo>
                  <a:cubicBezTo>
                    <a:pt x="2949603" y="704626"/>
                    <a:pt x="2944366" y="693509"/>
                    <a:pt x="2945448" y="759928"/>
                  </a:cubicBezTo>
                  <a:close/>
                  <a:moveTo>
                    <a:pt x="2696341" y="340470"/>
                  </a:moveTo>
                  <a:cubicBezTo>
                    <a:pt x="2705412" y="340470"/>
                    <a:pt x="2922201" y="340603"/>
                    <a:pt x="2936206" y="340622"/>
                  </a:cubicBezTo>
                  <a:cubicBezTo>
                    <a:pt x="2937382" y="389511"/>
                    <a:pt x="2932733" y="197559"/>
                    <a:pt x="2944024" y="687002"/>
                  </a:cubicBezTo>
                  <a:cubicBezTo>
                    <a:pt x="2817393" y="687362"/>
                    <a:pt x="2764942" y="684592"/>
                    <a:pt x="2642144" y="685712"/>
                  </a:cubicBezTo>
                  <a:cubicBezTo>
                    <a:pt x="2637400" y="277903"/>
                    <a:pt x="2615349" y="340470"/>
                    <a:pt x="2696341" y="340470"/>
                  </a:cubicBezTo>
                  <a:close/>
                  <a:moveTo>
                    <a:pt x="2633377" y="1065994"/>
                  </a:moveTo>
                  <a:cubicBezTo>
                    <a:pt x="2634515" y="1186595"/>
                    <a:pt x="2631251" y="1160054"/>
                    <a:pt x="2637096" y="1410116"/>
                  </a:cubicBezTo>
                  <a:cubicBezTo>
                    <a:pt x="2286616" y="1412316"/>
                    <a:pt x="2374611" y="1411747"/>
                    <a:pt x="2338119" y="1412089"/>
                  </a:cubicBezTo>
                  <a:cubicBezTo>
                    <a:pt x="2336999" y="1269386"/>
                    <a:pt x="2334589" y="1172916"/>
                    <a:pt x="2332787" y="1065064"/>
                  </a:cubicBezTo>
                  <a:cubicBezTo>
                    <a:pt x="2479875" y="1067853"/>
                    <a:pt x="2517126" y="1066506"/>
                    <a:pt x="2633377" y="1065994"/>
                  </a:cubicBezTo>
                  <a:close/>
                  <a:moveTo>
                    <a:pt x="2627646" y="759966"/>
                  </a:moveTo>
                  <a:cubicBezTo>
                    <a:pt x="2632940" y="1098150"/>
                    <a:pt x="2650114" y="1048122"/>
                    <a:pt x="2582462" y="1048673"/>
                  </a:cubicBezTo>
                  <a:cubicBezTo>
                    <a:pt x="2292499" y="1051025"/>
                    <a:pt x="2332616" y="1054193"/>
                    <a:pt x="2332047" y="1018584"/>
                  </a:cubicBezTo>
                  <a:cubicBezTo>
                    <a:pt x="2327113" y="711399"/>
                    <a:pt x="2327454" y="730769"/>
                    <a:pt x="2326904" y="704057"/>
                  </a:cubicBezTo>
                  <a:cubicBezTo>
                    <a:pt x="2679945" y="709160"/>
                    <a:pt x="2626374" y="678446"/>
                    <a:pt x="2627646" y="759966"/>
                  </a:cubicBezTo>
                  <a:close/>
                  <a:moveTo>
                    <a:pt x="2354989" y="342197"/>
                  </a:moveTo>
                  <a:cubicBezTo>
                    <a:pt x="2663075" y="339503"/>
                    <a:pt x="2620435" y="332218"/>
                    <a:pt x="2621573" y="371773"/>
                  </a:cubicBezTo>
                  <a:cubicBezTo>
                    <a:pt x="2632238" y="736119"/>
                    <a:pt x="2633718" y="685579"/>
                    <a:pt x="2582405" y="686679"/>
                  </a:cubicBezTo>
                  <a:cubicBezTo>
                    <a:pt x="2504962" y="688349"/>
                    <a:pt x="2431750" y="688254"/>
                    <a:pt x="2355027" y="686907"/>
                  </a:cubicBezTo>
                  <a:cubicBezTo>
                    <a:pt x="2319028" y="686281"/>
                    <a:pt x="2326980" y="697778"/>
                    <a:pt x="2325139" y="630088"/>
                  </a:cubicBezTo>
                  <a:cubicBezTo>
                    <a:pt x="2316106" y="297728"/>
                    <a:pt x="2311893" y="342595"/>
                    <a:pt x="2354989" y="342197"/>
                  </a:cubicBezTo>
                  <a:close/>
                  <a:moveTo>
                    <a:pt x="2322520" y="1406246"/>
                  </a:moveTo>
                  <a:cubicBezTo>
                    <a:pt x="2322615" y="1416926"/>
                    <a:pt x="2346241" y="1411235"/>
                    <a:pt x="2021304" y="1411045"/>
                  </a:cubicBezTo>
                  <a:cubicBezTo>
                    <a:pt x="2021000" y="1348345"/>
                    <a:pt x="2017281" y="1066752"/>
                    <a:pt x="2017243" y="1064590"/>
                  </a:cubicBezTo>
                  <a:cubicBezTo>
                    <a:pt x="2176381" y="1064590"/>
                    <a:pt x="2250409" y="1063812"/>
                    <a:pt x="2317245" y="1064836"/>
                  </a:cubicBezTo>
                  <a:cubicBezTo>
                    <a:pt x="2319143" y="1178778"/>
                    <a:pt x="2321571" y="1275874"/>
                    <a:pt x="2322520" y="1406246"/>
                  </a:cubicBezTo>
                  <a:close/>
                  <a:moveTo>
                    <a:pt x="2316960" y="1047193"/>
                  </a:moveTo>
                  <a:cubicBezTo>
                    <a:pt x="1974375" y="1041995"/>
                    <a:pt x="2017281" y="1064115"/>
                    <a:pt x="2016560" y="1018546"/>
                  </a:cubicBezTo>
                  <a:cubicBezTo>
                    <a:pt x="2012233" y="744314"/>
                    <a:pt x="2012157" y="736403"/>
                    <a:pt x="2011398" y="701610"/>
                  </a:cubicBezTo>
                  <a:cubicBezTo>
                    <a:pt x="2013524" y="701610"/>
                    <a:pt x="2309882" y="703848"/>
                    <a:pt x="2311362" y="703867"/>
                  </a:cubicBezTo>
                  <a:cubicBezTo>
                    <a:pt x="2312140" y="741829"/>
                    <a:pt x="2312235" y="752984"/>
                    <a:pt x="2316960" y="1047193"/>
                  </a:cubicBezTo>
                  <a:close/>
                  <a:moveTo>
                    <a:pt x="2013486" y="342974"/>
                  </a:moveTo>
                  <a:cubicBezTo>
                    <a:pt x="2350663" y="342974"/>
                    <a:pt x="2304929" y="331402"/>
                    <a:pt x="2305271" y="371564"/>
                  </a:cubicBezTo>
                  <a:cubicBezTo>
                    <a:pt x="2307965" y="742417"/>
                    <a:pt x="2335045" y="685920"/>
                    <a:pt x="2241129" y="685920"/>
                  </a:cubicBezTo>
                  <a:cubicBezTo>
                    <a:pt x="2129490" y="685920"/>
                    <a:pt x="2126624" y="684004"/>
                    <a:pt x="2013467" y="684004"/>
                  </a:cubicBezTo>
                  <a:cubicBezTo>
                    <a:pt x="2010032" y="683985"/>
                    <a:pt x="1995458" y="342974"/>
                    <a:pt x="2013486" y="342974"/>
                  </a:cubicBezTo>
                  <a:close/>
                  <a:moveTo>
                    <a:pt x="2005705" y="1407004"/>
                  </a:moveTo>
                  <a:cubicBezTo>
                    <a:pt x="2005743" y="1413037"/>
                    <a:pt x="1763905" y="1412601"/>
                    <a:pt x="1705912" y="1411804"/>
                  </a:cubicBezTo>
                  <a:cubicBezTo>
                    <a:pt x="1700010" y="1073070"/>
                    <a:pt x="1700978" y="1164588"/>
                    <a:pt x="1699119" y="1066126"/>
                  </a:cubicBezTo>
                  <a:cubicBezTo>
                    <a:pt x="1839356" y="1068308"/>
                    <a:pt x="1889530" y="1064741"/>
                    <a:pt x="2001720" y="1064590"/>
                  </a:cubicBezTo>
                  <a:cubicBezTo>
                    <a:pt x="2001720" y="1065956"/>
                    <a:pt x="2005515" y="1359083"/>
                    <a:pt x="2005705" y="1407004"/>
                  </a:cubicBezTo>
                  <a:close/>
                  <a:moveTo>
                    <a:pt x="2001454" y="1046965"/>
                  </a:moveTo>
                  <a:cubicBezTo>
                    <a:pt x="1655207" y="1047477"/>
                    <a:pt x="1698986" y="1062844"/>
                    <a:pt x="1698303" y="1018584"/>
                  </a:cubicBezTo>
                  <a:cubicBezTo>
                    <a:pt x="1696614" y="909954"/>
                    <a:pt x="1696557" y="887055"/>
                    <a:pt x="1694545" y="759662"/>
                  </a:cubicBezTo>
                  <a:cubicBezTo>
                    <a:pt x="1693407" y="684687"/>
                    <a:pt x="1640860" y="701743"/>
                    <a:pt x="1995856" y="701610"/>
                  </a:cubicBezTo>
                  <a:cubicBezTo>
                    <a:pt x="1996805" y="744656"/>
                    <a:pt x="2001435" y="1045542"/>
                    <a:pt x="2001454" y="1046965"/>
                  </a:cubicBezTo>
                  <a:close/>
                  <a:moveTo>
                    <a:pt x="1989594" y="342918"/>
                  </a:moveTo>
                  <a:cubicBezTo>
                    <a:pt x="1990695" y="575298"/>
                    <a:pt x="1993181" y="594308"/>
                    <a:pt x="1995420" y="684004"/>
                  </a:cubicBezTo>
                  <a:cubicBezTo>
                    <a:pt x="1777435" y="684099"/>
                    <a:pt x="1734320" y="684308"/>
                    <a:pt x="1693388" y="685313"/>
                  </a:cubicBezTo>
                  <a:cubicBezTo>
                    <a:pt x="1689232" y="413377"/>
                    <a:pt x="1690219" y="468982"/>
                    <a:pt x="1687277" y="340660"/>
                  </a:cubicBezTo>
                  <a:cubicBezTo>
                    <a:pt x="1835067" y="336676"/>
                    <a:pt x="1892927" y="342424"/>
                    <a:pt x="1989594" y="342918"/>
                  </a:cubicBezTo>
                  <a:close/>
                  <a:moveTo>
                    <a:pt x="1685455" y="1148348"/>
                  </a:moveTo>
                  <a:cubicBezTo>
                    <a:pt x="1693407" y="1452839"/>
                    <a:pt x="1696405" y="1411671"/>
                    <a:pt x="1672248" y="1411254"/>
                  </a:cubicBezTo>
                  <a:cubicBezTo>
                    <a:pt x="1390084" y="1405961"/>
                    <a:pt x="1389287" y="1415883"/>
                    <a:pt x="1389135" y="1406853"/>
                  </a:cubicBezTo>
                  <a:cubicBezTo>
                    <a:pt x="1382417" y="1004678"/>
                    <a:pt x="1359304" y="1065140"/>
                    <a:pt x="1444585" y="1064798"/>
                  </a:cubicBezTo>
                  <a:cubicBezTo>
                    <a:pt x="1549089" y="1064381"/>
                    <a:pt x="1598030" y="1064248"/>
                    <a:pt x="1671963" y="1065633"/>
                  </a:cubicBezTo>
                  <a:cubicBezTo>
                    <a:pt x="1687638" y="1065937"/>
                    <a:pt x="1682970" y="1052960"/>
                    <a:pt x="1685455" y="1148348"/>
                  </a:cubicBezTo>
                  <a:close/>
                  <a:moveTo>
                    <a:pt x="1679003" y="759966"/>
                  </a:moveTo>
                  <a:cubicBezTo>
                    <a:pt x="1684051" y="1082707"/>
                    <a:pt x="1687220" y="1048274"/>
                    <a:pt x="1672248" y="1047990"/>
                  </a:cubicBezTo>
                  <a:cubicBezTo>
                    <a:pt x="1340156" y="1041748"/>
                    <a:pt x="1381431" y="1063812"/>
                    <a:pt x="1380728" y="1018622"/>
                  </a:cubicBezTo>
                  <a:cubicBezTo>
                    <a:pt x="1378717" y="890223"/>
                    <a:pt x="1381791" y="890603"/>
                    <a:pt x="1379742" y="759624"/>
                  </a:cubicBezTo>
                  <a:cubicBezTo>
                    <a:pt x="1378451" y="677952"/>
                    <a:pt x="1332926" y="712803"/>
                    <a:pt x="1672305" y="703526"/>
                  </a:cubicBezTo>
                  <a:cubicBezTo>
                    <a:pt x="1680521" y="703298"/>
                    <a:pt x="1678017" y="694875"/>
                    <a:pt x="1679003" y="759966"/>
                  </a:cubicBezTo>
                  <a:close/>
                  <a:moveTo>
                    <a:pt x="1671735" y="341096"/>
                  </a:moveTo>
                  <a:cubicBezTo>
                    <a:pt x="1680408" y="724091"/>
                    <a:pt x="1679649" y="685674"/>
                    <a:pt x="1671906" y="685864"/>
                  </a:cubicBezTo>
                  <a:cubicBezTo>
                    <a:pt x="1597024" y="688026"/>
                    <a:pt x="1583892" y="687248"/>
                    <a:pt x="1444528" y="687628"/>
                  </a:cubicBezTo>
                  <a:cubicBezTo>
                    <a:pt x="1357140" y="687856"/>
                    <a:pt x="1381791" y="745206"/>
                    <a:pt x="1372056" y="371204"/>
                  </a:cubicBezTo>
                  <a:cubicBezTo>
                    <a:pt x="1370747" y="319355"/>
                    <a:pt x="1335090" y="350753"/>
                    <a:pt x="1671735" y="341096"/>
                  </a:cubicBezTo>
                  <a:close/>
                  <a:moveTo>
                    <a:pt x="1373612" y="1407194"/>
                  </a:moveTo>
                  <a:cubicBezTo>
                    <a:pt x="1373726" y="1414289"/>
                    <a:pt x="1072320" y="1409205"/>
                    <a:pt x="1072225" y="1406625"/>
                  </a:cubicBezTo>
                  <a:cubicBezTo>
                    <a:pt x="1057822" y="1007922"/>
                    <a:pt x="1062661" y="1064153"/>
                    <a:pt x="1103195" y="1064153"/>
                  </a:cubicBezTo>
                  <a:cubicBezTo>
                    <a:pt x="1211798" y="1064153"/>
                    <a:pt x="1214740" y="1065026"/>
                    <a:pt x="1330782" y="1065026"/>
                  </a:cubicBezTo>
                  <a:cubicBezTo>
                    <a:pt x="1376724" y="1065026"/>
                    <a:pt x="1366553" y="1009610"/>
                    <a:pt x="1373612" y="1407194"/>
                  </a:cubicBezTo>
                  <a:close/>
                  <a:moveTo>
                    <a:pt x="1364219" y="759928"/>
                  </a:moveTo>
                  <a:cubicBezTo>
                    <a:pt x="1369475" y="1094545"/>
                    <a:pt x="1373612" y="1047420"/>
                    <a:pt x="1330782" y="1047420"/>
                  </a:cubicBezTo>
                  <a:cubicBezTo>
                    <a:pt x="1024973" y="1047420"/>
                    <a:pt x="1066741" y="1054307"/>
                    <a:pt x="1066191" y="1018584"/>
                  </a:cubicBezTo>
                  <a:cubicBezTo>
                    <a:pt x="1060441" y="651563"/>
                    <a:pt x="1045051" y="704133"/>
                    <a:pt x="1103195" y="704133"/>
                  </a:cubicBezTo>
                  <a:cubicBezTo>
                    <a:pt x="1413539" y="704133"/>
                    <a:pt x="1363175" y="692921"/>
                    <a:pt x="1364219" y="759928"/>
                  </a:cubicBezTo>
                  <a:close/>
                  <a:moveTo>
                    <a:pt x="1103195" y="341324"/>
                  </a:moveTo>
                  <a:cubicBezTo>
                    <a:pt x="1335944" y="341381"/>
                    <a:pt x="1336570" y="341381"/>
                    <a:pt x="1355755" y="341419"/>
                  </a:cubicBezTo>
                  <a:cubicBezTo>
                    <a:pt x="1357577" y="417096"/>
                    <a:pt x="1362909" y="686319"/>
                    <a:pt x="1362947" y="687818"/>
                  </a:cubicBezTo>
                  <a:cubicBezTo>
                    <a:pt x="1264952" y="687912"/>
                    <a:pt x="1353990" y="687912"/>
                    <a:pt x="1059663" y="686433"/>
                  </a:cubicBezTo>
                  <a:cubicBezTo>
                    <a:pt x="1053230" y="278737"/>
                    <a:pt x="1040401" y="341324"/>
                    <a:pt x="1103195" y="341324"/>
                  </a:cubicBezTo>
                  <a:close/>
                  <a:moveTo>
                    <a:pt x="1051958" y="1148197"/>
                  </a:moveTo>
                  <a:cubicBezTo>
                    <a:pt x="1052414" y="1236205"/>
                    <a:pt x="1053514" y="1320419"/>
                    <a:pt x="1056645" y="1407308"/>
                  </a:cubicBezTo>
                  <a:cubicBezTo>
                    <a:pt x="1056721" y="1409338"/>
                    <a:pt x="756074" y="1421195"/>
                    <a:pt x="756074" y="1407384"/>
                  </a:cubicBezTo>
                  <a:cubicBezTo>
                    <a:pt x="756074" y="1036076"/>
                    <a:pt x="738483" y="1065709"/>
                    <a:pt x="761843" y="1065861"/>
                  </a:cubicBezTo>
                  <a:cubicBezTo>
                    <a:pt x="1109514" y="1068232"/>
                    <a:pt x="1051370" y="1034975"/>
                    <a:pt x="1051958" y="1148197"/>
                  </a:cubicBezTo>
                  <a:close/>
                  <a:moveTo>
                    <a:pt x="1045278" y="760004"/>
                  </a:moveTo>
                  <a:cubicBezTo>
                    <a:pt x="1050573" y="1099516"/>
                    <a:pt x="1070347" y="1046036"/>
                    <a:pt x="989316" y="1047572"/>
                  </a:cubicBezTo>
                  <a:cubicBezTo>
                    <a:pt x="706223" y="1052524"/>
                    <a:pt x="749622" y="1054402"/>
                    <a:pt x="749072" y="1018622"/>
                  </a:cubicBezTo>
                  <a:cubicBezTo>
                    <a:pt x="743531" y="664616"/>
                    <a:pt x="740362" y="703754"/>
                    <a:pt x="762014" y="703412"/>
                  </a:cubicBezTo>
                  <a:cubicBezTo>
                    <a:pt x="1102379" y="697910"/>
                    <a:pt x="1044254" y="695103"/>
                    <a:pt x="1045278" y="760004"/>
                  </a:cubicBezTo>
                  <a:close/>
                  <a:moveTo>
                    <a:pt x="761938" y="340527"/>
                  </a:moveTo>
                  <a:cubicBezTo>
                    <a:pt x="1082074" y="338592"/>
                    <a:pt x="1038257" y="331535"/>
                    <a:pt x="1039035" y="374391"/>
                  </a:cubicBezTo>
                  <a:cubicBezTo>
                    <a:pt x="1040648" y="462418"/>
                    <a:pt x="1041597" y="526618"/>
                    <a:pt x="1044121" y="686319"/>
                  </a:cubicBezTo>
                  <a:cubicBezTo>
                    <a:pt x="971516" y="685769"/>
                    <a:pt x="913448" y="683492"/>
                    <a:pt x="745163" y="686053"/>
                  </a:cubicBezTo>
                  <a:cubicBezTo>
                    <a:pt x="740457" y="293212"/>
                    <a:pt x="727609" y="340717"/>
                    <a:pt x="761938" y="340527"/>
                  </a:cubicBezTo>
                  <a:close/>
                  <a:moveTo>
                    <a:pt x="740532" y="1407384"/>
                  </a:moveTo>
                  <a:cubicBezTo>
                    <a:pt x="740532" y="1415978"/>
                    <a:pt x="766758" y="1412297"/>
                    <a:pt x="439923" y="1411994"/>
                  </a:cubicBezTo>
                  <a:cubicBezTo>
                    <a:pt x="440379" y="1255935"/>
                    <a:pt x="436166" y="1154533"/>
                    <a:pt x="434458" y="1066031"/>
                  </a:cubicBezTo>
                  <a:cubicBezTo>
                    <a:pt x="529171" y="1065994"/>
                    <a:pt x="619348" y="1065064"/>
                    <a:pt x="734384" y="1065709"/>
                  </a:cubicBezTo>
                  <a:cubicBezTo>
                    <a:pt x="736206" y="1157151"/>
                    <a:pt x="740532" y="1241991"/>
                    <a:pt x="740532" y="1407384"/>
                  </a:cubicBezTo>
                  <a:close/>
                  <a:moveTo>
                    <a:pt x="733530" y="1018925"/>
                  </a:moveTo>
                  <a:cubicBezTo>
                    <a:pt x="734137" y="1057210"/>
                    <a:pt x="783249" y="1048236"/>
                    <a:pt x="434098" y="1048407"/>
                  </a:cubicBezTo>
                  <a:cubicBezTo>
                    <a:pt x="430321" y="835149"/>
                    <a:pt x="428898" y="809993"/>
                    <a:pt x="427797" y="704190"/>
                  </a:cubicBezTo>
                  <a:cubicBezTo>
                    <a:pt x="642366" y="704342"/>
                    <a:pt x="677720" y="704550"/>
                    <a:pt x="729830" y="703886"/>
                  </a:cubicBezTo>
                  <a:cubicBezTo>
                    <a:pt x="732486" y="901606"/>
                    <a:pt x="732164" y="931353"/>
                    <a:pt x="733530" y="1018925"/>
                  </a:cubicBezTo>
                  <a:close/>
                  <a:moveTo>
                    <a:pt x="722979" y="340717"/>
                  </a:moveTo>
                  <a:cubicBezTo>
                    <a:pt x="728520" y="514723"/>
                    <a:pt x="726812" y="461944"/>
                    <a:pt x="729602" y="686281"/>
                  </a:cubicBezTo>
                  <a:cubicBezTo>
                    <a:pt x="683356" y="686850"/>
                    <a:pt x="665916" y="686736"/>
                    <a:pt x="427646" y="686584"/>
                  </a:cubicBezTo>
                  <a:cubicBezTo>
                    <a:pt x="426773" y="578353"/>
                    <a:pt x="428651" y="607151"/>
                    <a:pt x="423224" y="342595"/>
                  </a:cubicBezTo>
                  <a:cubicBezTo>
                    <a:pt x="520233" y="342538"/>
                    <a:pt x="442523" y="341855"/>
                    <a:pt x="722979" y="340717"/>
                  </a:cubicBezTo>
                  <a:close/>
                  <a:moveTo>
                    <a:pt x="193151" y="340888"/>
                  </a:moveTo>
                  <a:cubicBezTo>
                    <a:pt x="304734" y="340888"/>
                    <a:pt x="304089" y="342443"/>
                    <a:pt x="407663" y="342557"/>
                  </a:cubicBezTo>
                  <a:cubicBezTo>
                    <a:pt x="413242" y="615878"/>
                    <a:pt x="411212" y="581293"/>
                    <a:pt x="412104" y="686547"/>
                  </a:cubicBezTo>
                  <a:cubicBezTo>
                    <a:pt x="198332" y="686395"/>
                    <a:pt x="164648" y="686262"/>
                    <a:pt x="112254" y="686660"/>
                  </a:cubicBezTo>
                  <a:cubicBezTo>
                    <a:pt x="108098" y="269479"/>
                    <a:pt x="78703" y="340888"/>
                    <a:pt x="193151" y="340888"/>
                  </a:cubicBezTo>
                  <a:close/>
                  <a:moveTo>
                    <a:pt x="193151" y="704019"/>
                  </a:moveTo>
                  <a:cubicBezTo>
                    <a:pt x="454137" y="704190"/>
                    <a:pt x="411838" y="685541"/>
                    <a:pt x="412996" y="760004"/>
                  </a:cubicBezTo>
                  <a:cubicBezTo>
                    <a:pt x="415045" y="891722"/>
                    <a:pt x="416032" y="889503"/>
                    <a:pt x="418062" y="1018887"/>
                  </a:cubicBezTo>
                  <a:cubicBezTo>
                    <a:pt x="418727" y="1061327"/>
                    <a:pt x="465770" y="1048047"/>
                    <a:pt x="117036" y="1047876"/>
                  </a:cubicBezTo>
                  <a:cubicBezTo>
                    <a:pt x="110090" y="640693"/>
                    <a:pt x="90279" y="704019"/>
                    <a:pt x="193151" y="704019"/>
                  </a:cubicBezTo>
                  <a:close/>
                  <a:moveTo>
                    <a:pt x="122805" y="1406473"/>
                  </a:moveTo>
                  <a:cubicBezTo>
                    <a:pt x="121533" y="1001832"/>
                    <a:pt x="87451" y="1065481"/>
                    <a:pt x="193151" y="1065538"/>
                  </a:cubicBezTo>
                  <a:cubicBezTo>
                    <a:pt x="292038" y="1065538"/>
                    <a:pt x="307960" y="1066031"/>
                    <a:pt x="418878" y="1066031"/>
                  </a:cubicBezTo>
                  <a:cubicBezTo>
                    <a:pt x="420871" y="1170659"/>
                    <a:pt x="424799" y="1251268"/>
                    <a:pt x="424325" y="1411994"/>
                  </a:cubicBezTo>
                  <a:cubicBezTo>
                    <a:pt x="422427" y="1411994"/>
                    <a:pt x="122824" y="1411994"/>
                    <a:pt x="122805" y="1406473"/>
                  </a:cubicBezTo>
                  <a:close/>
                  <a:moveTo>
                    <a:pt x="126259" y="1665661"/>
                  </a:moveTo>
                  <a:cubicBezTo>
                    <a:pt x="124930" y="1595068"/>
                    <a:pt x="123203" y="1499300"/>
                    <a:pt x="122900" y="1428537"/>
                  </a:cubicBezTo>
                  <a:cubicBezTo>
                    <a:pt x="295986" y="1427835"/>
                    <a:pt x="281146" y="1429599"/>
                    <a:pt x="424306" y="1429599"/>
                  </a:cubicBezTo>
                  <a:cubicBezTo>
                    <a:pt x="423850" y="1792408"/>
                    <a:pt x="438291" y="1772450"/>
                    <a:pt x="420605" y="1772450"/>
                  </a:cubicBezTo>
                  <a:cubicBezTo>
                    <a:pt x="66539" y="1772450"/>
                    <a:pt x="128763" y="1800263"/>
                    <a:pt x="126259" y="1665661"/>
                  </a:cubicBezTo>
                  <a:close/>
                  <a:moveTo>
                    <a:pt x="128479" y="1795083"/>
                  </a:moveTo>
                  <a:cubicBezTo>
                    <a:pt x="128365" y="1788235"/>
                    <a:pt x="429429" y="1787874"/>
                    <a:pt x="429543" y="1795387"/>
                  </a:cubicBezTo>
                  <a:cubicBezTo>
                    <a:pt x="435502" y="2175403"/>
                    <a:pt x="447078" y="2134254"/>
                    <a:pt x="420586" y="2134254"/>
                  </a:cubicBezTo>
                  <a:cubicBezTo>
                    <a:pt x="212450" y="2134216"/>
                    <a:pt x="175484" y="2134083"/>
                    <a:pt x="134703" y="2134463"/>
                  </a:cubicBezTo>
                  <a:cubicBezTo>
                    <a:pt x="133659" y="2092896"/>
                    <a:pt x="128650" y="1805821"/>
                    <a:pt x="128479" y="1795083"/>
                  </a:cubicBezTo>
                  <a:close/>
                  <a:moveTo>
                    <a:pt x="141003" y="2442046"/>
                  </a:moveTo>
                  <a:cubicBezTo>
                    <a:pt x="136715" y="2099157"/>
                    <a:pt x="117814" y="2151841"/>
                    <a:pt x="193151" y="2151841"/>
                  </a:cubicBezTo>
                  <a:cubicBezTo>
                    <a:pt x="208921" y="2151841"/>
                    <a:pt x="423585" y="2151879"/>
                    <a:pt x="436982" y="2151898"/>
                  </a:cubicBezTo>
                  <a:cubicBezTo>
                    <a:pt x="438064" y="2242922"/>
                    <a:pt x="437343" y="2198055"/>
                    <a:pt x="441840" y="2499548"/>
                  </a:cubicBezTo>
                  <a:cubicBezTo>
                    <a:pt x="86332" y="2499814"/>
                    <a:pt x="141876" y="2510912"/>
                    <a:pt x="141003" y="2442046"/>
                  </a:cubicBezTo>
                  <a:close/>
                  <a:moveTo>
                    <a:pt x="146924" y="2830239"/>
                  </a:moveTo>
                  <a:cubicBezTo>
                    <a:pt x="143338" y="2604972"/>
                    <a:pt x="142616" y="2561775"/>
                    <a:pt x="141971" y="2515086"/>
                  </a:cubicBezTo>
                  <a:cubicBezTo>
                    <a:pt x="260727" y="2513834"/>
                    <a:pt x="306404" y="2517268"/>
                    <a:pt x="442125" y="2517173"/>
                  </a:cubicBezTo>
                  <a:cubicBezTo>
                    <a:pt x="445484" y="2737336"/>
                    <a:pt x="442466" y="2712161"/>
                    <a:pt x="445465" y="2862794"/>
                  </a:cubicBezTo>
                  <a:cubicBezTo>
                    <a:pt x="95649" y="2863932"/>
                    <a:pt x="147474" y="2865810"/>
                    <a:pt x="146924" y="2830239"/>
                  </a:cubicBezTo>
                  <a:close/>
                  <a:moveTo>
                    <a:pt x="152332" y="3218508"/>
                  </a:moveTo>
                  <a:cubicBezTo>
                    <a:pt x="143679" y="2822233"/>
                    <a:pt x="134665" y="2878066"/>
                    <a:pt x="193170" y="2878066"/>
                  </a:cubicBezTo>
                  <a:cubicBezTo>
                    <a:pt x="305094" y="2878066"/>
                    <a:pt x="307182" y="2880437"/>
                    <a:pt x="420624" y="2880437"/>
                  </a:cubicBezTo>
                  <a:cubicBezTo>
                    <a:pt x="450171" y="2880437"/>
                    <a:pt x="449583" y="2825439"/>
                    <a:pt x="453321" y="3217862"/>
                  </a:cubicBezTo>
                  <a:cubicBezTo>
                    <a:pt x="453397" y="3226494"/>
                    <a:pt x="459280" y="3224256"/>
                    <a:pt x="420624" y="3224256"/>
                  </a:cubicBezTo>
                  <a:cubicBezTo>
                    <a:pt x="120774" y="3224256"/>
                    <a:pt x="152484" y="3225242"/>
                    <a:pt x="152332" y="3218508"/>
                  </a:cubicBezTo>
                  <a:close/>
                  <a:moveTo>
                    <a:pt x="152845" y="3241349"/>
                  </a:moveTo>
                  <a:cubicBezTo>
                    <a:pt x="199414" y="3241311"/>
                    <a:pt x="452106" y="3241918"/>
                    <a:pt x="453530" y="3241918"/>
                  </a:cubicBezTo>
                  <a:cubicBezTo>
                    <a:pt x="457553" y="3641494"/>
                    <a:pt x="476681" y="3587103"/>
                    <a:pt x="420605" y="3587103"/>
                  </a:cubicBezTo>
                  <a:cubicBezTo>
                    <a:pt x="194385" y="3587065"/>
                    <a:pt x="181822" y="3587084"/>
                    <a:pt x="156393" y="3587027"/>
                  </a:cubicBezTo>
                  <a:cubicBezTo>
                    <a:pt x="154610" y="3457984"/>
                    <a:pt x="157475" y="3452937"/>
                    <a:pt x="152845" y="3241349"/>
                  </a:cubicBezTo>
                  <a:close/>
                  <a:moveTo>
                    <a:pt x="164288" y="3950102"/>
                  </a:moveTo>
                  <a:cubicBezTo>
                    <a:pt x="157418" y="3612923"/>
                    <a:pt x="158044" y="3703948"/>
                    <a:pt x="156640" y="3604633"/>
                  </a:cubicBezTo>
                  <a:cubicBezTo>
                    <a:pt x="482678" y="3605467"/>
                    <a:pt x="459375" y="3602773"/>
                    <a:pt x="459431" y="3607156"/>
                  </a:cubicBezTo>
                  <a:cubicBezTo>
                    <a:pt x="465561" y="3999332"/>
                    <a:pt x="482355" y="3947901"/>
                    <a:pt x="420586" y="3947901"/>
                  </a:cubicBezTo>
                  <a:cubicBezTo>
                    <a:pt x="297029" y="3947920"/>
                    <a:pt x="295739" y="3950709"/>
                    <a:pt x="164288" y="3950102"/>
                  </a:cubicBezTo>
                  <a:close/>
                  <a:moveTo>
                    <a:pt x="164667" y="3967726"/>
                  </a:moveTo>
                  <a:cubicBezTo>
                    <a:pt x="268299" y="3968181"/>
                    <a:pt x="283556" y="3966019"/>
                    <a:pt x="465049" y="3965469"/>
                  </a:cubicBezTo>
                  <a:cubicBezTo>
                    <a:pt x="471501" y="4377034"/>
                    <a:pt x="486549" y="4310729"/>
                    <a:pt x="420605" y="4310729"/>
                  </a:cubicBezTo>
                  <a:cubicBezTo>
                    <a:pt x="306840" y="4310729"/>
                    <a:pt x="306726" y="4312873"/>
                    <a:pt x="193151" y="4312873"/>
                  </a:cubicBezTo>
                  <a:cubicBezTo>
                    <a:pt x="158860" y="4312873"/>
                    <a:pt x="172941" y="4357190"/>
                    <a:pt x="164667" y="3967726"/>
                  </a:cubicBezTo>
                  <a:close/>
                  <a:moveTo>
                    <a:pt x="172524" y="4642558"/>
                  </a:moveTo>
                  <a:cubicBezTo>
                    <a:pt x="166869" y="4280185"/>
                    <a:pt x="166812" y="4330478"/>
                    <a:pt x="193151" y="4330478"/>
                  </a:cubicBezTo>
                  <a:cubicBezTo>
                    <a:pt x="518335" y="4330478"/>
                    <a:pt x="471216" y="4307314"/>
                    <a:pt x="472449" y="4383902"/>
                  </a:cubicBezTo>
                  <a:cubicBezTo>
                    <a:pt x="474423" y="4510232"/>
                    <a:pt x="472013" y="4513609"/>
                    <a:pt x="474043" y="4642824"/>
                  </a:cubicBezTo>
                  <a:cubicBezTo>
                    <a:pt x="474632" y="4679951"/>
                    <a:pt x="485259" y="4672077"/>
                    <a:pt x="420624" y="4672077"/>
                  </a:cubicBezTo>
                  <a:cubicBezTo>
                    <a:pt x="133166" y="4672077"/>
                    <a:pt x="173150" y="4683233"/>
                    <a:pt x="172524" y="4642558"/>
                  </a:cubicBezTo>
                  <a:close/>
                  <a:moveTo>
                    <a:pt x="179412" y="5030902"/>
                  </a:moveTo>
                  <a:cubicBezTo>
                    <a:pt x="169924" y="4635519"/>
                    <a:pt x="167077" y="4690157"/>
                    <a:pt x="193151" y="4690157"/>
                  </a:cubicBezTo>
                  <a:cubicBezTo>
                    <a:pt x="533080" y="4690157"/>
                    <a:pt x="474499" y="4667733"/>
                    <a:pt x="475827" y="4772284"/>
                  </a:cubicBezTo>
                  <a:cubicBezTo>
                    <a:pt x="476871" y="4855209"/>
                    <a:pt x="478161" y="4948870"/>
                    <a:pt x="480325" y="5031396"/>
                  </a:cubicBezTo>
                  <a:cubicBezTo>
                    <a:pt x="480458" y="5036708"/>
                    <a:pt x="489396" y="5035152"/>
                    <a:pt x="420624" y="5035152"/>
                  </a:cubicBezTo>
                  <a:cubicBezTo>
                    <a:pt x="159582" y="5035152"/>
                    <a:pt x="179754" y="5045681"/>
                    <a:pt x="179412" y="5030902"/>
                  </a:cubicBezTo>
                  <a:close/>
                  <a:moveTo>
                    <a:pt x="186756" y="5399536"/>
                  </a:moveTo>
                  <a:cubicBezTo>
                    <a:pt x="180437" y="5015934"/>
                    <a:pt x="172732" y="5055907"/>
                    <a:pt x="193151" y="5055907"/>
                  </a:cubicBezTo>
                  <a:cubicBezTo>
                    <a:pt x="538090" y="5055907"/>
                    <a:pt x="480704" y="5015687"/>
                    <a:pt x="482981" y="5160705"/>
                  </a:cubicBezTo>
                  <a:cubicBezTo>
                    <a:pt x="484993" y="5289407"/>
                    <a:pt x="486416" y="5287301"/>
                    <a:pt x="488352" y="5399801"/>
                  </a:cubicBezTo>
                  <a:cubicBezTo>
                    <a:pt x="451499" y="5399650"/>
                    <a:pt x="204499" y="5399536"/>
                    <a:pt x="186756" y="5399536"/>
                  </a:cubicBezTo>
                  <a:close/>
                  <a:moveTo>
                    <a:pt x="193151" y="5417141"/>
                  </a:moveTo>
                  <a:cubicBezTo>
                    <a:pt x="460494" y="5417312"/>
                    <a:pt x="456813" y="5417293"/>
                    <a:pt x="488655" y="5417445"/>
                  </a:cubicBezTo>
                  <a:cubicBezTo>
                    <a:pt x="491274" y="5600367"/>
                    <a:pt x="490439" y="5592095"/>
                    <a:pt x="493419" y="5760618"/>
                  </a:cubicBezTo>
                  <a:cubicBezTo>
                    <a:pt x="417398" y="5759727"/>
                    <a:pt x="307087" y="5760713"/>
                    <a:pt x="192923" y="5760713"/>
                  </a:cubicBezTo>
                  <a:cubicBezTo>
                    <a:pt x="191178" y="5390448"/>
                    <a:pt x="179279" y="5417141"/>
                    <a:pt x="193151" y="5417141"/>
                  </a:cubicBezTo>
                  <a:close/>
                  <a:moveTo>
                    <a:pt x="193151" y="5778300"/>
                  </a:moveTo>
                  <a:cubicBezTo>
                    <a:pt x="540595" y="5778300"/>
                    <a:pt x="493513" y="5766518"/>
                    <a:pt x="494292" y="5808237"/>
                  </a:cubicBezTo>
                  <a:cubicBezTo>
                    <a:pt x="501408" y="6185995"/>
                    <a:pt x="514995" y="6124414"/>
                    <a:pt x="420605" y="6124414"/>
                  </a:cubicBezTo>
                  <a:cubicBezTo>
                    <a:pt x="311110" y="6124414"/>
                    <a:pt x="307656" y="6122156"/>
                    <a:pt x="198351" y="6122080"/>
                  </a:cubicBezTo>
                  <a:cubicBezTo>
                    <a:pt x="189678" y="5752195"/>
                    <a:pt x="194499" y="5778300"/>
                    <a:pt x="193151" y="5778300"/>
                  </a:cubicBezTo>
                  <a:close/>
                  <a:moveTo>
                    <a:pt x="201634" y="6455484"/>
                  </a:moveTo>
                  <a:cubicBezTo>
                    <a:pt x="199660" y="6329495"/>
                    <a:pt x="201805" y="6325587"/>
                    <a:pt x="199774" y="6196410"/>
                  </a:cubicBezTo>
                  <a:cubicBezTo>
                    <a:pt x="198579" y="6118685"/>
                    <a:pt x="148158" y="6140653"/>
                    <a:pt x="497423" y="6142190"/>
                  </a:cubicBezTo>
                  <a:cubicBezTo>
                    <a:pt x="498998" y="6320199"/>
                    <a:pt x="503533" y="6320977"/>
                    <a:pt x="505450" y="6485743"/>
                  </a:cubicBezTo>
                  <a:cubicBezTo>
                    <a:pt x="163016" y="6479596"/>
                    <a:pt x="202450" y="6507655"/>
                    <a:pt x="201634" y="6455484"/>
                  </a:cubicBezTo>
                  <a:close/>
                  <a:moveTo>
                    <a:pt x="207479" y="6843677"/>
                  </a:moveTo>
                  <a:cubicBezTo>
                    <a:pt x="205543" y="6751115"/>
                    <a:pt x="204366" y="6682116"/>
                    <a:pt x="203361" y="6584945"/>
                  </a:cubicBezTo>
                  <a:cubicBezTo>
                    <a:pt x="202298" y="6482746"/>
                    <a:pt x="181234" y="6506100"/>
                    <a:pt x="307011" y="6503728"/>
                  </a:cubicBezTo>
                  <a:cubicBezTo>
                    <a:pt x="388800" y="6502286"/>
                    <a:pt x="457610" y="6502495"/>
                    <a:pt x="505640" y="6503387"/>
                  </a:cubicBezTo>
                  <a:cubicBezTo>
                    <a:pt x="506494" y="6601886"/>
                    <a:pt x="503305" y="6650055"/>
                    <a:pt x="509549" y="6849766"/>
                  </a:cubicBezTo>
                  <a:cubicBezTo>
                    <a:pt x="180532" y="6849766"/>
                    <a:pt x="207554" y="6846997"/>
                    <a:pt x="207479" y="6843677"/>
                  </a:cubicBezTo>
                  <a:close/>
                  <a:moveTo>
                    <a:pt x="207934" y="6864981"/>
                  </a:moveTo>
                  <a:cubicBezTo>
                    <a:pt x="309155" y="6865190"/>
                    <a:pt x="277958" y="6867372"/>
                    <a:pt x="510099" y="6867372"/>
                  </a:cubicBezTo>
                  <a:cubicBezTo>
                    <a:pt x="515185" y="7033087"/>
                    <a:pt x="512281" y="7097476"/>
                    <a:pt x="513762" y="7210318"/>
                  </a:cubicBezTo>
                  <a:cubicBezTo>
                    <a:pt x="210648" y="7211551"/>
                    <a:pt x="312723" y="7212177"/>
                    <a:pt x="214709" y="7212423"/>
                  </a:cubicBezTo>
                  <a:cubicBezTo>
                    <a:pt x="214690" y="7210489"/>
                    <a:pt x="207972" y="6866442"/>
                    <a:pt x="207934" y="6864981"/>
                  </a:cubicBezTo>
                  <a:close/>
                  <a:moveTo>
                    <a:pt x="215031" y="7232211"/>
                  </a:moveTo>
                  <a:cubicBezTo>
                    <a:pt x="214993" y="7229763"/>
                    <a:pt x="189147" y="7229384"/>
                    <a:pt x="514008" y="7227943"/>
                  </a:cubicBezTo>
                  <a:cubicBezTo>
                    <a:pt x="516058" y="7360837"/>
                    <a:pt x="519360" y="7366566"/>
                    <a:pt x="521865" y="7575100"/>
                  </a:cubicBezTo>
                  <a:cubicBezTo>
                    <a:pt x="388706" y="7574626"/>
                    <a:pt x="316082" y="7575252"/>
                    <a:pt x="220231" y="7575328"/>
                  </a:cubicBezTo>
                  <a:cubicBezTo>
                    <a:pt x="217840" y="7462941"/>
                    <a:pt x="216834" y="7344806"/>
                    <a:pt x="215031" y="7232211"/>
                  </a:cubicBezTo>
                  <a:close/>
                  <a:moveTo>
                    <a:pt x="225203" y="7879951"/>
                  </a:moveTo>
                  <a:cubicBezTo>
                    <a:pt x="223780" y="7534368"/>
                    <a:pt x="193929" y="7593218"/>
                    <a:pt x="306897" y="7592762"/>
                  </a:cubicBezTo>
                  <a:cubicBezTo>
                    <a:pt x="384094" y="7592554"/>
                    <a:pt x="435407" y="7592478"/>
                    <a:pt x="522073" y="7592725"/>
                  </a:cubicBezTo>
                  <a:cubicBezTo>
                    <a:pt x="526210" y="7966006"/>
                    <a:pt x="522130" y="7511375"/>
                    <a:pt x="525261" y="7937852"/>
                  </a:cubicBezTo>
                  <a:cubicBezTo>
                    <a:pt x="165692" y="7939730"/>
                    <a:pt x="225487" y="7946769"/>
                    <a:pt x="225203" y="7879951"/>
                  </a:cubicBezTo>
                  <a:close/>
                  <a:moveTo>
                    <a:pt x="230839" y="8268372"/>
                  </a:moveTo>
                  <a:cubicBezTo>
                    <a:pt x="224899" y="7889418"/>
                    <a:pt x="201975" y="7951492"/>
                    <a:pt x="306688" y="7954224"/>
                  </a:cubicBezTo>
                  <a:cubicBezTo>
                    <a:pt x="371266" y="7955989"/>
                    <a:pt x="425767" y="7955989"/>
                    <a:pt x="525413" y="7955495"/>
                  </a:cubicBezTo>
                  <a:cubicBezTo>
                    <a:pt x="527254" y="8142041"/>
                    <a:pt x="531695" y="8131076"/>
                    <a:pt x="533668" y="8298024"/>
                  </a:cubicBezTo>
                  <a:cubicBezTo>
                    <a:pt x="186547" y="8293812"/>
                    <a:pt x="231636" y="8317128"/>
                    <a:pt x="230839" y="8268372"/>
                  </a:cubicBezTo>
                  <a:close/>
                  <a:moveTo>
                    <a:pt x="236304" y="8663299"/>
                  </a:moveTo>
                  <a:cubicBezTo>
                    <a:pt x="235982" y="8568291"/>
                    <a:pt x="236114" y="8589368"/>
                    <a:pt x="231655" y="8317375"/>
                  </a:cubicBezTo>
                  <a:cubicBezTo>
                    <a:pt x="323654" y="8316806"/>
                    <a:pt x="348836" y="8313429"/>
                    <a:pt x="533858" y="8315687"/>
                  </a:cubicBezTo>
                  <a:cubicBezTo>
                    <a:pt x="534693" y="8410505"/>
                    <a:pt x="536021" y="8624142"/>
                    <a:pt x="536534" y="8663318"/>
                  </a:cubicBezTo>
                  <a:lnTo>
                    <a:pt x="236304" y="8663299"/>
                  </a:lnTo>
                  <a:close/>
                  <a:moveTo>
                    <a:pt x="534389" y="7227848"/>
                  </a:moveTo>
                  <a:cubicBezTo>
                    <a:pt x="854848" y="7226539"/>
                    <a:pt x="830159" y="7230427"/>
                    <a:pt x="830197" y="7232552"/>
                  </a:cubicBezTo>
                  <a:cubicBezTo>
                    <a:pt x="836383" y="7627935"/>
                    <a:pt x="871092" y="7573355"/>
                    <a:pt x="761843" y="7574682"/>
                  </a:cubicBezTo>
                  <a:cubicBezTo>
                    <a:pt x="687948" y="7575480"/>
                    <a:pt x="643410" y="7575461"/>
                    <a:pt x="537444" y="7575157"/>
                  </a:cubicBezTo>
                  <a:cubicBezTo>
                    <a:pt x="532833" y="7200585"/>
                    <a:pt x="523326" y="7227904"/>
                    <a:pt x="534389" y="7227848"/>
                  </a:cubicBezTo>
                  <a:close/>
                  <a:moveTo>
                    <a:pt x="540670" y="7879989"/>
                  </a:moveTo>
                  <a:cubicBezTo>
                    <a:pt x="540670" y="7533135"/>
                    <a:pt x="504273" y="7592952"/>
                    <a:pt x="648097" y="7592952"/>
                  </a:cubicBezTo>
                  <a:cubicBezTo>
                    <a:pt x="755315" y="7592952"/>
                    <a:pt x="751064" y="7592004"/>
                    <a:pt x="838205" y="7591700"/>
                  </a:cubicBezTo>
                  <a:cubicBezTo>
                    <a:pt x="837826" y="7807746"/>
                    <a:pt x="841109" y="7839619"/>
                    <a:pt x="843595" y="7936999"/>
                  </a:cubicBezTo>
                  <a:cubicBezTo>
                    <a:pt x="487080" y="7937378"/>
                    <a:pt x="540670" y="7957127"/>
                    <a:pt x="540670" y="7879989"/>
                  </a:cubicBezTo>
                  <a:close/>
                  <a:moveTo>
                    <a:pt x="548811" y="8268334"/>
                  </a:moveTo>
                  <a:cubicBezTo>
                    <a:pt x="542948" y="7892700"/>
                    <a:pt x="505943" y="7955154"/>
                    <a:pt x="648097" y="7955154"/>
                  </a:cubicBezTo>
                  <a:cubicBezTo>
                    <a:pt x="761464" y="7955154"/>
                    <a:pt x="745846" y="7954756"/>
                    <a:pt x="844012" y="7954642"/>
                  </a:cubicBezTo>
                  <a:cubicBezTo>
                    <a:pt x="847504" y="8109524"/>
                    <a:pt x="844392" y="8128970"/>
                    <a:pt x="847143" y="8298157"/>
                  </a:cubicBezTo>
                  <a:cubicBezTo>
                    <a:pt x="501654" y="8298518"/>
                    <a:pt x="549438" y="8309122"/>
                    <a:pt x="548811" y="8268334"/>
                  </a:cubicBezTo>
                  <a:close/>
                  <a:moveTo>
                    <a:pt x="552094" y="8663337"/>
                  </a:moveTo>
                  <a:cubicBezTo>
                    <a:pt x="551525" y="8620177"/>
                    <a:pt x="550197" y="8405914"/>
                    <a:pt x="549400" y="8315876"/>
                  </a:cubicBezTo>
                  <a:cubicBezTo>
                    <a:pt x="653582" y="8317072"/>
                    <a:pt x="768656" y="8315857"/>
                    <a:pt x="847447" y="8315763"/>
                  </a:cubicBezTo>
                  <a:cubicBezTo>
                    <a:pt x="852153" y="8604810"/>
                    <a:pt x="851584" y="8576638"/>
                    <a:pt x="853557" y="8660662"/>
                  </a:cubicBezTo>
                  <a:cubicBezTo>
                    <a:pt x="746928" y="8661023"/>
                    <a:pt x="793743" y="8663356"/>
                    <a:pt x="552094" y="8663337"/>
                  </a:cubicBezTo>
                  <a:close/>
                  <a:moveTo>
                    <a:pt x="857486" y="7879667"/>
                  </a:moveTo>
                  <a:cubicBezTo>
                    <a:pt x="846688" y="7546510"/>
                    <a:pt x="851755" y="7591643"/>
                    <a:pt x="875722" y="7591643"/>
                  </a:cubicBezTo>
                  <a:cubicBezTo>
                    <a:pt x="1198135" y="7591643"/>
                    <a:pt x="1154223" y="7584282"/>
                    <a:pt x="1154375" y="7620935"/>
                  </a:cubicBezTo>
                  <a:cubicBezTo>
                    <a:pt x="1155950" y="7993211"/>
                    <a:pt x="1177830" y="7935614"/>
                    <a:pt x="1103214" y="7935614"/>
                  </a:cubicBezTo>
                  <a:cubicBezTo>
                    <a:pt x="818185" y="7935614"/>
                    <a:pt x="859990" y="7957450"/>
                    <a:pt x="857486" y="7879667"/>
                  </a:cubicBezTo>
                  <a:close/>
                  <a:moveTo>
                    <a:pt x="862211" y="8268410"/>
                  </a:moveTo>
                  <a:cubicBezTo>
                    <a:pt x="856651" y="7912829"/>
                    <a:pt x="856802" y="7954623"/>
                    <a:pt x="875722" y="7954623"/>
                  </a:cubicBezTo>
                  <a:cubicBezTo>
                    <a:pt x="1209388" y="7954623"/>
                    <a:pt x="1158151" y="7934665"/>
                    <a:pt x="1159328" y="8009716"/>
                  </a:cubicBezTo>
                  <a:cubicBezTo>
                    <a:pt x="1164622" y="8349532"/>
                    <a:pt x="1188172" y="8299769"/>
                    <a:pt x="1103195" y="8299769"/>
                  </a:cubicBezTo>
                  <a:cubicBezTo>
                    <a:pt x="822929" y="8299769"/>
                    <a:pt x="862818" y="8306580"/>
                    <a:pt x="862211" y="8268410"/>
                  </a:cubicBezTo>
                  <a:close/>
                  <a:moveTo>
                    <a:pt x="1170031" y="8657361"/>
                  </a:moveTo>
                  <a:cubicBezTo>
                    <a:pt x="1170012" y="8667587"/>
                    <a:pt x="1195915" y="8660605"/>
                    <a:pt x="875703" y="8660605"/>
                  </a:cubicBezTo>
                  <a:cubicBezTo>
                    <a:pt x="865683" y="8660605"/>
                    <a:pt x="869213" y="8699345"/>
                    <a:pt x="862970" y="8315724"/>
                  </a:cubicBezTo>
                  <a:cubicBezTo>
                    <a:pt x="998159" y="8315648"/>
                    <a:pt x="967076" y="8317622"/>
                    <a:pt x="1166577" y="8317318"/>
                  </a:cubicBezTo>
                  <a:cubicBezTo>
                    <a:pt x="1166615" y="8319538"/>
                    <a:pt x="1170107" y="8594148"/>
                    <a:pt x="1170031" y="8657361"/>
                  </a:cubicBezTo>
                  <a:close/>
                  <a:moveTo>
                    <a:pt x="1173048" y="7879875"/>
                  </a:moveTo>
                  <a:cubicBezTo>
                    <a:pt x="1168835" y="7544935"/>
                    <a:pt x="1153711" y="7593237"/>
                    <a:pt x="1217093" y="7592383"/>
                  </a:cubicBezTo>
                  <a:cubicBezTo>
                    <a:pt x="1510358" y="7588418"/>
                    <a:pt x="1470678" y="7586862"/>
                    <a:pt x="1471532" y="7621143"/>
                  </a:cubicBezTo>
                  <a:cubicBezTo>
                    <a:pt x="1480356" y="7988126"/>
                    <a:pt x="1480147" y="7937131"/>
                    <a:pt x="1444642" y="7936733"/>
                  </a:cubicBezTo>
                  <a:cubicBezTo>
                    <a:pt x="1125037" y="7933280"/>
                    <a:pt x="1173959" y="7953845"/>
                    <a:pt x="1173048" y="7879875"/>
                  </a:cubicBezTo>
                  <a:close/>
                  <a:moveTo>
                    <a:pt x="1181417" y="8268334"/>
                  </a:moveTo>
                  <a:cubicBezTo>
                    <a:pt x="1175743" y="7905809"/>
                    <a:pt x="1154356" y="7953257"/>
                    <a:pt x="1216941" y="7953504"/>
                  </a:cubicBezTo>
                  <a:cubicBezTo>
                    <a:pt x="1524078" y="7954737"/>
                    <a:pt x="1475422" y="7939920"/>
                    <a:pt x="1476504" y="8009716"/>
                  </a:cubicBezTo>
                  <a:cubicBezTo>
                    <a:pt x="1478515" y="8137773"/>
                    <a:pt x="1479616" y="8146215"/>
                    <a:pt x="1481532" y="8268637"/>
                  </a:cubicBezTo>
                  <a:cubicBezTo>
                    <a:pt x="1482159" y="8309540"/>
                    <a:pt x="1509997" y="8299295"/>
                    <a:pt x="1330782" y="8299428"/>
                  </a:cubicBezTo>
                  <a:cubicBezTo>
                    <a:pt x="1153711" y="8299428"/>
                    <a:pt x="1182081" y="8310033"/>
                    <a:pt x="1181417" y="8268334"/>
                  </a:cubicBezTo>
                  <a:close/>
                  <a:moveTo>
                    <a:pt x="1444490" y="8662123"/>
                  </a:moveTo>
                  <a:cubicBezTo>
                    <a:pt x="1373347" y="8662692"/>
                    <a:pt x="1361866" y="8662597"/>
                    <a:pt x="1185554" y="8662540"/>
                  </a:cubicBezTo>
                  <a:cubicBezTo>
                    <a:pt x="1185649" y="8596748"/>
                    <a:pt x="1182176" y="8319614"/>
                    <a:pt x="1182138" y="8317318"/>
                  </a:cubicBezTo>
                  <a:cubicBezTo>
                    <a:pt x="1324501" y="8317033"/>
                    <a:pt x="1156880" y="8317167"/>
                    <a:pt x="1482159" y="8316938"/>
                  </a:cubicBezTo>
                  <a:cubicBezTo>
                    <a:pt x="1486087" y="8726664"/>
                    <a:pt x="1501875" y="8661649"/>
                    <a:pt x="1444490" y="8662123"/>
                  </a:cubicBezTo>
                  <a:close/>
                  <a:moveTo>
                    <a:pt x="1484455" y="7491247"/>
                  </a:moveTo>
                  <a:cubicBezTo>
                    <a:pt x="1482481" y="7365163"/>
                    <a:pt x="1483164" y="7367363"/>
                    <a:pt x="1481039" y="7232173"/>
                  </a:cubicBezTo>
                  <a:cubicBezTo>
                    <a:pt x="1481001" y="7229081"/>
                    <a:pt x="1455762" y="7229138"/>
                    <a:pt x="1781914" y="7229081"/>
                  </a:cubicBezTo>
                  <a:cubicBezTo>
                    <a:pt x="1781933" y="7230485"/>
                    <a:pt x="1782995" y="7284686"/>
                    <a:pt x="1785614" y="7573734"/>
                  </a:cubicBezTo>
                  <a:cubicBezTo>
                    <a:pt x="1426405" y="7573734"/>
                    <a:pt x="1486220" y="7603974"/>
                    <a:pt x="1484455" y="7491247"/>
                  </a:cubicBezTo>
                  <a:close/>
                  <a:moveTo>
                    <a:pt x="1558331" y="7593331"/>
                  </a:moveTo>
                  <a:cubicBezTo>
                    <a:pt x="1672172" y="7593331"/>
                    <a:pt x="1672532" y="7591340"/>
                    <a:pt x="1785747" y="7591340"/>
                  </a:cubicBezTo>
                  <a:cubicBezTo>
                    <a:pt x="1787436" y="7816454"/>
                    <a:pt x="1789277" y="7839599"/>
                    <a:pt x="1791307" y="7936126"/>
                  </a:cubicBezTo>
                  <a:cubicBezTo>
                    <a:pt x="1667162" y="7936126"/>
                    <a:pt x="1624635" y="7938023"/>
                    <a:pt x="1491135" y="7937150"/>
                  </a:cubicBezTo>
                  <a:cubicBezTo>
                    <a:pt x="1487795" y="7533837"/>
                    <a:pt x="1462821" y="7593331"/>
                    <a:pt x="1558331" y="7593331"/>
                  </a:cubicBezTo>
                  <a:close/>
                  <a:moveTo>
                    <a:pt x="1497074" y="8268334"/>
                  </a:moveTo>
                  <a:cubicBezTo>
                    <a:pt x="1491286" y="7897348"/>
                    <a:pt x="1470697" y="7954964"/>
                    <a:pt x="1558331" y="7954964"/>
                  </a:cubicBezTo>
                  <a:cubicBezTo>
                    <a:pt x="1838009" y="7954964"/>
                    <a:pt x="1791402" y="7930339"/>
                    <a:pt x="1792636" y="8009716"/>
                  </a:cubicBezTo>
                  <a:cubicBezTo>
                    <a:pt x="1797171" y="8296582"/>
                    <a:pt x="1796829" y="8275657"/>
                    <a:pt x="1797228" y="8299864"/>
                  </a:cubicBezTo>
                  <a:cubicBezTo>
                    <a:pt x="1448911" y="8300338"/>
                    <a:pt x="1497720" y="8309312"/>
                    <a:pt x="1497074" y="8268334"/>
                  </a:cubicBezTo>
                  <a:close/>
                  <a:moveTo>
                    <a:pt x="1785937" y="8661971"/>
                  </a:moveTo>
                  <a:cubicBezTo>
                    <a:pt x="1467585" y="8661971"/>
                    <a:pt x="1500775" y="8663356"/>
                    <a:pt x="1500699" y="8657342"/>
                  </a:cubicBezTo>
                  <a:cubicBezTo>
                    <a:pt x="1495158" y="8247181"/>
                    <a:pt x="1481039" y="8316958"/>
                    <a:pt x="1558350" y="8316901"/>
                  </a:cubicBezTo>
                  <a:cubicBezTo>
                    <a:pt x="1672494" y="8316901"/>
                    <a:pt x="1672058" y="8317508"/>
                    <a:pt x="1785937" y="8317508"/>
                  </a:cubicBezTo>
                  <a:cubicBezTo>
                    <a:pt x="1801611" y="8317508"/>
                    <a:pt x="1797076" y="8305120"/>
                    <a:pt x="1799201" y="8398345"/>
                  </a:cubicBezTo>
                  <a:cubicBezTo>
                    <a:pt x="1806185" y="8702380"/>
                    <a:pt x="1808272" y="8661971"/>
                    <a:pt x="1785937" y="8661971"/>
                  </a:cubicBezTo>
                  <a:close/>
                  <a:moveTo>
                    <a:pt x="1801535" y="7620859"/>
                  </a:moveTo>
                  <a:cubicBezTo>
                    <a:pt x="1801251" y="7575119"/>
                    <a:pt x="1758326" y="7595646"/>
                    <a:pt x="2100816" y="7591055"/>
                  </a:cubicBezTo>
                  <a:cubicBezTo>
                    <a:pt x="2104270" y="7802643"/>
                    <a:pt x="2104194" y="7807481"/>
                    <a:pt x="2106395" y="7880293"/>
                  </a:cubicBezTo>
                  <a:cubicBezTo>
                    <a:pt x="2108862" y="7961775"/>
                    <a:pt x="2156475" y="7936980"/>
                    <a:pt x="1806868" y="7936145"/>
                  </a:cubicBezTo>
                  <a:cubicBezTo>
                    <a:pt x="1805388" y="7865856"/>
                    <a:pt x="1802541" y="7782969"/>
                    <a:pt x="1801535" y="7620859"/>
                  </a:cubicBezTo>
                  <a:close/>
                  <a:moveTo>
                    <a:pt x="1807210" y="7953750"/>
                  </a:moveTo>
                  <a:cubicBezTo>
                    <a:pt x="2164919" y="7954642"/>
                    <a:pt x="2108312" y="7940812"/>
                    <a:pt x="2109375" y="8009659"/>
                  </a:cubicBezTo>
                  <a:cubicBezTo>
                    <a:pt x="2111386" y="8139442"/>
                    <a:pt x="2112525" y="8134168"/>
                    <a:pt x="2114707" y="8268618"/>
                  </a:cubicBezTo>
                  <a:cubicBezTo>
                    <a:pt x="2115333" y="8308591"/>
                    <a:pt x="2163724" y="8298404"/>
                    <a:pt x="1812770" y="8299808"/>
                  </a:cubicBezTo>
                  <a:cubicBezTo>
                    <a:pt x="1811897" y="8248110"/>
                    <a:pt x="1808139" y="8001691"/>
                    <a:pt x="1807210" y="7953750"/>
                  </a:cubicBezTo>
                  <a:close/>
                  <a:moveTo>
                    <a:pt x="1818463" y="8661915"/>
                  </a:moveTo>
                  <a:cubicBezTo>
                    <a:pt x="1818026" y="8512249"/>
                    <a:pt x="1814610" y="8401722"/>
                    <a:pt x="1813092" y="8317432"/>
                  </a:cubicBezTo>
                  <a:cubicBezTo>
                    <a:pt x="1917407" y="8316996"/>
                    <a:pt x="1951982" y="8313391"/>
                    <a:pt x="2115295" y="8315705"/>
                  </a:cubicBezTo>
                  <a:cubicBezTo>
                    <a:pt x="2116244" y="8437502"/>
                    <a:pt x="2112563" y="8373701"/>
                    <a:pt x="2117876" y="8657551"/>
                  </a:cubicBezTo>
                  <a:cubicBezTo>
                    <a:pt x="2117952" y="8661800"/>
                    <a:pt x="2144273" y="8661194"/>
                    <a:pt x="1818463" y="8661915"/>
                  </a:cubicBezTo>
                  <a:close/>
                  <a:moveTo>
                    <a:pt x="2121956" y="7879724"/>
                  </a:moveTo>
                  <a:cubicBezTo>
                    <a:pt x="2119508" y="7798887"/>
                    <a:pt x="2119660" y="7793404"/>
                    <a:pt x="2116358" y="7590846"/>
                  </a:cubicBezTo>
                  <a:cubicBezTo>
                    <a:pt x="2324779" y="7587583"/>
                    <a:pt x="2326733" y="7591946"/>
                    <a:pt x="2417366" y="7593180"/>
                  </a:cubicBezTo>
                  <a:cubicBezTo>
                    <a:pt x="2419017" y="7685665"/>
                    <a:pt x="2423286" y="7935424"/>
                    <a:pt x="2423305" y="7936828"/>
                  </a:cubicBezTo>
                  <a:cubicBezTo>
                    <a:pt x="2072427" y="7938364"/>
                    <a:pt x="2124366" y="7959347"/>
                    <a:pt x="2121956" y="7879724"/>
                  </a:cubicBezTo>
                  <a:close/>
                  <a:moveTo>
                    <a:pt x="2123949" y="7955780"/>
                  </a:moveTo>
                  <a:cubicBezTo>
                    <a:pt x="2250561" y="7955837"/>
                    <a:pt x="2285819" y="7956046"/>
                    <a:pt x="2355008" y="7955116"/>
                  </a:cubicBezTo>
                  <a:cubicBezTo>
                    <a:pt x="2441656" y="7953940"/>
                    <a:pt x="2423343" y="7895129"/>
                    <a:pt x="2429207" y="8268676"/>
                  </a:cubicBezTo>
                  <a:cubicBezTo>
                    <a:pt x="2429833" y="8308212"/>
                    <a:pt x="2477825" y="8303431"/>
                    <a:pt x="2130666" y="8298328"/>
                  </a:cubicBezTo>
                  <a:cubicBezTo>
                    <a:pt x="2130325" y="8268562"/>
                    <a:pt x="2123987" y="7957279"/>
                    <a:pt x="2123949" y="7955780"/>
                  </a:cubicBezTo>
                  <a:close/>
                  <a:moveTo>
                    <a:pt x="2133494" y="8660472"/>
                  </a:moveTo>
                  <a:cubicBezTo>
                    <a:pt x="2127972" y="8391250"/>
                    <a:pt x="2131786" y="8435738"/>
                    <a:pt x="2130837" y="8315952"/>
                  </a:cubicBezTo>
                  <a:cubicBezTo>
                    <a:pt x="2218111" y="8317242"/>
                    <a:pt x="2229117" y="8316313"/>
                    <a:pt x="2354875" y="8317167"/>
                  </a:cubicBezTo>
                  <a:cubicBezTo>
                    <a:pt x="2461012" y="8317887"/>
                    <a:pt x="2421389" y="8258393"/>
                    <a:pt x="2435488" y="8658063"/>
                  </a:cubicBezTo>
                  <a:cubicBezTo>
                    <a:pt x="2435830" y="8667891"/>
                    <a:pt x="2445280" y="8658405"/>
                    <a:pt x="2133494" y="8660472"/>
                  </a:cubicBezTo>
                  <a:close/>
                  <a:moveTo>
                    <a:pt x="2437822" y="7879875"/>
                  </a:moveTo>
                  <a:cubicBezTo>
                    <a:pt x="2431940" y="7547117"/>
                    <a:pt x="2420819" y="7593502"/>
                    <a:pt x="2468716" y="7593502"/>
                  </a:cubicBezTo>
                  <a:cubicBezTo>
                    <a:pt x="2775588" y="7593502"/>
                    <a:pt x="2734408" y="7578439"/>
                    <a:pt x="2735756" y="7621258"/>
                  </a:cubicBezTo>
                  <a:cubicBezTo>
                    <a:pt x="2746838" y="7987310"/>
                    <a:pt x="2748052" y="7935632"/>
                    <a:pt x="2696341" y="7935632"/>
                  </a:cubicBezTo>
                  <a:cubicBezTo>
                    <a:pt x="2392411" y="7935614"/>
                    <a:pt x="2439226" y="7954339"/>
                    <a:pt x="2437822" y="7879875"/>
                  </a:cubicBezTo>
                  <a:close/>
                  <a:moveTo>
                    <a:pt x="2444749" y="8268372"/>
                  </a:moveTo>
                  <a:cubicBezTo>
                    <a:pt x="2439075" y="7905961"/>
                    <a:pt x="2426873" y="7954339"/>
                    <a:pt x="2468735" y="7954339"/>
                  </a:cubicBezTo>
                  <a:cubicBezTo>
                    <a:pt x="2790598" y="7954339"/>
                    <a:pt x="2740784" y="7935614"/>
                    <a:pt x="2741942" y="8009659"/>
                  </a:cubicBezTo>
                  <a:cubicBezTo>
                    <a:pt x="2747274" y="8350518"/>
                    <a:pt x="2760027" y="8297948"/>
                    <a:pt x="2696341" y="8297948"/>
                  </a:cubicBezTo>
                  <a:cubicBezTo>
                    <a:pt x="2405353" y="8297967"/>
                    <a:pt x="2445451" y="8313334"/>
                    <a:pt x="2444749" y="8268372"/>
                  </a:cubicBezTo>
                  <a:close/>
                  <a:moveTo>
                    <a:pt x="2451201" y="8662389"/>
                  </a:moveTo>
                  <a:cubicBezTo>
                    <a:pt x="2446115" y="8510143"/>
                    <a:pt x="2446950" y="8431071"/>
                    <a:pt x="2445451" y="8317508"/>
                  </a:cubicBezTo>
                  <a:cubicBezTo>
                    <a:pt x="2597814" y="8317660"/>
                    <a:pt x="2538323" y="8315800"/>
                    <a:pt x="2746458" y="8315535"/>
                  </a:cubicBezTo>
                  <a:lnTo>
                    <a:pt x="2752000" y="8662465"/>
                  </a:lnTo>
                  <a:cubicBezTo>
                    <a:pt x="2703590" y="8662730"/>
                    <a:pt x="2452700" y="8662408"/>
                    <a:pt x="2451201" y="8662389"/>
                  </a:cubicBezTo>
                  <a:close/>
                  <a:moveTo>
                    <a:pt x="2755909" y="7880786"/>
                  </a:moveTo>
                  <a:cubicBezTo>
                    <a:pt x="2753100" y="7541464"/>
                    <a:pt x="2730860" y="7591871"/>
                    <a:pt x="2810182" y="7591643"/>
                  </a:cubicBezTo>
                  <a:cubicBezTo>
                    <a:pt x="3091966" y="7590884"/>
                    <a:pt x="3050844" y="7583315"/>
                    <a:pt x="3051982" y="7621238"/>
                  </a:cubicBezTo>
                  <a:cubicBezTo>
                    <a:pt x="3062932" y="7983042"/>
                    <a:pt x="3056157" y="7937700"/>
                    <a:pt x="3037959" y="7937416"/>
                  </a:cubicBezTo>
                  <a:cubicBezTo>
                    <a:pt x="2707765" y="7931648"/>
                    <a:pt x="2756554" y="7956539"/>
                    <a:pt x="2755909" y="7880786"/>
                  </a:cubicBezTo>
                  <a:close/>
                  <a:moveTo>
                    <a:pt x="2761260" y="8268372"/>
                  </a:moveTo>
                  <a:cubicBezTo>
                    <a:pt x="2755415" y="7894958"/>
                    <a:pt x="2741657" y="7953200"/>
                    <a:pt x="2810125" y="7953655"/>
                  </a:cubicBezTo>
                  <a:cubicBezTo>
                    <a:pt x="3097925" y="7955989"/>
                    <a:pt x="3055284" y="7937624"/>
                    <a:pt x="3056423" y="8009716"/>
                  </a:cubicBezTo>
                  <a:cubicBezTo>
                    <a:pt x="3061566" y="8338357"/>
                    <a:pt x="3077278" y="8298328"/>
                    <a:pt x="3037959" y="8298005"/>
                  </a:cubicBezTo>
                  <a:cubicBezTo>
                    <a:pt x="2719341" y="8295425"/>
                    <a:pt x="2761943" y="8311266"/>
                    <a:pt x="2761260" y="8268372"/>
                  </a:cubicBezTo>
                  <a:close/>
                  <a:moveTo>
                    <a:pt x="3068074" y="8657361"/>
                  </a:moveTo>
                  <a:cubicBezTo>
                    <a:pt x="3068056" y="8667815"/>
                    <a:pt x="3096426" y="8659334"/>
                    <a:pt x="2810125" y="8662028"/>
                  </a:cubicBezTo>
                  <a:cubicBezTo>
                    <a:pt x="2750349" y="8662597"/>
                    <a:pt x="2768376" y="8714826"/>
                    <a:pt x="2762019" y="8315516"/>
                  </a:cubicBezTo>
                  <a:cubicBezTo>
                    <a:pt x="2889258" y="8315269"/>
                    <a:pt x="2886354" y="8314643"/>
                    <a:pt x="3063672" y="8315838"/>
                  </a:cubicBezTo>
                  <a:cubicBezTo>
                    <a:pt x="3067107" y="8527711"/>
                    <a:pt x="3068283" y="8554821"/>
                    <a:pt x="3068074" y="8657361"/>
                  </a:cubicBezTo>
                  <a:close/>
                  <a:moveTo>
                    <a:pt x="3151686" y="7592686"/>
                  </a:moveTo>
                  <a:cubicBezTo>
                    <a:pt x="3266817" y="7592686"/>
                    <a:pt x="3262794" y="7591131"/>
                    <a:pt x="3365875" y="7590979"/>
                  </a:cubicBezTo>
                  <a:cubicBezTo>
                    <a:pt x="3368949" y="7787712"/>
                    <a:pt x="3368930" y="7801296"/>
                    <a:pt x="3371473" y="7880710"/>
                  </a:cubicBezTo>
                  <a:cubicBezTo>
                    <a:pt x="3373598" y="7948495"/>
                    <a:pt x="3433109" y="7942576"/>
                    <a:pt x="3071206" y="7937928"/>
                  </a:cubicBezTo>
                  <a:cubicBezTo>
                    <a:pt x="3069422" y="7528316"/>
                    <a:pt x="3039856" y="7592686"/>
                    <a:pt x="3151686" y="7592686"/>
                  </a:cubicBezTo>
                  <a:close/>
                  <a:moveTo>
                    <a:pt x="3078436" y="8268334"/>
                  </a:moveTo>
                  <a:cubicBezTo>
                    <a:pt x="3072667" y="7898581"/>
                    <a:pt x="3044278" y="7955989"/>
                    <a:pt x="3151686" y="7955989"/>
                  </a:cubicBezTo>
                  <a:cubicBezTo>
                    <a:pt x="3263894" y="7955989"/>
                    <a:pt x="3263951" y="7954813"/>
                    <a:pt x="3373523" y="7954774"/>
                  </a:cubicBezTo>
                  <a:cubicBezTo>
                    <a:pt x="3375060" y="8023147"/>
                    <a:pt x="3375819" y="8104421"/>
                    <a:pt x="3378817" y="8298745"/>
                  </a:cubicBezTo>
                  <a:cubicBezTo>
                    <a:pt x="3031184" y="8298726"/>
                    <a:pt x="3079062" y="8308800"/>
                    <a:pt x="3078436" y="8268334"/>
                  </a:cubicBezTo>
                  <a:close/>
                  <a:moveTo>
                    <a:pt x="3379348" y="8660169"/>
                  </a:moveTo>
                  <a:cubicBezTo>
                    <a:pt x="3233892" y="8660169"/>
                    <a:pt x="3083616" y="8669465"/>
                    <a:pt x="3083635" y="8657418"/>
                  </a:cubicBezTo>
                  <a:cubicBezTo>
                    <a:pt x="3084470" y="8255889"/>
                    <a:pt x="3049307" y="8316123"/>
                    <a:pt x="3151686" y="8316123"/>
                  </a:cubicBezTo>
                  <a:cubicBezTo>
                    <a:pt x="3250250" y="8316123"/>
                    <a:pt x="3271751" y="8316351"/>
                    <a:pt x="3379102" y="8316351"/>
                  </a:cubicBezTo>
                  <a:cubicBezTo>
                    <a:pt x="3384681" y="8689252"/>
                    <a:pt x="3385364" y="8660169"/>
                    <a:pt x="3379348" y="8660169"/>
                  </a:cubicBezTo>
                  <a:close/>
                  <a:moveTo>
                    <a:pt x="3381417" y="7590960"/>
                  </a:moveTo>
                  <a:cubicBezTo>
                    <a:pt x="3493208" y="7590998"/>
                    <a:pt x="3493588" y="7593407"/>
                    <a:pt x="3607011" y="7593407"/>
                  </a:cubicBezTo>
                  <a:cubicBezTo>
                    <a:pt x="3711497" y="7593407"/>
                    <a:pt x="3675118" y="7543892"/>
                    <a:pt x="3688307" y="7880350"/>
                  </a:cubicBezTo>
                  <a:cubicBezTo>
                    <a:pt x="3691059" y="7950468"/>
                    <a:pt x="3747552" y="7936790"/>
                    <a:pt x="3388704" y="7937131"/>
                  </a:cubicBezTo>
                  <a:cubicBezTo>
                    <a:pt x="3385326" y="7802169"/>
                    <a:pt x="3386806" y="7936069"/>
                    <a:pt x="3381417" y="7590960"/>
                  </a:cubicBezTo>
                  <a:close/>
                  <a:moveTo>
                    <a:pt x="3393904" y="8268372"/>
                  </a:moveTo>
                  <a:cubicBezTo>
                    <a:pt x="3391911" y="8140675"/>
                    <a:pt x="3392139" y="8138532"/>
                    <a:pt x="3390127" y="8009375"/>
                  </a:cubicBezTo>
                  <a:cubicBezTo>
                    <a:pt x="3389064" y="7942121"/>
                    <a:pt x="3329516" y="7951284"/>
                    <a:pt x="3690717" y="7953200"/>
                  </a:cubicBezTo>
                  <a:cubicBezTo>
                    <a:pt x="3692577" y="8027700"/>
                    <a:pt x="3692805" y="8099356"/>
                    <a:pt x="3695708" y="8299029"/>
                  </a:cubicBezTo>
                  <a:cubicBezTo>
                    <a:pt x="3343691" y="8305234"/>
                    <a:pt x="3394473" y="8303735"/>
                    <a:pt x="3393904" y="8268372"/>
                  </a:cubicBezTo>
                  <a:close/>
                  <a:moveTo>
                    <a:pt x="3398894" y="8660169"/>
                  </a:moveTo>
                  <a:cubicBezTo>
                    <a:pt x="3398894" y="8598019"/>
                    <a:pt x="3395592" y="8378766"/>
                    <a:pt x="3394643" y="8316351"/>
                  </a:cubicBezTo>
                  <a:cubicBezTo>
                    <a:pt x="3486604" y="8316427"/>
                    <a:pt x="3598263" y="8318342"/>
                    <a:pt x="3695936" y="8316654"/>
                  </a:cubicBezTo>
                  <a:cubicBezTo>
                    <a:pt x="3697530" y="8432380"/>
                    <a:pt x="3697169" y="8480851"/>
                    <a:pt x="3700832" y="8657589"/>
                  </a:cubicBezTo>
                  <a:cubicBezTo>
                    <a:pt x="3701003" y="8664760"/>
                    <a:pt x="3725046" y="8660643"/>
                    <a:pt x="3398894" y="8660169"/>
                  </a:cubicBezTo>
                  <a:close/>
                  <a:moveTo>
                    <a:pt x="3703811" y="7879591"/>
                  </a:moveTo>
                  <a:cubicBezTo>
                    <a:pt x="3690793" y="7548237"/>
                    <a:pt x="3697264" y="7593180"/>
                    <a:pt x="3720795" y="7592990"/>
                  </a:cubicBezTo>
                  <a:cubicBezTo>
                    <a:pt x="4045049" y="7590808"/>
                    <a:pt x="4001251" y="7581228"/>
                    <a:pt x="4001535" y="7620973"/>
                  </a:cubicBezTo>
                  <a:cubicBezTo>
                    <a:pt x="4002181" y="7710044"/>
                    <a:pt x="4002731" y="7731975"/>
                    <a:pt x="4006014" y="7938308"/>
                  </a:cubicBezTo>
                  <a:cubicBezTo>
                    <a:pt x="3653789" y="7934779"/>
                    <a:pt x="3706752" y="7954490"/>
                    <a:pt x="3703811" y="7879591"/>
                  </a:cubicBezTo>
                  <a:close/>
                  <a:moveTo>
                    <a:pt x="3710776" y="8268334"/>
                  </a:moveTo>
                  <a:cubicBezTo>
                    <a:pt x="3705234" y="7914423"/>
                    <a:pt x="3701496" y="7953257"/>
                    <a:pt x="3720700" y="7953390"/>
                  </a:cubicBezTo>
                  <a:cubicBezTo>
                    <a:pt x="4060363" y="7955666"/>
                    <a:pt x="4006052" y="7941020"/>
                    <a:pt x="4007153" y="8009678"/>
                  </a:cubicBezTo>
                  <a:cubicBezTo>
                    <a:pt x="4009164" y="8138038"/>
                    <a:pt x="4007665" y="8135591"/>
                    <a:pt x="4009752" y="8268676"/>
                  </a:cubicBezTo>
                  <a:cubicBezTo>
                    <a:pt x="4010360" y="8307036"/>
                    <a:pt x="4042563" y="8297436"/>
                    <a:pt x="3834484" y="8297398"/>
                  </a:cubicBezTo>
                  <a:cubicBezTo>
                    <a:pt x="3687719" y="8297398"/>
                    <a:pt x="3711421" y="8309255"/>
                    <a:pt x="3710776" y="8268334"/>
                  </a:cubicBezTo>
                  <a:close/>
                  <a:moveTo>
                    <a:pt x="3716412" y="8657172"/>
                  </a:moveTo>
                  <a:cubicBezTo>
                    <a:pt x="3708460" y="8275012"/>
                    <a:pt x="3709865" y="8316408"/>
                    <a:pt x="3720871" y="8316199"/>
                  </a:cubicBezTo>
                  <a:cubicBezTo>
                    <a:pt x="3799700" y="8314605"/>
                    <a:pt x="3813496" y="8315004"/>
                    <a:pt x="4010492" y="8315042"/>
                  </a:cubicBezTo>
                  <a:cubicBezTo>
                    <a:pt x="4010530" y="8317185"/>
                    <a:pt x="4014686" y="8569429"/>
                    <a:pt x="4016660" y="8660719"/>
                  </a:cubicBezTo>
                  <a:cubicBezTo>
                    <a:pt x="3728500" y="8661857"/>
                    <a:pt x="3716620" y="8666353"/>
                    <a:pt x="3716412" y="8657172"/>
                  </a:cubicBezTo>
                  <a:close/>
                  <a:moveTo>
                    <a:pt x="4015597" y="7491208"/>
                  </a:moveTo>
                  <a:cubicBezTo>
                    <a:pt x="4010682" y="7176758"/>
                    <a:pt x="3989599" y="7229062"/>
                    <a:pt x="4062071" y="7229062"/>
                  </a:cubicBezTo>
                  <a:cubicBezTo>
                    <a:pt x="4063494" y="7229062"/>
                    <a:pt x="4310817" y="7229176"/>
                    <a:pt x="4310874" y="7232515"/>
                  </a:cubicBezTo>
                  <a:cubicBezTo>
                    <a:pt x="4317003" y="7623629"/>
                    <a:pt x="4330059" y="7572197"/>
                    <a:pt x="4289772" y="7572197"/>
                  </a:cubicBezTo>
                  <a:cubicBezTo>
                    <a:pt x="3960717" y="7572197"/>
                    <a:pt x="4017305" y="7600142"/>
                    <a:pt x="4015597" y="7491208"/>
                  </a:cubicBezTo>
                  <a:close/>
                  <a:moveTo>
                    <a:pt x="4016850" y="7591719"/>
                  </a:moveTo>
                  <a:cubicBezTo>
                    <a:pt x="4228819" y="7591093"/>
                    <a:pt x="4191074" y="7589480"/>
                    <a:pt x="4317497" y="7589860"/>
                  </a:cubicBezTo>
                  <a:cubicBezTo>
                    <a:pt x="4317990" y="7645484"/>
                    <a:pt x="4318237" y="7642410"/>
                    <a:pt x="4320419" y="7937359"/>
                  </a:cubicBezTo>
                  <a:cubicBezTo>
                    <a:pt x="4174546" y="7937321"/>
                    <a:pt x="4122170" y="7939142"/>
                    <a:pt x="4021556" y="7938440"/>
                  </a:cubicBezTo>
                  <a:cubicBezTo>
                    <a:pt x="4016736" y="7635030"/>
                    <a:pt x="4017874" y="7711258"/>
                    <a:pt x="4016850" y="7591719"/>
                  </a:cubicBezTo>
                  <a:close/>
                  <a:moveTo>
                    <a:pt x="4025294" y="8268372"/>
                  </a:moveTo>
                  <a:cubicBezTo>
                    <a:pt x="4019601" y="7904937"/>
                    <a:pt x="4012580" y="7956178"/>
                    <a:pt x="4062071" y="7956178"/>
                  </a:cubicBezTo>
                  <a:cubicBezTo>
                    <a:pt x="4367690" y="7956178"/>
                    <a:pt x="4320191" y="7938326"/>
                    <a:pt x="4321292" y="8009716"/>
                  </a:cubicBezTo>
                  <a:cubicBezTo>
                    <a:pt x="4326530" y="8344675"/>
                    <a:pt x="4344520" y="8299124"/>
                    <a:pt x="4289753" y="8299124"/>
                  </a:cubicBezTo>
                  <a:cubicBezTo>
                    <a:pt x="3983223" y="8299124"/>
                    <a:pt x="4025883" y="8304171"/>
                    <a:pt x="4025294" y="8268372"/>
                  </a:cubicBezTo>
                  <a:close/>
                  <a:moveTo>
                    <a:pt x="4289753" y="8662540"/>
                  </a:moveTo>
                  <a:cubicBezTo>
                    <a:pt x="4002295" y="8662540"/>
                    <a:pt x="4032240" y="8660966"/>
                    <a:pt x="4032145" y="8656223"/>
                  </a:cubicBezTo>
                  <a:cubicBezTo>
                    <a:pt x="4022979" y="8260499"/>
                    <a:pt x="4015104" y="8315042"/>
                    <a:pt x="4062071" y="8315042"/>
                  </a:cubicBezTo>
                  <a:cubicBezTo>
                    <a:pt x="4175760" y="8315042"/>
                    <a:pt x="4175817" y="8316730"/>
                    <a:pt x="4289753" y="8316730"/>
                  </a:cubicBezTo>
                  <a:cubicBezTo>
                    <a:pt x="4338010" y="8316730"/>
                    <a:pt x="4328427" y="8300680"/>
                    <a:pt x="4328921" y="8398174"/>
                  </a:cubicBezTo>
                  <a:cubicBezTo>
                    <a:pt x="4330230" y="8713535"/>
                    <a:pt x="4352755" y="8662540"/>
                    <a:pt x="4289753" y="8662540"/>
                  </a:cubicBezTo>
                  <a:close/>
                  <a:moveTo>
                    <a:pt x="4331805" y="7491208"/>
                  </a:moveTo>
                  <a:cubicBezTo>
                    <a:pt x="4329775" y="7361577"/>
                    <a:pt x="4328427" y="7361368"/>
                    <a:pt x="4326397" y="7232211"/>
                  </a:cubicBezTo>
                  <a:cubicBezTo>
                    <a:pt x="4326359" y="7230409"/>
                    <a:pt x="4467374" y="7226918"/>
                    <a:pt x="4625734" y="7229043"/>
                  </a:cubicBezTo>
                  <a:cubicBezTo>
                    <a:pt x="4625753" y="7230598"/>
                    <a:pt x="4630555" y="7528279"/>
                    <a:pt x="4631503" y="7573696"/>
                  </a:cubicBezTo>
                  <a:cubicBezTo>
                    <a:pt x="4271004" y="7573829"/>
                    <a:pt x="4333456" y="7593844"/>
                    <a:pt x="4331805" y="7491208"/>
                  </a:cubicBezTo>
                  <a:close/>
                  <a:moveTo>
                    <a:pt x="4403499" y="7590581"/>
                  </a:moveTo>
                  <a:cubicBezTo>
                    <a:pt x="4470467" y="7591472"/>
                    <a:pt x="4486541" y="7591358"/>
                    <a:pt x="4631883" y="7591301"/>
                  </a:cubicBezTo>
                  <a:cubicBezTo>
                    <a:pt x="4640460" y="7974353"/>
                    <a:pt x="4640062" y="7936847"/>
                    <a:pt x="4631218" y="7936923"/>
                  </a:cubicBezTo>
                  <a:cubicBezTo>
                    <a:pt x="4545900" y="7937605"/>
                    <a:pt x="4540852" y="7937435"/>
                    <a:pt x="4335980" y="7937359"/>
                  </a:cubicBezTo>
                  <a:cubicBezTo>
                    <a:pt x="4333133" y="7529739"/>
                    <a:pt x="4311557" y="7589328"/>
                    <a:pt x="4403499" y="7590581"/>
                  </a:cubicBezTo>
                  <a:close/>
                  <a:moveTo>
                    <a:pt x="4343153" y="8268334"/>
                  </a:moveTo>
                  <a:cubicBezTo>
                    <a:pt x="4341104" y="8137052"/>
                    <a:pt x="4338846" y="8137830"/>
                    <a:pt x="4336834" y="8009412"/>
                  </a:cubicBezTo>
                  <a:cubicBezTo>
                    <a:pt x="4335620" y="7931762"/>
                    <a:pt x="4286109" y="7957260"/>
                    <a:pt x="4638183" y="7954528"/>
                  </a:cubicBezTo>
                  <a:cubicBezTo>
                    <a:pt x="4641143" y="8150806"/>
                    <a:pt x="4640366" y="8182602"/>
                    <a:pt x="4642585" y="8300870"/>
                  </a:cubicBezTo>
                  <a:cubicBezTo>
                    <a:pt x="4295199" y="8301022"/>
                    <a:pt x="4343779" y="8309047"/>
                    <a:pt x="4343153" y="8268334"/>
                  </a:cubicBezTo>
                  <a:close/>
                  <a:moveTo>
                    <a:pt x="4631332" y="8662047"/>
                  </a:moveTo>
                  <a:cubicBezTo>
                    <a:pt x="4322734" y="8660378"/>
                    <a:pt x="4348504" y="8666506"/>
                    <a:pt x="4348296" y="8657228"/>
                  </a:cubicBezTo>
                  <a:cubicBezTo>
                    <a:pt x="4338978" y="8250292"/>
                    <a:pt x="4329851" y="8316483"/>
                    <a:pt x="4403518" y="8317660"/>
                  </a:cubicBezTo>
                  <a:cubicBezTo>
                    <a:pt x="4469158" y="8318722"/>
                    <a:pt x="4486996" y="8318551"/>
                    <a:pt x="4642965" y="8318476"/>
                  </a:cubicBezTo>
                  <a:cubicBezTo>
                    <a:pt x="4651125" y="8702171"/>
                    <a:pt x="4658791" y="8662180"/>
                    <a:pt x="4631332" y="8662047"/>
                  </a:cubicBezTo>
                  <a:close/>
                  <a:moveTo>
                    <a:pt x="4647444" y="7591282"/>
                  </a:moveTo>
                  <a:cubicBezTo>
                    <a:pt x="4994071" y="7591131"/>
                    <a:pt x="4948243" y="7579160"/>
                    <a:pt x="4949248" y="7621163"/>
                  </a:cubicBezTo>
                  <a:cubicBezTo>
                    <a:pt x="4951810" y="7732563"/>
                    <a:pt x="4951506" y="7747360"/>
                    <a:pt x="4954011" y="7878282"/>
                  </a:cubicBezTo>
                  <a:cubicBezTo>
                    <a:pt x="4955530" y="7956501"/>
                    <a:pt x="5008361" y="7934191"/>
                    <a:pt x="4653459" y="7936733"/>
                  </a:cubicBezTo>
                  <a:cubicBezTo>
                    <a:pt x="4649265" y="7658973"/>
                    <a:pt x="4650271" y="7719055"/>
                    <a:pt x="4647444" y="7591282"/>
                  </a:cubicBezTo>
                  <a:close/>
                  <a:moveTo>
                    <a:pt x="4654560" y="8009412"/>
                  </a:moveTo>
                  <a:cubicBezTo>
                    <a:pt x="4653459" y="7937017"/>
                    <a:pt x="4599584" y="7953807"/>
                    <a:pt x="4955396" y="7953599"/>
                  </a:cubicBezTo>
                  <a:cubicBezTo>
                    <a:pt x="4955681" y="7969857"/>
                    <a:pt x="4960368" y="8257691"/>
                    <a:pt x="4960539" y="8268657"/>
                  </a:cubicBezTo>
                  <a:cubicBezTo>
                    <a:pt x="4961108" y="8304664"/>
                    <a:pt x="5010391" y="8300680"/>
                    <a:pt x="4658146" y="8300870"/>
                  </a:cubicBezTo>
                  <a:cubicBezTo>
                    <a:pt x="4656021" y="8191728"/>
                    <a:pt x="4656419" y="8128628"/>
                    <a:pt x="4654560" y="8009412"/>
                  </a:cubicBezTo>
                  <a:close/>
                  <a:moveTo>
                    <a:pt x="4665528" y="8662218"/>
                  </a:moveTo>
                  <a:cubicBezTo>
                    <a:pt x="4662853" y="8399616"/>
                    <a:pt x="4661126" y="8439589"/>
                    <a:pt x="4658488" y="8318456"/>
                  </a:cubicBezTo>
                  <a:cubicBezTo>
                    <a:pt x="4847571" y="8318362"/>
                    <a:pt x="4883456" y="8315174"/>
                    <a:pt x="4961203" y="8314984"/>
                  </a:cubicBezTo>
                  <a:cubicBezTo>
                    <a:pt x="4962759" y="8434770"/>
                    <a:pt x="4959704" y="8226938"/>
                    <a:pt x="4965435" y="8659732"/>
                  </a:cubicBezTo>
                  <a:cubicBezTo>
                    <a:pt x="4965435" y="8661099"/>
                    <a:pt x="4746046" y="8662597"/>
                    <a:pt x="4665528" y="8662218"/>
                  </a:cubicBezTo>
                  <a:close/>
                  <a:moveTo>
                    <a:pt x="4972855" y="7591150"/>
                  </a:moveTo>
                  <a:cubicBezTo>
                    <a:pt x="5308609" y="7591150"/>
                    <a:pt x="5264089" y="7576257"/>
                    <a:pt x="5264640" y="7621011"/>
                  </a:cubicBezTo>
                  <a:cubicBezTo>
                    <a:pt x="5269308" y="7994577"/>
                    <a:pt x="5293617" y="7937530"/>
                    <a:pt x="5200518" y="7937530"/>
                  </a:cubicBezTo>
                  <a:cubicBezTo>
                    <a:pt x="5090814" y="7937530"/>
                    <a:pt x="5087057" y="7935955"/>
                    <a:pt x="4972855" y="7935955"/>
                  </a:cubicBezTo>
                  <a:cubicBezTo>
                    <a:pt x="4970179" y="7935955"/>
                    <a:pt x="4958528" y="7591169"/>
                    <a:pt x="4972855" y="7591150"/>
                  </a:cubicBezTo>
                  <a:close/>
                  <a:moveTo>
                    <a:pt x="4976062" y="8268334"/>
                  </a:moveTo>
                  <a:cubicBezTo>
                    <a:pt x="4969610" y="7872704"/>
                    <a:pt x="4971356" y="7977350"/>
                    <a:pt x="4970938" y="7953579"/>
                  </a:cubicBezTo>
                  <a:cubicBezTo>
                    <a:pt x="5097114" y="7953579"/>
                    <a:pt x="5081914" y="7955609"/>
                    <a:pt x="5271301" y="7955059"/>
                  </a:cubicBezTo>
                  <a:cubicBezTo>
                    <a:pt x="5271339" y="7956539"/>
                    <a:pt x="5277051" y="8265868"/>
                    <a:pt x="5277525" y="8300528"/>
                  </a:cubicBezTo>
                  <a:cubicBezTo>
                    <a:pt x="5185811" y="8301762"/>
                    <a:pt x="5128387" y="8300509"/>
                    <a:pt x="5086867" y="8299143"/>
                  </a:cubicBezTo>
                  <a:cubicBezTo>
                    <a:pt x="4956440" y="8295065"/>
                    <a:pt x="4976688" y="8308591"/>
                    <a:pt x="4976062" y="8268334"/>
                  </a:cubicBezTo>
                  <a:close/>
                  <a:moveTo>
                    <a:pt x="4981015" y="8660396"/>
                  </a:moveTo>
                  <a:cubicBezTo>
                    <a:pt x="4976802" y="8371102"/>
                    <a:pt x="4977922" y="8403713"/>
                    <a:pt x="4976745" y="8314984"/>
                  </a:cubicBezTo>
                  <a:cubicBezTo>
                    <a:pt x="5086430" y="8315079"/>
                    <a:pt x="5087133" y="8318608"/>
                    <a:pt x="5200518" y="8318608"/>
                  </a:cubicBezTo>
                  <a:cubicBezTo>
                    <a:pt x="5303295" y="8318608"/>
                    <a:pt x="5275722" y="8253043"/>
                    <a:pt x="5281890" y="8661175"/>
                  </a:cubicBezTo>
                  <a:cubicBezTo>
                    <a:pt x="5072463" y="8661231"/>
                    <a:pt x="5093148" y="8660435"/>
                    <a:pt x="4981015" y="8660396"/>
                  </a:cubicBezTo>
                  <a:close/>
                  <a:moveTo>
                    <a:pt x="5284945" y="7879724"/>
                  </a:moveTo>
                  <a:cubicBezTo>
                    <a:pt x="5275096" y="7543380"/>
                    <a:pt x="5271357" y="7590087"/>
                    <a:pt x="5314302" y="7590657"/>
                  </a:cubicBezTo>
                  <a:cubicBezTo>
                    <a:pt x="5400968" y="7591946"/>
                    <a:pt x="5427611" y="7591074"/>
                    <a:pt x="5542287" y="7591851"/>
                  </a:cubicBezTo>
                  <a:cubicBezTo>
                    <a:pt x="5597547" y="7592231"/>
                    <a:pt x="5582309" y="7538656"/>
                    <a:pt x="5586275" y="7937568"/>
                  </a:cubicBezTo>
                  <a:cubicBezTo>
                    <a:pt x="5235283" y="7936220"/>
                    <a:pt x="5287203" y="7957526"/>
                    <a:pt x="5284945" y="7879724"/>
                  </a:cubicBezTo>
                  <a:close/>
                  <a:moveTo>
                    <a:pt x="5292611" y="8268334"/>
                  </a:moveTo>
                  <a:cubicBezTo>
                    <a:pt x="5286957" y="7907289"/>
                    <a:pt x="5275419" y="7955097"/>
                    <a:pt x="5314435" y="7954889"/>
                  </a:cubicBezTo>
                  <a:cubicBezTo>
                    <a:pt x="5638062" y="7953599"/>
                    <a:pt x="5586161" y="7941874"/>
                    <a:pt x="5587243" y="8009716"/>
                  </a:cubicBezTo>
                  <a:cubicBezTo>
                    <a:pt x="5592557" y="8348678"/>
                    <a:pt x="5609255" y="8298384"/>
                    <a:pt x="5542287" y="8298650"/>
                  </a:cubicBezTo>
                  <a:cubicBezTo>
                    <a:pt x="5249155" y="8299447"/>
                    <a:pt x="5293257" y="8310166"/>
                    <a:pt x="5292611" y="8268334"/>
                  </a:cubicBezTo>
                  <a:close/>
                  <a:moveTo>
                    <a:pt x="5597604" y="8657361"/>
                  </a:moveTo>
                  <a:cubicBezTo>
                    <a:pt x="5597604" y="8661705"/>
                    <a:pt x="5623109" y="8661041"/>
                    <a:pt x="5297432" y="8661155"/>
                  </a:cubicBezTo>
                  <a:cubicBezTo>
                    <a:pt x="5291587" y="8274499"/>
                    <a:pt x="5285799" y="8318058"/>
                    <a:pt x="5314530" y="8317527"/>
                  </a:cubicBezTo>
                  <a:cubicBezTo>
                    <a:pt x="5400494" y="8315914"/>
                    <a:pt x="5420723" y="8316749"/>
                    <a:pt x="5542344" y="8316256"/>
                  </a:cubicBezTo>
                  <a:cubicBezTo>
                    <a:pt x="5603942" y="8316104"/>
                    <a:pt x="5598856" y="8260499"/>
                    <a:pt x="5597604" y="8657361"/>
                  </a:cubicBezTo>
                  <a:close/>
                </a:path>
              </a:pathLst>
            </a:custGeom>
            <a:solidFill>
              <a:schemeClr val="accent2"/>
            </a:solidFill>
            <a:ln>
              <a:noFill/>
            </a:ln>
          </p:spPr>
          <p:txBody>
            <a:bodyPr spcFirstLastPara="1" wrap="square" lIns="45725" tIns="22850" rIns="45725" bIns="22850" anchor="ctr" anchorCtr="0">
              <a:noAutofit/>
            </a:bodyPr>
            <a:lstStyle/>
            <a:p>
              <a:pPr marL="0" marR="0" lvl="0" indent="0" algn="l" rtl="0">
                <a:spcBef>
                  <a:spcPts val="0"/>
                </a:spcBef>
                <a:spcAft>
                  <a:spcPts val="0"/>
                </a:spcAft>
                <a:buNone/>
              </a:pPr>
              <a:endParaRPr sz="900">
                <a:solidFill>
                  <a:schemeClr val="dk1"/>
                </a:solidFill>
                <a:latin typeface="Calibri"/>
                <a:ea typeface="Calibri"/>
                <a:cs typeface="Calibri"/>
                <a:sym typeface="Calibri"/>
              </a:endParaRPr>
            </a:p>
          </p:txBody>
        </p:sp>
      </p:grpSp>
      <p:sp>
        <p:nvSpPr>
          <p:cNvPr id="3842" name="Google Shape;3842;p36"/>
          <p:cNvSpPr/>
          <p:nvPr/>
        </p:nvSpPr>
        <p:spPr>
          <a:xfrm>
            <a:off x="0" y="-10202"/>
            <a:ext cx="3339600" cy="5153700"/>
          </a:xfrm>
          <a:prstGeom prst="rect">
            <a:avLst/>
          </a:prstGeom>
          <a:solidFill>
            <a:schemeClr val="accent3">
              <a:lumMod val="60000"/>
              <a:lumOff val="40000"/>
            </a:schemeClr>
          </a:solidFill>
          <a:ln>
            <a:solidFill>
              <a:schemeClr val="accent3">
                <a:lumMod val="60000"/>
                <a:lumOff val="40000"/>
              </a:schemeClr>
            </a:solidFill>
          </a:ln>
        </p:spPr>
        <p:txBody>
          <a:bodyPr spcFirstLastPara="1" wrap="square" lIns="45725" tIns="45725" rIns="45725" bIns="45725" anchor="ctr" anchorCtr="0">
            <a:noAutofit/>
          </a:bodyPr>
          <a:lstStyle/>
          <a:p>
            <a:pPr marL="0" lvl="0" indent="0" algn="l" rtl="0">
              <a:spcBef>
                <a:spcPts val="0"/>
              </a:spcBef>
              <a:spcAft>
                <a:spcPts val="0"/>
              </a:spcAft>
              <a:buNone/>
            </a:pPr>
            <a:endParaRPr>
              <a:solidFill>
                <a:schemeClr val="tx2">
                  <a:lumMod val="10000"/>
                </a:schemeClr>
              </a:solidFill>
            </a:endParaRPr>
          </a:p>
        </p:txBody>
      </p:sp>
      <p:sp>
        <p:nvSpPr>
          <p:cNvPr id="3843" name="Google Shape;3843;p36"/>
          <p:cNvSpPr txBox="1"/>
          <p:nvPr/>
        </p:nvSpPr>
        <p:spPr>
          <a:xfrm>
            <a:off x="183900" y="1827983"/>
            <a:ext cx="2971800" cy="1477328"/>
          </a:xfrm>
          <a:prstGeom prst="rect">
            <a:avLst/>
          </a:prstGeom>
          <a:noFill/>
          <a:ln>
            <a:noFill/>
          </a:ln>
        </p:spPr>
        <p:txBody>
          <a:bodyPr spcFirstLastPara="1" wrap="square" lIns="0" tIns="0" rIns="0" bIns="0" anchor="t" anchorCtr="0">
            <a:spAutoFit/>
          </a:bodyPr>
          <a:lstStyle/>
          <a:p>
            <a:r>
              <a:rPr lang="en-US" sz="3200" b="1" dirty="0">
                <a:solidFill>
                  <a:schemeClr val="tx1">
                    <a:lumMod val="90000"/>
                    <a:lumOff val="10000"/>
                  </a:schemeClr>
                </a:solidFill>
                <a:latin typeface="Mali Light" panose="020B0604020202020204" charset="-34"/>
                <a:cs typeface="Mali Light" panose="020B0604020202020204" charset="-34"/>
              </a:rPr>
              <a:t>Front Minus Back dan Back Minus Front</a:t>
            </a:r>
            <a:endParaRPr lang="id-ID" sz="3200" b="1" dirty="0">
              <a:solidFill>
                <a:schemeClr val="tx1">
                  <a:lumMod val="90000"/>
                  <a:lumOff val="10000"/>
                </a:schemeClr>
              </a:solidFill>
              <a:latin typeface="Mali Light" panose="020B0604020202020204" charset="-34"/>
              <a:cs typeface="Mali Light" panose="020B0604020202020204" charset="-34"/>
            </a:endParaRPr>
          </a:p>
        </p:txBody>
      </p:sp>
      <p:sp>
        <p:nvSpPr>
          <p:cNvPr id="3" name="TextBox 2"/>
          <p:cNvSpPr txBox="1"/>
          <p:nvPr/>
        </p:nvSpPr>
        <p:spPr>
          <a:xfrm>
            <a:off x="3853950" y="355121"/>
            <a:ext cx="5023470" cy="2893100"/>
          </a:xfrm>
          <a:prstGeom prst="rect">
            <a:avLst/>
          </a:prstGeom>
          <a:noFill/>
        </p:spPr>
        <p:txBody>
          <a:bodyPr wrap="square" rtlCol="0">
            <a:spAutoFit/>
          </a:bodyPr>
          <a:lstStyle/>
          <a:p>
            <a:pPr algn="just"/>
            <a:r>
              <a:rPr lang="en-US" dirty="0" err="1"/>
              <a:t>Seperti</a:t>
            </a:r>
            <a:r>
              <a:rPr lang="en-US" dirty="0"/>
              <a:t> </a:t>
            </a:r>
            <a:r>
              <a:rPr lang="en-US" dirty="0" err="1"/>
              <a:t>namanya</a:t>
            </a:r>
            <a:r>
              <a:rPr lang="en-US" dirty="0"/>
              <a:t>, </a:t>
            </a:r>
            <a:r>
              <a:rPr lang="en-US" dirty="0" err="1"/>
              <a:t>maka</a:t>
            </a:r>
            <a:r>
              <a:rPr lang="en-US" dirty="0"/>
              <a:t> </a:t>
            </a:r>
            <a:r>
              <a:rPr lang="en-US" dirty="0" err="1"/>
              <a:t>fitur</a:t>
            </a:r>
            <a:r>
              <a:rPr lang="en-US" dirty="0"/>
              <a:t> Front Minus Back </a:t>
            </a:r>
            <a:r>
              <a:rPr lang="en-US" dirty="0" err="1"/>
              <a:t>akan</a:t>
            </a:r>
            <a:r>
              <a:rPr lang="en-US" dirty="0"/>
              <a:t> </a:t>
            </a:r>
            <a:r>
              <a:rPr lang="en-US" dirty="0" err="1"/>
              <a:t>memotong</a:t>
            </a:r>
            <a:r>
              <a:rPr lang="en-US" dirty="0"/>
              <a:t> </a:t>
            </a:r>
            <a:r>
              <a:rPr lang="en-US" dirty="0" err="1"/>
              <a:t>objek</a:t>
            </a:r>
            <a:r>
              <a:rPr lang="en-US" dirty="0"/>
              <a:t> yang paling </a:t>
            </a:r>
            <a:r>
              <a:rPr lang="en-US" dirty="0" err="1"/>
              <a:t>atas</a:t>
            </a:r>
            <a:r>
              <a:rPr lang="en-US" dirty="0"/>
              <a:t> oleh </a:t>
            </a:r>
            <a:r>
              <a:rPr lang="en-US" dirty="0" err="1"/>
              <a:t>objek</a:t>
            </a:r>
            <a:r>
              <a:rPr lang="en-US" dirty="0"/>
              <a:t> yang </a:t>
            </a:r>
            <a:r>
              <a:rPr lang="en-US" dirty="0" err="1"/>
              <a:t>ada</a:t>
            </a:r>
            <a:r>
              <a:rPr lang="en-US" dirty="0"/>
              <a:t> </a:t>
            </a:r>
            <a:r>
              <a:rPr lang="en-US" dirty="0" err="1"/>
              <a:t>dibawah</a:t>
            </a:r>
            <a:r>
              <a:rPr lang="en-US" dirty="0"/>
              <a:t> dan </a:t>
            </a:r>
            <a:r>
              <a:rPr lang="en-US" dirty="0" err="1"/>
              <a:t>objek</a:t>
            </a:r>
            <a:r>
              <a:rPr lang="en-US" dirty="0"/>
              <a:t> yang </a:t>
            </a:r>
            <a:r>
              <a:rPr lang="en-US" dirty="0" err="1"/>
              <a:t>berada</a:t>
            </a:r>
            <a:r>
              <a:rPr lang="en-US" dirty="0"/>
              <a:t> di </a:t>
            </a:r>
            <a:r>
              <a:rPr lang="en-US" dirty="0" err="1"/>
              <a:t>bawah</a:t>
            </a:r>
            <a:r>
              <a:rPr lang="en-US" dirty="0"/>
              <a:t> </a:t>
            </a:r>
            <a:r>
              <a:rPr lang="en-US" dirty="0" err="1"/>
              <a:t>tersebut</a:t>
            </a:r>
            <a:r>
              <a:rPr lang="en-US" dirty="0"/>
              <a:t> </a:t>
            </a:r>
            <a:r>
              <a:rPr lang="en-US" dirty="0" err="1"/>
              <a:t>akan</a:t>
            </a:r>
            <a:r>
              <a:rPr lang="en-US" dirty="0"/>
              <a:t> </a:t>
            </a:r>
            <a:r>
              <a:rPr lang="en-US" dirty="0" err="1"/>
              <a:t>langsung</a:t>
            </a:r>
            <a:r>
              <a:rPr lang="en-US" dirty="0"/>
              <a:t> </a:t>
            </a:r>
            <a:r>
              <a:rPr lang="en-US" dirty="0" err="1"/>
              <a:t>hilang</a:t>
            </a:r>
            <a:r>
              <a:rPr lang="en-US" dirty="0"/>
              <a:t>. </a:t>
            </a:r>
            <a:r>
              <a:rPr lang="en-US" dirty="0" err="1"/>
              <a:t>Sederhananya</a:t>
            </a:r>
            <a:r>
              <a:rPr lang="en-US" dirty="0"/>
              <a:t> </a:t>
            </a:r>
            <a:r>
              <a:rPr lang="en-US" dirty="0" err="1"/>
              <a:t>seperti</a:t>
            </a:r>
            <a:r>
              <a:rPr lang="en-US" dirty="0"/>
              <a:t> </a:t>
            </a:r>
            <a:r>
              <a:rPr lang="en-US" dirty="0" err="1"/>
              <a:t>dihapus</a:t>
            </a:r>
            <a:r>
              <a:rPr lang="en-US" dirty="0"/>
              <a:t> oleh </a:t>
            </a:r>
            <a:r>
              <a:rPr lang="en-US" dirty="0" err="1"/>
              <a:t>objek</a:t>
            </a:r>
            <a:r>
              <a:rPr lang="en-US" dirty="0"/>
              <a:t> yang </a:t>
            </a:r>
            <a:r>
              <a:rPr lang="en-US" dirty="0" err="1"/>
              <a:t>berada</a:t>
            </a:r>
            <a:r>
              <a:rPr lang="en-US" dirty="0"/>
              <a:t> di </a:t>
            </a:r>
            <a:r>
              <a:rPr lang="en-US" dirty="0" err="1"/>
              <a:t>bawah</a:t>
            </a:r>
            <a:r>
              <a:rPr lang="en-US" dirty="0"/>
              <a:t> . </a:t>
            </a:r>
            <a:r>
              <a:rPr lang="en-US" dirty="0" err="1"/>
              <a:t>Dalam</a:t>
            </a:r>
            <a:r>
              <a:rPr lang="en-US" dirty="0"/>
              <a:t> </a:t>
            </a:r>
            <a:r>
              <a:rPr lang="en-US" dirty="0" err="1"/>
              <a:t>contoh</a:t>
            </a:r>
            <a:r>
              <a:rPr lang="en-US" dirty="0"/>
              <a:t> </a:t>
            </a:r>
            <a:r>
              <a:rPr lang="en-US" dirty="0" err="1"/>
              <a:t>kita</a:t>
            </a:r>
            <a:r>
              <a:rPr lang="en-US" dirty="0"/>
              <a:t>, </a:t>
            </a:r>
            <a:r>
              <a:rPr lang="en-US" dirty="0" err="1"/>
              <a:t>si</a:t>
            </a:r>
            <a:r>
              <a:rPr lang="en-US" dirty="0"/>
              <a:t> Orange </a:t>
            </a:r>
            <a:r>
              <a:rPr lang="en-US" dirty="0" err="1"/>
              <a:t>akan</a:t>
            </a:r>
            <a:r>
              <a:rPr lang="en-US" dirty="0"/>
              <a:t> </a:t>
            </a:r>
            <a:r>
              <a:rPr lang="en-US" dirty="0" err="1"/>
              <a:t>terpotong</a:t>
            </a:r>
            <a:r>
              <a:rPr lang="en-US" dirty="0"/>
              <a:t> oleh </a:t>
            </a:r>
            <a:r>
              <a:rPr lang="en-US" dirty="0" err="1"/>
              <a:t>si</a:t>
            </a:r>
            <a:r>
              <a:rPr lang="en-US" dirty="0"/>
              <a:t> </a:t>
            </a:r>
            <a:r>
              <a:rPr lang="en-US" dirty="0" err="1"/>
              <a:t>Hijau</a:t>
            </a:r>
            <a:r>
              <a:rPr lang="en-US" dirty="0"/>
              <a:t> yang </a:t>
            </a:r>
            <a:r>
              <a:rPr lang="en-US" dirty="0" err="1"/>
              <a:t>berada</a:t>
            </a:r>
            <a:r>
              <a:rPr lang="en-US" dirty="0"/>
              <a:t> di </a:t>
            </a:r>
            <a:r>
              <a:rPr lang="en-US" dirty="0" err="1"/>
              <a:t>bawahnya</a:t>
            </a:r>
            <a:r>
              <a:rPr lang="en-US" dirty="0"/>
              <a:t> dan </a:t>
            </a:r>
            <a:r>
              <a:rPr lang="en-US" dirty="0" err="1"/>
              <a:t>si</a:t>
            </a:r>
            <a:r>
              <a:rPr lang="en-US" dirty="0"/>
              <a:t> </a:t>
            </a:r>
            <a:r>
              <a:rPr lang="en-US" dirty="0" err="1"/>
              <a:t>Hijaunya</a:t>
            </a:r>
            <a:r>
              <a:rPr lang="en-US" dirty="0"/>
              <a:t> </a:t>
            </a:r>
            <a:r>
              <a:rPr lang="en-US" dirty="0" err="1"/>
              <a:t>langsung</a:t>
            </a:r>
            <a:r>
              <a:rPr lang="en-US" dirty="0"/>
              <a:t> </a:t>
            </a:r>
            <a:r>
              <a:rPr lang="en-US" dirty="0" err="1"/>
              <a:t>menghilang</a:t>
            </a:r>
            <a:r>
              <a:rPr lang="en-US" dirty="0"/>
              <a:t>. </a:t>
            </a:r>
            <a:r>
              <a:rPr lang="en-US" dirty="0" err="1"/>
              <a:t>Hasilnya</a:t>
            </a:r>
            <a:r>
              <a:rPr lang="en-US" dirty="0"/>
              <a:t> </a:t>
            </a:r>
            <a:r>
              <a:rPr lang="en-US" dirty="0" err="1"/>
              <a:t>ditunjukan</a:t>
            </a:r>
            <a:r>
              <a:rPr lang="en-US" dirty="0"/>
              <a:t> pada </a:t>
            </a:r>
            <a:r>
              <a:rPr lang="en-US" dirty="0" err="1"/>
              <a:t>gambar</a:t>
            </a:r>
            <a:r>
              <a:rPr lang="en-US" dirty="0"/>
              <a:t> </a:t>
            </a:r>
            <a:r>
              <a:rPr lang="en-US" dirty="0" err="1"/>
              <a:t>kedua</a:t>
            </a:r>
            <a:r>
              <a:rPr lang="en-US" dirty="0"/>
              <a:t>. </a:t>
            </a:r>
            <a:r>
              <a:rPr lang="en-US" dirty="0" err="1"/>
              <a:t>Untuk</a:t>
            </a:r>
            <a:r>
              <a:rPr lang="en-US" dirty="0"/>
              <a:t> </a:t>
            </a:r>
            <a:r>
              <a:rPr lang="en-US" dirty="0" err="1"/>
              <a:t>fitur</a:t>
            </a:r>
            <a:r>
              <a:rPr lang="en-US" dirty="0"/>
              <a:t> Back Minus Front </a:t>
            </a:r>
            <a:r>
              <a:rPr lang="en-US" dirty="0" err="1"/>
              <a:t>berarti</a:t>
            </a:r>
            <a:r>
              <a:rPr lang="en-US" dirty="0"/>
              <a:t> </a:t>
            </a:r>
            <a:r>
              <a:rPr lang="en-US" dirty="0" err="1"/>
              <a:t>kebalikannya</a:t>
            </a:r>
            <a:r>
              <a:rPr lang="en-US" dirty="0"/>
              <a:t>, </a:t>
            </a:r>
            <a:r>
              <a:rPr lang="en-US" dirty="0" err="1"/>
              <a:t>Objek</a:t>
            </a:r>
            <a:r>
              <a:rPr lang="en-US" dirty="0"/>
              <a:t> yang </a:t>
            </a:r>
            <a:r>
              <a:rPr lang="en-US" dirty="0" err="1"/>
              <a:t>dibawah</a:t>
            </a:r>
            <a:r>
              <a:rPr lang="en-US" dirty="0"/>
              <a:t> </a:t>
            </a:r>
            <a:r>
              <a:rPr lang="en-US" dirty="0" err="1"/>
              <a:t>akan</a:t>
            </a:r>
            <a:r>
              <a:rPr lang="en-US" dirty="0"/>
              <a:t> </a:t>
            </a:r>
            <a:r>
              <a:rPr lang="en-US" dirty="0" err="1"/>
              <a:t>terpotong</a:t>
            </a:r>
            <a:r>
              <a:rPr lang="en-US" dirty="0"/>
              <a:t> </a:t>
            </a:r>
            <a:r>
              <a:rPr lang="en-US" dirty="0" err="1"/>
              <a:t>atau</a:t>
            </a:r>
            <a:r>
              <a:rPr lang="en-US" dirty="0"/>
              <a:t> </a:t>
            </a:r>
            <a:r>
              <a:rPr lang="en-US" dirty="0" err="1"/>
              <a:t>terhapus</a:t>
            </a:r>
            <a:r>
              <a:rPr lang="en-US" dirty="0"/>
              <a:t> oleh </a:t>
            </a:r>
            <a:r>
              <a:rPr lang="en-US" dirty="0" err="1"/>
              <a:t>objek</a:t>
            </a:r>
            <a:r>
              <a:rPr lang="en-US" dirty="0"/>
              <a:t> yang </a:t>
            </a:r>
            <a:r>
              <a:rPr lang="en-US" dirty="0" err="1"/>
              <a:t>ada</a:t>
            </a:r>
            <a:r>
              <a:rPr lang="en-US" dirty="0"/>
              <a:t> di </a:t>
            </a:r>
            <a:r>
              <a:rPr lang="en-US" dirty="0" err="1"/>
              <a:t>atasnya</a:t>
            </a:r>
            <a:r>
              <a:rPr lang="en-US" dirty="0"/>
              <a:t>. Pada </a:t>
            </a:r>
            <a:r>
              <a:rPr lang="en-US" dirty="0" err="1"/>
              <a:t>contoh</a:t>
            </a:r>
            <a:r>
              <a:rPr lang="en-US" dirty="0"/>
              <a:t> </a:t>
            </a:r>
            <a:r>
              <a:rPr lang="en-US" dirty="0" err="1"/>
              <a:t>kita</a:t>
            </a:r>
            <a:r>
              <a:rPr lang="en-US" dirty="0"/>
              <a:t>, </a:t>
            </a:r>
            <a:r>
              <a:rPr lang="en-US" dirty="0" err="1"/>
              <a:t>maka</a:t>
            </a:r>
            <a:r>
              <a:rPr lang="en-US" dirty="0"/>
              <a:t> </a:t>
            </a:r>
            <a:r>
              <a:rPr lang="en-US" dirty="0" err="1"/>
              <a:t>si</a:t>
            </a:r>
            <a:r>
              <a:rPr lang="en-US" dirty="0"/>
              <a:t> </a:t>
            </a:r>
            <a:r>
              <a:rPr lang="en-US" dirty="0" err="1"/>
              <a:t>Hijau</a:t>
            </a:r>
            <a:r>
              <a:rPr lang="en-US" dirty="0"/>
              <a:t> </a:t>
            </a:r>
            <a:r>
              <a:rPr lang="en-US" dirty="0" err="1"/>
              <a:t>akan</a:t>
            </a:r>
            <a:r>
              <a:rPr lang="en-US" dirty="0"/>
              <a:t> </a:t>
            </a:r>
            <a:r>
              <a:rPr lang="en-US" dirty="0" err="1"/>
              <a:t>terhapus</a:t>
            </a:r>
            <a:r>
              <a:rPr lang="en-US" dirty="0"/>
              <a:t> oleh </a:t>
            </a:r>
            <a:r>
              <a:rPr lang="en-US" dirty="0" err="1"/>
              <a:t>si</a:t>
            </a:r>
            <a:r>
              <a:rPr lang="en-US" dirty="0"/>
              <a:t> Orange yang </a:t>
            </a:r>
            <a:r>
              <a:rPr lang="en-US" dirty="0" err="1"/>
              <a:t>ada</a:t>
            </a:r>
            <a:r>
              <a:rPr lang="en-US" dirty="0"/>
              <a:t> di </a:t>
            </a:r>
            <a:r>
              <a:rPr lang="en-US" dirty="0" err="1"/>
              <a:t>atasnya</a:t>
            </a:r>
            <a:r>
              <a:rPr lang="en-US" dirty="0"/>
              <a:t> dan </a:t>
            </a:r>
            <a:r>
              <a:rPr lang="en-US" dirty="0" err="1"/>
              <a:t>si</a:t>
            </a:r>
            <a:r>
              <a:rPr lang="en-US" dirty="0"/>
              <a:t> Orange </a:t>
            </a:r>
            <a:r>
              <a:rPr lang="en-US" dirty="0" err="1"/>
              <a:t>langsung</a:t>
            </a:r>
            <a:r>
              <a:rPr lang="en-US" dirty="0"/>
              <a:t> </a:t>
            </a:r>
            <a:r>
              <a:rPr lang="en-US" dirty="0" err="1"/>
              <a:t>menghilang</a:t>
            </a:r>
            <a:r>
              <a:rPr lang="en-US" dirty="0"/>
              <a:t>. </a:t>
            </a:r>
            <a:r>
              <a:rPr lang="en-US" dirty="0" err="1"/>
              <a:t>Hasilnya</a:t>
            </a:r>
            <a:r>
              <a:rPr lang="en-US" dirty="0"/>
              <a:t> </a:t>
            </a:r>
            <a:r>
              <a:rPr lang="en-US" dirty="0" err="1"/>
              <a:t>terlihat</a:t>
            </a:r>
            <a:r>
              <a:rPr lang="en-US" dirty="0"/>
              <a:t> pada </a:t>
            </a:r>
            <a:r>
              <a:rPr lang="en-US" dirty="0" err="1"/>
              <a:t>gambar</a:t>
            </a:r>
            <a:r>
              <a:rPr lang="en-US" dirty="0"/>
              <a:t> </a:t>
            </a:r>
            <a:r>
              <a:rPr lang="en-US" dirty="0" err="1"/>
              <a:t>ketiga</a:t>
            </a:r>
            <a:r>
              <a:rPr lang="en-US" dirty="0"/>
              <a:t>. </a:t>
            </a:r>
            <a:endParaRPr lang="id-ID" dirty="0">
              <a:latin typeface="Nunito" panose="020B0604020202020204" charset="0"/>
            </a:endParaRPr>
          </a:p>
        </p:txBody>
      </p:sp>
      <p:pic>
        <p:nvPicPr>
          <p:cNvPr id="2" name="Picture 1">
            <a:extLst>
              <a:ext uri="{FF2B5EF4-FFF2-40B4-BE49-F238E27FC236}">
                <a16:creationId xmlns:a16="http://schemas.microsoft.com/office/drawing/2014/main" id="{B2B46A0A-9895-4EEE-9D47-5EBB0D6D855F}"/>
              </a:ext>
            </a:extLst>
          </p:cNvPr>
          <p:cNvPicPr>
            <a:picLocks noChangeAspect="1"/>
          </p:cNvPicPr>
          <p:nvPr/>
        </p:nvPicPr>
        <p:blipFill rotWithShape="1">
          <a:blip r:embed="rId3"/>
          <a:srcRect l="4342" t="58249" r="55263" b="19752"/>
          <a:stretch/>
        </p:blipFill>
        <p:spPr>
          <a:xfrm>
            <a:off x="3792235" y="3248221"/>
            <a:ext cx="5030088" cy="1540158"/>
          </a:xfrm>
          <a:prstGeom prst="rect">
            <a:avLst/>
          </a:prstGeom>
        </p:spPr>
      </p:pic>
    </p:spTree>
    <p:extLst>
      <p:ext uri="{BB962C8B-B14F-4D97-AF65-F5344CB8AC3E}">
        <p14:creationId xmlns:p14="http://schemas.microsoft.com/office/powerpoint/2010/main" val="2838959042"/>
      </p:ext>
    </p:extLst>
  </p:cSld>
  <p:clrMapOvr>
    <a:masterClrMapping/>
  </p:clrMapOvr>
</p:sld>
</file>

<file path=ppt/theme/theme1.xml><?xml version="1.0" encoding="utf-8"?>
<a:theme xmlns:a="http://schemas.openxmlformats.org/drawingml/2006/main" name="SlidesCarnival base template">
  <a:themeElements>
    <a:clrScheme name="Custom 347">
      <a:dk1>
        <a:srgbClr val="191918"/>
      </a:dk1>
      <a:lt1>
        <a:srgbClr val="FFFFFF"/>
      </a:lt1>
      <a:dk2>
        <a:srgbClr val="FDF5B6"/>
      </a:dk2>
      <a:lt2>
        <a:srgbClr val="FDFBF0"/>
      </a:lt2>
      <a:accent1>
        <a:srgbClr val="C7CFFB"/>
      </a:accent1>
      <a:accent2>
        <a:srgbClr val="5470D6"/>
      </a:accent2>
      <a:accent3>
        <a:srgbClr val="E64FA5"/>
      </a:accent3>
      <a:accent4>
        <a:srgbClr val="F2E281"/>
      </a:accent4>
      <a:accent5>
        <a:srgbClr val="5E5E5E"/>
      </a:accent5>
      <a:accent6>
        <a:srgbClr val="FFFFFF"/>
      </a:accent6>
      <a:hlink>
        <a:srgbClr val="E64FA5"/>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497</TotalTime>
  <Words>667</Words>
  <Application>Microsoft Office PowerPoint</Application>
  <PresentationFormat>On-screen Show (16:9)</PresentationFormat>
  <Paragraphs>41</Paragraphs>
  <Slides>12</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Mali Light</vt:lpstr>
      <vt:lpstr>Arial</vt:lpstr>
      <vt:lpstr>Nunito</vt:lpstr>
      <vt:lpstr>Calibri</vt:lpstr>
      <vt:lpstr>SlidesCarnival base template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User</cp:lastModifiedBy>
  <cp:revision>35</cp:revision>
  <dcterms:modified xsi:type="dcterms:W3CDTF">2023-07-31T06:52:26Z</dcterms:modified>
</cp:coreProperties>
</file>