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Ex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9.fntdata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5.fntdata" /><Relationship Id="rId25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2.fntdata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font" Target="fonts/font11.fntdata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font" Target="fonts/font10.fntdata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482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577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236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54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9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80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97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71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9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7"/>
            <a:ext cx="10736956" cy="171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3200" b="1" dirty="0" err="1">
                <a:latin typeface="+mn-lt"/>
              </a:rPr>
              <a:t>Komunikasi</a:t>
            </a:r>
            <a:r>
              <a:rPr lang="en-US" sz="3200" b="1" dirty="0">
                <a:latin typeface="+mn-lt"/>
              </a:rPr>
              <a:t> Interpersonal </a:t>
            </a:r>
            <a:r>
              <a:rPr lang="en-US" sz="3200" b="1" dirty="0" err="1">
                <a:latin typeface="+mn-lt"/>
              </a:rPr>
              <a:t>Barberman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Salvator</a:t>
            </a:r>
            <a:r>
              <a:rPr lang="en-US" sz="3200" b="1" dirty="0">
                <a:latin typeface="+mn-lt"/>
              </a:rPr>
              <a:t> Barbershop </a:t>
            </a:r>
            <a:r>
              <a:rPr lang="en-US" sz="3200" b="1" dirty="0" err="1">
                <a:latin typeface="+mn-lt"/>
              </a:rPr>
              <a:t>Dalam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Menjaga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Loyalitas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Pelanggan</a:t>
            </a:r>
            <a:endParaRPr sz="3200" dirty="0">
              <a:latin typeface="+mn-lt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179928"/>
            <a:ext cx="8763000" cy="159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Bagus</a:t>
            </a:r>
            <a:r>
              <a:rPr lang="en-US" dirty="0"/>
              <a:t> Putra Arno </a:t>
            </a:r>
            <a:r>
              <a:rPr lang="en-US" dirty="0" err="1"/>
              <a:t>Lukmana</a:t>
            </a:r>
            <a:endParaRPr dirty="0"/>
          </a:p>
          <a:p>
            <a:pPr marL="0" indent="0"/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Maghfirah</a:t>
            </a:r>
            <a:r>
              <a:rPr lang="en-US" dirty="0"/>
              <a:t> 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juli</a:t>
            </a:r>
            <a:r>
              <a:rPr lang="en-US" dirty="0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0">
              <a:buNone/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Barbershop</a:t>
            </a:r>
          </a:p>
          <a:p>
            <a:pPr marL="228600" indent="0">
              <a:buNone/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</a:rPr>
              <a:t>Barbershop </a:t>
            </a:r>
            <a:r>
              <a:rPr lang="en-US" sz="2400" dirty="0" err="1">
                <a:latin typeface="+mn-lt"/>
              </a:rPr>
              <a:t>atau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biasa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disebut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oleh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kalangan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masyarakat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Pangkas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Rambut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suatu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bisnis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sedang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berkembang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dizamannya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entah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saja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berbeda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tetapi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bisnis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nilai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sangat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prospek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untuk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jangka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panjang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dimana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setiap</a:t>
            </a:r>
            <a:r>
              <a:rPr lang="en-US" sz="2400" dirty="0">
                <a:latin typeface="+mn-lt"/>
              </a:rPr>
              <a:t> orang </a:t>
            </a:r>
            <a:r>
              <a:rPr lang="en-US" sz="2400" dirty="0" err="1">
                <a:latin typeface="+mn-lt"/>
              </a:rPr>
              <a:t>bisa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dipastikan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memiliki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rambut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selalu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tumbuh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selalu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dipotong</a:t>
            </a:r>
            <a:r>
              <a:rPr lang="en-US" sz="2400" dirty="0"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6994" y="2701906"/>
            <a:ext cx="11660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tau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Barberman</a:t>
            </a:r>
            <a:r>
              <a:rPr lang="en-US" sz="2400" dirty="0"/>
              <a:t> </a:t>
            </a:r>
            <a:r>
              <a:rPr lang="en-US" sz="2400" dirty="0" err="1"/>
              <a:t>berkomunikasi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endParaRPr lang="en-US" sz="2400" dirty="0"/>
          </a:p>
          <a:p>
            <a:r>
              <a:rPr lang="en-US" sz="2400" dirty="0" err="1"/>
              <a:t>Pelanggannya</a:t>
            </a:r>
            <a:r>
              <a:rPr lang="en-US" sz="2400" dirty="0"/>
              <a:t>, </a:t>
            </a:r>
            <a:r>
              <a:rPr lang="en-US" sz="2400" dirty="0" err="1"/>
              <a:t>danbagaimana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Barberman</a:t>
            </a:r>
            <a:r>
              <a:rPr lang="en-US" sz="2400" dirty="0"/>
              <a:t> </a:t>
            </a:r>
            <a:r>
              <a:rPr lang="en-US" sz="2400" dirty="0" err="1"/>
              <a:t>memasarkan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endParaRPr lang="en-US" sz="2400" dirty="0"/>
          </a:p>
          <a:p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loyalitas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228600">
              <a:buNone/>
            </a:pPr>
            <a:r>
              <a:rPr lang="en-US" dirty="0" err="1">
                <a:latin typeface="+mn-lt"/>
              </a:rPr>
              <a:t>Penelitian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menggunakan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metode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deskriptif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kualitatif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menurut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Bogdan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Taylor, </a:t>
            </a:r>
            <a:r>
              <a:rPr lang="en-US" dirty="0" err="1">
                <a:latin typeface="+mn-lt"/>
              </a:rPr>
              <a:t>pendekatan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model </a:t>
            </a:r>
            <a:r>
              <a:rPr lang="en-US" dirty="0" err="1">
                <a:latin typeface="+mn-lt"/>
              </a:rPr>
              <a:t>penelitian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menghasilkan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gambaran</a:t>
            </a:r>
            <a:r>
              <a:rPr lang="en-US" dirty="0">
                <a:latin typeface="+mn-lt"/>
              </a:rPr>
              <a:t> proses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tulisan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banyak</a:t>
            </a:r>
            <a:r>
              <a:rPr lang="en-US" dirty="0">
                <a:latin typeface="+mn-lt"/>
              </a:rPr>
              <a:t> orang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>
              <a:buNone/>
            </a:pP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penelitian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peneliti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pengumpulan</a:t>
            </a:r>
            <a:r>
              <a:rPr lang="en-US" dirty="0">
                <a:latin typeface="+mn-lt"/>
              </a:rPr>
              <a:t> data </a:t>
            </a:r>
            <a:r>
              <a:rPr lang="en-US" dirty="0" err="1">
                <a:latin typeface="+mn-lt"/>
              </a:rPr>
              <a:t>melalui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wawancara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dokumentasi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identitas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disamarkan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guna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kepentingan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privasi</a:t>
            </a:r>
            <a:r>
              <a:rPr lang="en-US" dirty="0">
                <a:latin typeface="+mn-lt"/>
              </a:rPr>
              <a:t> 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Informan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pertama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seorang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barberman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berinisial</a:t>
            </a:r>
            <a:r>
              <a:rPr lang="en-US" dirty="0">
                <a:latin typeface="+mn-lt"/>
              </a:rPr>
              <a:t> A (28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sidoarjo</a:t>
            </a:r>
            <a:r>
              <a:rPr lang="en-US" dirty="0">
                <a:latin typeface="+mn-lt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Informan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kedua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seorang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barberman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berinisial</a:t>
            </a:r>
            <a:r>
              <a:rPr lang="en-US" dirty="0">
                <a:latin typeface="+mn-lt"/>
              </a:rPr>
              <a:t> N (25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sidoarjo</a:t>
            </a:r>
            <a:r>
              <a:rPr lang="en-US" dirty="0">
                <a:latin typeface="+mn-lt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Informan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ketiga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seorang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barbeman</a:t>
            </a:r>
            <a:r>
              <a:rPr lang="en-US" dirty="0">
                <a:latin typeface="+mn-lt"/>
              </a:rPr>
              <a:t> </a:t>
            </a:r>
            <a:r>
              <a:rPr lang="en-US">
                <a:latin typeface="+mn-lt"/>
              </a:rPr>
              <a:t>berinisial </a:t>
            </a:r>
            <a:r>
              <a:rPr lang="en-US" dirty="0">
                <a:latin typeface="+mn-lt"/>
              </a:rPr>
              <a:t>E (30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sidoarjo</a:t>
            </a:r>
            <a:r>
              <a:rPr lang="en-US" dirty="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barberman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interpersonal,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barberman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isyarat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,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barberman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barberman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rasa </a:t>
            </a:r>
            <a:r>
              <a:rPr lang="en-US" dirty="0" err="1"/>
              <a:t>ketidakpuasaan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intropeksi</a:t>
            </a:r>
            <a:r>
              <a:rPr lang="en-US" dirty="0"/>
              <a:t> </a:t>
            </a:r>
            <a:r>
              <a:rPr lang="en-US" dirty="0" err="1"/>
              <a:t>barberman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  <a:p>
            <a:pPr marL="50800" lvl="0" indent="0"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+mn-lt"/>
              </a:rPr>
              <a:t>	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komunikasi</a:t>
            </a:r>
            <a:r>
              <a:rPr lang="en-US" dirty="0">
                <a:latin typeface="+mn-lt"/>
              </a:rPr>
              <a:t> interpersonal </a:t>
            </a:r>
            <a:r>
              <a:rPr lang="en-US" dirty="0" err="1">
                <a:latin typeface="+mn-lt"/>
              </a:rPr>
              <a:t>barberman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barbershop </a:t>
            </a:r>
            <a:r>
              <a:rPr lang="en-US" dirty="0" err="1">
                <a:latin typeface="+mn-lt"/>
              </a:rPr>
              <a:t>salvator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menjaga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loyalitas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pelanggan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mana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setiap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barberman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salvator</a:t>
            </a:r>
            <a:r>
              <a:rPr lang="en-US" dirty="0">
                <a:latin typeface="+mn-lt"/>
              </a:rPr>
              <a:t> barbershop </a:t>
            </a:r>
            <a:r>
              <a:rPr lang="en-US" dirty="0" err="1">
                <a:latin typeface="+mn-lt"/>
              </a:rPr>
              <a:t>memiliki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tersendiri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berkomunikasi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komsumen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sesuai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karakter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pelanggan</a:t>
            </a:r>
            <a:r>
              <a:rPr lang="en-US" dirty="0">
                <a:latin typeface="+mn-lt"/>
              </a:rPr>
              <a:t> agar </a:t>
            </a:r>
            <a:r>
              <a:rPr lang="en-US" dirty="0" err="1">
                <a:latin typeface="+mn-lt"/>
              </a:rPr>
              <a:t>setiap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pelanggan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nyaman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barberman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tersebut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untuk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membangun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loyalitas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salvator</a:t>
            </a:r>
            <a:r>
              <a:rPr lang="en-US" dirty="0">
                <a:latin typeface="+mn-lt"/>
              </a:rPr>
              <a:t> barbershop.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dirty="0" err="1">
                <a:latin typeface="+mn-lt"/>
              </a:rPr>
              <a:t>Penelitian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diharapkan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dapat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menambah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referensi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penelitian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Ilmu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Komunikasi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khususnya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metode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kualitatif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teori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komunikasi</a:t>
            </a:r>
            <a:r>
              <a:rPr lang="en-US" dirty="0">
                <a:latin typeface="+mn-lt"/>
              </a:rPr>
              <a:t> interpersonal </a:t>
            </a:r>
            <a:r>
              <a:rPr lang="en-US" dirty="0" err="1">
                <a:latin typeface="+mn-lt"/>
              </a:rPr>
              <a:t>lebih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terperinci</a:t>
            </a:r>
            <a:r>
              <a:rPr lang="en-US" dirty="0">
                <a:latin typeface="+mn-lt"/>
              </a:rPr>
              <a:t>. Serta </a:t>
            </a:r>
            <a:r>
              <a:rPr lang="en-US" dirty="0" err="1">
                <a:latin typeface="+mn-lt"/>
              </a:rPr>
              <a:t>dapat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memberi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manfaat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kebutuhan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praktisi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menentukan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loyalitas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pelanggan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+mn-lt"/>
              </a:rPr>
              <a:t>Referensi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sudah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terlampir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Jurnal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247</Words>
  <Application>Microsoft Office PowerPoint</Application>
  <PresentationFormat>Layar Lebar</PresentationFormat>
  <Paragraphs>32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1" baseType="lpstr">
      <vt:lpstr>Office Theme</vt:lpstr>
      <vt:lpstr>Komunikasi Interpersonal Barberman Salvator Barbershop Dalam Menjaga Loyalitas Pelanggan</vt:lpstr>
      <vt:lpstr>Pendahuluan</vt:lpstr>
      <vt:lpstr>Pertanyaan Penelitian (Rumusan Masalah)</vt:lpstr>
      <vt:lpstr>Metode</vt:lpstr>
      <vt:lpstr>Pembahasan</vt:lpstr>
      <vt:lpstr>Hasil</vt:lpstr>
      <vt:lpstr>Temuan Penting Penelitian</vt:lpstr>
      <vt:lpstr>Manfaat Penelitian</vt:lpstr>
      <vt:lpstr>Referensi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Artikel</dc:title>
  <dc:creator>Umsida</dc:creator>
  <cp:lastModifiedBy>bagusputraarnolukmana@outlook.co.id</cp:lastModifiedBy>
  <cp:revision>24</cp:revision>
  <dcterms:created xsi:type="dcterms:W3CDTF">2020-02-15T07:43:00Z</dcterms:created>
  <dcterms:modified xsi:type="dcterms:W3CDTF">2023-08-04T07:48:24Z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