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5" r:id="rId4"/>
    <p:sldId id="268" r:id="rId5"/>
    <p:sldId id="270" r:id="rId6"/>
    <p:sldId id="266" r:id="rId7"/>
    <p:sldId id="267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46B"/>
    <a:srgbClr val="1B4685"/>
    <a:srgbClr val="1C476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8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664C2-7D50-44C5-A728-34D3B65B3B4E}" type="doc">
      <dgm:prSet loTypeId="urn:microsoft.com/office/officeart/2005/8/layout/cycle4" loCatId="cycle" qsTypeId="urn:microsoft.com/office/officeart/2009/2/quickstyle/3d8" qsCatId="3D" csTypeId="urn:microsoft.com/office/officeart/2005/8/colors/accent1_2" csCatId="accent1" phldr="1"/>
      <dgm:spPr/>
    </dgm:pt>
    <dgm:pt modelId="{F97BA78B-2E5E-48D5-B36B-532B4330587D}">
      <dgm:prSet phldrT="[Teks]"/>
      <dgm:spPr/>
      <dgm:t>
        <a:bodyPr/>
        <a:lstStyle/>
        <a:p>
          <a:r>
            <a:rPr lang="en-ID" dirty="0" err="1"/>
            <a:t>Munculnya</a:t>
          </a:r>
          <a:r>
            <a:rPr lang="en-ID" baseline="0" dirty="0"/>
            <a:t> </a:t>
          </a:r>
          <a:r>
            <a:rPr lang="en-ID" baseline="0" dirty="0" err="1"/>
            <a:t>kenakalan</a:t>
          </a:r>
          <a:r>
            <a:rPr lang="en-ID" baseline="0" dirty="0"/>
            <a:t> </a:t>
          </a:r>
          <a:r>
            <a:rPr lang="en-ID" baseline="0" dirty="0" err="1"/>
            <a:t>remaja</a:t>
          </a:r>
          <a:r>
            <a:rPr lang="en-ID" baseline="0" dirty="0"/>
            <a:t> pada </a:t>
          </a:r>
          <a:r>
            <a:rPr lang="en-ID" baseline="0" dirty="0" err="1"/>
            <a:t>siswa</a:t>
          </a:r>
          <a:r>
            <a:rPr lang="en-ID" baseline="0" dirty="0"/>
            <a:t> </a:t>
          </a:r>
          <a:r>
            <a:rPr lang="en-ID" baseline="0" dirty="0" err="1"/>
            <a:t>SMPdisebabkan</a:t>
          </a:r>
          <a:r>
            <a:rPr lang="en-ID" baseline="0" dirty="0"/>
            <a:t> rasa </a:t>
          </a:r>
          <a:r>
            <a:rPr lang="en-ID" baseline="0" dirty="0" err="1"/>
            <a:t>ingin</a:t>
          </a:r>
          <a:r>
            <a:rPr lang="en-ID" baseline="0" dirty="0"/>
            <a:t> </a:t>
          </a:r>
          <a:r>
            <a:rPr lang="en-ID" baseline="0" dirty="0" err="1"/>
            <a:t>tahu</a:t>
          </a:r>
          <a:r>
            <a:rPr lang="en-ID" baseline="0" dirty="0"/>
            <a:t>, </a:t>
          </a:r>
          <a:r>
            <a:rPr lang="en-ID" baseline="0" dirty="0" err="1"/>
            <a:t>pengaruh</a:t>
          </a:r>
          <a:r>
            <a:rPr lang="en-ID" baseline="0" dirty="0"/>
            <a:t> </a:t>
          </a:r>
          <a:r>
            <a:rPr lang="en-ID" baseline="0" dirty="0" err="1"/>
            <a:t>lingkungan</a:t>
          </a:r>
          <a:r>
            <a:rPr lang="en-ID" baseline="0" dirty="0"/>
            <a:t> dan </a:t>
          </a:r>
          <a:r>
            <a:rPr lang="en-ID" baseline="0" dirty="0" err="1"/>
            <a:t>kondisi</a:t>
          </a:r>
          <a:r>
            <a:rPr lang="en-ID" baseline="0" dirty="0"/>
            <a:t> </a:t>
          </a:r>
          <a:r>
            <a:rPr lang="en-ID" baseline="0" dirty="0" err="1"/>
            <a:t>keluarga</a:t>
          </a:r>
          <a:r>
            <a:rPr lang="en-ID" baseline="0" dirty="0"/>
            <a:t> </a:t>
          </a:r>
          <a:endParaRPr lang="en-ID" dirty="0"/>
        </a:p>
      </dgm:t>
    </dgm:pt>
    <dgm:pt modelId="{2E0C8F08-2881-4077-AEA2-37F0D66F06BB}" type="sibTrans" cxnId="{303C80BF-9A2E-4E1A-B8F3-29A20967E61C}">
      <dgm:prSet/>
      <dgm:spPr/>
      <dgm:t>
        <a:bodyPr/>
        <a:lstStyle/>
        <a:p>
          <a:endParaRPr lang="en-ID"/>
        </a:p>
      </dgm:t>
    </dgm:pt>
    <dgm:pt modelId="{0BAAE685-EC55-4FF4-AE0B-DB4156606833}" type="parTrans" cxnId="{303C80BF-9A2E-4E1A-B8F3-29A20967E61C}">
      <dgm:prSet/>
      <dgm:spPr/>
      <dgm:t>
        <a:bodyPr/>
        <a:lstStyle/>
        <a:p>
          <a:endParaRPr lang="en-ID"/>
        </a:p>
      </dgm:t>
    </dgm:pt>
    <dgm:pt modelId="{D45386B4-16BE-41C1-B385-FF0BD25E3D75}">
      <dgm:prSet phldrT="[Teks]"/>
      <dgm:spPr/>
      <dgm:t>
        <a:bodyPr/>
        <a:lstStyle/>
        <a:p>
          <a:r>
            <a:rPr lang="en-ID" dirty="0" err="1"/>
            <a:t>Rentang</a:t>
          </a:r>
          <a:r>
            <a:rPr lang="en-ID" baseline="0" dirty="0"/>
            <a:t> </a:t>
          </a:r>
          <a:r>
            <a:rPr lang="en-ID" baseline="0" dirty="0" err="1"/>
            <a:t>usia</a:t>
          </a:r>
          <a:r>
            <a:rPr lang="en-ID" baseline="0" dirty="0"/>
            <a:t> </a:t>
          </a:r>
          <a:r>
            <a:rPr lang="en-ID" baseline="0" dirty="0" err="1"/>
            <a:t>siswa</a:t>
          </a:r>
          <a:r>
            <a:rPr lang="en-ID" baseline="0" dirty="0"/>
            <a:t> SMP 12-15tahun yang </a:t>
          </a:r>
          <a:r>
            <a:rPr lang="en-ID" baseline="0" dirty="0" err="1"/>
            <a:t>memasuki</a:t>
          </a:r>
          <a:r>
            <a:rPr lang="en-ID" baseline="0" dirty="0"/>
            <a:t> </a:t>
          </a:r>
          <a:r>
            <a:rPr lang="en-ID" baseline="0" dirty="0" err="1"/>
            <a:t>fase</a:t>
          </a:r>
          <a:r>
            <a:rPr lang="en-ID" baseline="0" dirty="0"/>
            <a:t> </a:t>
          </a:r>
          <a:r>
            <a:rPr lang="en-ID" baseline="0" dirty="0" err="1"/>
            <a:t>remaja</a:t>
          </a:r>
          <a:r>
            <a:rPr lang="en-ID" baseline="0" dirty="0"/>
            <a:t> </a:t>
          </a:r>
          <a:r>
            <a:rPr lang="en-ID" baseline="0" dirty="0" err="1"/>
            <a:t>sehingga</a:t>
          </a:r>
          <a:r>
            <a:rPr lang="en-ID" baseline="0" dirty="0"/>
            <a:t> </a:t>
          </a:r>
          <a:r>
            <a:rPr lang="en-ID" baseline="0" dirty="0" err="1"/>
            <a:t>banyak</a:t>
          </a:r>
          <a:r>
            <a:rPr lang="en-ID" baseline="0" dirty="0"/>
            <a:t> yang </a:t>
          </a:r>
          <a:r>
            <a:rPr lang="en-ID" baseline="0" dirty="0" err="1"/>
            <a:t>mengalami</a:t>
          </a:r>
          <a:r>
            <a:rPr lang="en-ID" baseline="0" dirty="0"/>
            <a:t>  </a:t>
          </a:r>
          <a:r>
            <a:rPr lang="en-ID" baseline="0" dirty="0" err="1"/>
            <a:t>perubahan</a:t>
          </a:r>
          <a:r>
            <a:rPr lang="en-ID" baseline="0" dirty="0"/>
            <a:t> dan </a:t>
          </a:r>
          <a:r>
            <a:rPr lang="en-ID" baseline="0" dirty="0" err="1"/>
            <a:t>penyesuaian</a:t>
          </a:r>
          <a:r>
            <a:rPr lang="en-ID" baseline="0" dirty="0"/>
            <a:t> </a:t>
          </a:r>
          <a:r>
            <a:rPr lang="en-ID" baseline="0" dirty="0" err="1"/>
            <a:t>diri</a:t>
          </a:r>
          <a:r>
            <a:rPr lang="en-ID" baseline="0" dirty="0"/>
            <a:t> </a:t>
          </a:r>
          <a:endParaRPr lang="en-ID" dirty="0"/>
        </a:p>
      </dgm:t>
    </dgm:pt>
    <dgm:pt modelId="{115202EC-AC95-4FB2-81E2-59BE6AE02CA3}" type="sibTrans" cxnId="{33F45790-B4D1-4ABC-813B-BE5A06B9BD65}">
      <dgm:prSet/>
      <dgm:spPr/>
      <dgm:t>
        <a:bodyPr/>
        <a:lstStyle/>
        <a:p>
          <a:endParaRPr lang="en-ID"/>
        </a:p>
      </dgm:t>
    </dgm:pt>
    <dgm:pt modelId="{F20A5A54-8157-424C-9CEE-9A67C0E104E4}" type="parTrans" cxnId="{33F45790-B4D1-4ABC-813B-BE5A06B9BD65}">
      <dgm:prSet/>
      <dgm:spPr/>
      <dgm:t>
        <a:bodyPr/>
        <a:lstStyle/>
        <a:p>
          <a:endParaRPr lang="en-ID"/>
        </a:p>
      </dgm:t>
    </dgm:pt>
    <dgm:pt modelId="{5166783C-A5B2-432C-A194-D620B691615D}">
      <dgm:prSet/>
      <dgm:spPr/>
      <dgm:t>
        <a:bodyPr/>
        <a:lstStyle/>
        <a:p>
          <a:r>
            <a:rPr lang="en-US" dirty="0" err="1"/>
            <a:t>Perlunya</a:t>
          </a:r>
          <a:r>
            <a:rPr lang="en-US" dirty="0"/>
            <a:t> </a:t>
          </a:r>
          <a:r>
            <a:rPr lang="en-US" dirty="0" err="1"/>
            <a:t>pendampingan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sekolah</a:t>
          </a:r>
          <a:r>
            <a:rPr lang="en-US" dirty="0"/>
            <a:t> dan program </a:t>
          </a:r>
          <a:r>
            <a:rPr lang="en-US" dirty="0" err="1"/>
            <a:t>pembiasaan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menjauhkan</a:t>
          </a:r>
          <a:r>
            <a:rPr lang="en-US" dirty="0"/>
            <a:t> </a:t>
          </a:r>
          <a:r>
            <a:rPr lang="en-US" dirty="0" err="1"/>
            <a:t>siswa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negatif</a:t>
          </a:r>
          <a:endParaRPr lang="en-US" dirty="0"/>
        </a:p>
      </dgm:t>
    </dgm:pt>
    <dgm:pt modelId="{CFE8E3B1-BA6A-4221-851F-D4E02BEA461E}" type="parTrans" cxnId="{033698C4-E278-4D8A-8C49-468236E13671}">
      <dgm:prSet/>
      <dgm:spPr/>
      <dgm:t>
        <a:bodyPr/>
        <a:lstStyle/>
        <a:p>
          <a:endParaRPr lang="en-US"/>
        </a:p>
      </dgm:t>
    </dgm:pt>
    <dgm:pt modelId="{D8B655B3-759D-4285-9390-21F2C7C4994C}" type="sibTrans" cxnId="{033698C4-E278-4D8A-8C49-468236E13671}">
      <dgm:prSet/>
      <dgm:spPr/>
      <dgm:t>
        <a:bodyPr/>
        <a:lstStyle/>
        <a:p>
          <a:endParaRPr lang="en-US"/>
        </a:p>
      </dgm:t>
    </dgm:pt>
    <dgm:pt modelId="{C2AB277D-7643-4A80-9147-AC537944B2F1}">
      <dgm:prSet/>
      <dgm:spPr/>
      <dgm:t>
        <a:bodyPr/>
        <a:lstStyle/>
        <a:p>
          <a:r>
            <a:rPr lang="en-US" dirty="0"/>
            <a:t>Guru Pendidikan Agama Islam yang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peranan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membantu</a:t>
          </a:r>
          <a:r>
            <a:rPr lang="en-US" dirty="0"/>
            <a:t> proses </a:t>
          </a:r>
          <a:r>
            <a:rPr lang="en-US" dirty="0" err="1"/>
            <a:t>pematangan</a:t>
          </a:r>
          <a:r>
            <a:rPr lang="en-US" dirty="0"/>
            <a:t> </a:t>
          </a:r>
          <a:r>
            <a:rPr lang="en-US" dirty="0" err="1"/>
            <a:t>psikologis</a:t>
          </a:r>
          <a:r>
            <a:rPr lang="en-US" dirty="0"/>
            <a:t>, </a:t>
          </a:r>
          <a:r>
            <a:rPr lang="en-US" dirty="0" err="1"/>
            <a:t>sosial</a:t>
          </a:r>
          <a:r>
            <a:rPr lang="en-US" dirty="0"/>
            <a:t>, dan moral </a:t>
          </a:r>
          <a:r>
            <a:rPr lang="en-US" dirty="0" err="1"/>
            <a:t>siswa</a:t>
          </a:r>
          <a:endParaRPr lang="en-US" dirty="0"/>
        </a:p>
      </dgm:t>
    </dgm:pt>
    <dgm:pt modelId="{793928D2-7D51-4C50-A046-A2B0403F7526}" type="parTrans" cxnId="{D5F1869F-8244-4859-927A-240546D3B942}">
      <dgm:prSet/>
      <dgm:spPr/>
      <dgm:t>
        <a:bodyPr/>
        <a:lstStyle/>
        <a:p>
          <a:endParaRPr lang="en-US"/>
        </a:p>
      </dgm:t>
    </dgm:pt>
    <dgm:pt modelId="{6A60D17A-434A-47FD-8C74-946C9E01760A}" type="sibTrans" cxnId="{D5F1869F-8244-4859-927A-240546D3B942}">
      <dgm:prSet/>
      <dgm:spPr/>
      <dgm:t>
        <a:bodyPr/>
        <a:lstStyle/>
        <a:p>
          <a:endParaRPr lang="en-US"/>
        </a:p>
      </dgm:t>
    </dgm:pt>
    <dgm:pt modelId="{7D313555-7187-42D7-AEBE-C339703F82C2}" type="pres">
      <dgm:prSet presAssocID="{A70664C2-7D50-44C5-A728-34D3B65B3B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9470E28-BDDD-4AE2-8744-5FAA8AF2B26E}" type="pres">
      <dgm:prSet presAssocID="{A70664C2-7D50-44C5-A728-34D3B65B3B4E}" presName="children" presStyleCnt="0"/>
      <dgm:spPr/>
    </dgm:pt>
    <dgm:pt modelId="{0090B00F-BEEF-496B-8D6D-71FE1272CF3C}" type="pres">
      <dgm:prSet presAssocID="{A70664C2-7D50-44C5-A728-34D3B65B3B4E}" presName="childPlaceholder" presStyleCnt="0"/>
      <dgm:spPr/>
    </dgm:pt>
    <dgm:pt modelId="{DDB6BA32-6724-480E-BC16-DB83D4BEE306}" type="pres">
      <dgm:prSet presAssocID="{A70664C2-7D50-44C5-A728-34D3B65B3B4E}" presName="circle" presStyleCnt="0"/>
      <dgm:spPr/>
    </dgm:pt>
    <dgm:pt modelId="{E0B68047-1CEF-47C7-BB69-FE0855048171}" type="pres">
      <dgm:prSet presAssocID="{A70664C2-7D50-44C5-A728-34D3B65B3B4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2FCE6E0-C83B-411B-8FBC-B5BE88587FA2}" type="pres">
      <dgm:prSet presAssocID="{A70664C2-7D50-44C5-A728-34D3B65B3B4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A5028B8-C786-4C9A-B4AC-460EA3C48A31}" type="pres">
      <dgm:prSet presAssocID="{A70664C2-7D50-44C5-A728-34D3B65B3B4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365796B-3BCA-473C-A95F-9E91508395A6}" type="pres">
      <dgm:prSet presAssocID="{A70664C2-7D50-44C5-A728-34D3B65B3B4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A19D6B0-36DD-44DB-90DB-662B8495ECE9}" type="pres">
      <dgm:prSet presAssocID="{A70664C2-7D50-44C5-A728-34D3B65B3B4E}" presName="quadrantPlaceholder" presStyleCnt="0"/>
      <dgm:spPr/>
    </dgm:pt>
    <dgm:pt modelId="{BFEB7503-4E0C-423B-8851-DFF717E65ADA}" type="pres">
      <dgm:prSet presAssocID="{A70664C2-7D50-44C5-A728-34D3B65B3B4E}" presName="center1" presStyleLbl="fgShp" presStyleIdx="0" presStyleCnt="2"/>
      <dgm:spPr/>
    </dgm:pt>
    <dgm:pt modelId="{C86B9F9A-A22F-4C82-B304-82424E0173C0}" type="pres">
      <dgm:prSet presAssocID="{A70664C2-7D50-44C5-A728-34D3B65B3B4E}" presName="center2" presStyleLbl="fgShp" presStyleIdx="1" presStyleCnt="2"/>
      <dgm:spPr/>
    </dgm:pt>
  </dgm:ptLst>
  <dgm:cxnLst>
    <dgm:cxn modelId="{54E1B911-E0CB-4059-BEE6-79521589AB09}" type="presOf" srcId="{D45386B4-16BE-41C1-B385-FF0BD25E3D75}" destId="{E0B68047-1CEF-47C7-BB69-FE0855048171}" srcOrd="0" destOrd="0" presId="urn:microsoft.com/office/officeart/2005/8/layout/cycle4"/>
    <dgm:cxn modelId="{B522DF2A-97FF-4A11-82A5-3DEA11BF9A63}" type="presOf" srcId="{5166783C-A5B2-432C-A194-D620B691615D}" destId="{CA5028B8-C786-4C9A-B4AC-460EA3C48A31}" srcOrd="0" destOrd="0" presId="urn:microsoft.com/office/officeart/2005/8/layout/cycle4"/>
    <dgm:cxn modelId="{D2314753-81EC-4F7B-892C-3F7C8B690F6C}" type="presOf" srcId="{A70664C2-7D50-44C5-A728-34D3B65B3B4E}" destId="{7D313555-7187-42D7-AEBE-C339703F82C2}" srcOrd="0" destOrd="0" presId="urn:microsoft.com/office/officeart/2005/8/layout/cycle4"/>
    <dgm:cxn modelId="{33F45790-B4D1-4ABC-813B-BE5A06B9BD65}" srcId="{A70664C2-7D50-44C5-A728-34D3B65B3B4E}" destId="{D45386B4-16BE-41C1-B385-FF0BD25E3D75}" srcOrd="0" destOrd="0" parTransId="{F20A5A54-8157-424C-9CEE-9A67C0E104E4}" sibTransId="{115202EC-AC95-4FB2-81E2-59BE6AE02CA3}"/>
    <dgm:cxn modelId="{D5F1869F-8244-4859-927A-240546D3B942}" srcId="{A70664C2-7D50-44C5-A728-34D3B65B3B4E}" destId="{C2AB277D-7643-4A80-9147-AC537944B2F1}" srcOrd="3" destOrd="0" parTransId="{793928D2-7D51-4C50-A046-A2B0403F7526}" sibTransId="{6A60D17A-434A-47FD-8C74-946C9E01760A}"/>
    <dgm:cxn modelId="{303C80BF-9A2E-4E1A-B8F3-29A20967E61C}" srcId="{A70664C2-7D50-44C5-A728-34D3B65B3B4E}" destId="{F97BA78B-2E5E-48D5-B36B-532B4330587D}" srcOrd="1" destOrd="0" parTransId="{0BAAE685-EC55-4FF4-AE0B-DB4156606833}" sibTransId="{2E0C8F08-2881-4077-AEA2-37F0D66F06BB}"/>
    <dgm:cxn modelId="{033698C4-E278-4D8A-8C49-468236E13671}" srcId="{A70664C2-7D50-44C5-A728-34D3B65B3B4E}" destId="{5166783C-A5B2-432C-A194-D620B691615D}" srcOrd="2" destOrd="0" parTransId="{CFE8E3B1-BA6A-4221-851F-D4E02BEA461E}" sibTransId="{D8B655B3-759D-4285-9390-21F2C7C4994C}"/>
    <dgm:cxn modelId="{0B2487DD-087C-4B42-B373-E2FA19AC2B0B}" type="presOf" srcId="{F97BA78B-2E5E-48D5-B36B-532B4330587D}" destId="{B2FCE6E0-C83B-411B-8FBC-B5BE88587FA2}" srcOrd="0" destOrd="0" presId="urn:microsoft.com/office/officeart/2005/8/layout/cycle4"/>
    <dgm:cxn modelId="{C7D832F7-D25B-4EC8-98E0-5B8B6C9C2471}" type="presOf" srcId="{C2AB277D-7643-4A80-9147-AC537944B2F1}" destId="{3365796B-3BCA-473C-A95F-9E91508395A6}" srcOrd="0" destOrd="0" presId="urn:microsoft.com/office/officeart/2005/8/layout/cycle4"/>
    <dgm:cxn modelId="{DCCD7D6E-13AA-43F2-8E37-F4097677E599}" type="presParOf" srcId="{7D313555-7187-42D7-AEBE-C339703F82C2}" destId="{29470E28-BDDD-4AE2-8744-5FAA8AF2B26E}" srcOrd="0" destOrd="0" presId="urn:microsoft.com/office/officeart/2005/8/layout/cycle4"/>
    <dgm:cxn modelId="{5336D7DD-7DE9-44B3-A0EB-C922F9260840}" type="presParOf" srcId="{29470E28-BDDD-4AE2-8744-5FAA8AF2B26E}" destId="{0090B00F-BEEF-496B-8D6D-71FE1272CF3C}" srcOrd="0" destOrd="0" presId="urn:microsoft.com/office/officeart/2005/8/layout/cycle4"/>
    <dgm:cxn modelId="{B4FC7189-7DEC-4F6C-BFFF-B9380FE59A44}" type="presParOf" srcId="{7D313555-7187-42D7-AEBE-C339703F82C2}" destId="{DDB6BA32-6724-480E-BC16-DB83D4BEE306}" srcOrd="1" destOrd="0" presId="urn:microsoft.com/office/officeart/2005/8/layout/cycle4"/>
    <dgm:cxn modelId="{6128E5AF-AC81-4023-A56A-482D3365D719}" type="presParOf" srcId="{DDB6BA32-6724-480E-BC16-DB83D4BEE306}" destId="{E0B68047-1CEF-47C7-BB69-FE0855048171}" srcOrd="0" destOrd="0" presId="urn:microsoft.com/office/officeart/2005/8/layout/cycle4"/>
    <dgm:cxn modelId="{8F36C4F6-482D-4BF8-A273-AB7F6E0E2F16}" type="presParOf" srcId="{DDB6BA32-6724-480E-BC16-DB83D4BEE306}" destId="{B2FCE6E0-C83B-411B-8FBC-B5BE88587FA2}" srcOrd="1" destOrd="0" presId="urn:microsoft.com/office/officeart/2005/8/layout/cycle4"/>
    <dgm:cxn modelId="{E1FAFAA0-05EA-42D7-872D-BF2D2C41BA27}" type="presParOf" srcId="{DDB6BA32-6724-480E-BC16-DB83D4BEE306}" destId="{CA5028B8-C786-4C9A-B4AC-460EA3C48A31}" srcOrd="2" destOrd="0" presId="urn:microsoft.com/office/officeart/2005/8/layout/cycle4"/>
    <dgm:cxn modelId="{5EA8FDDC-629B-409C-9B62-D9CDF28E9C31}" type="presParOf" srcId="{DDB6BA32-6724-480E-BC16-DB83D4BEE306}" destId="{3365796B-3BCA-473C-A95F-9E91508395A6}" srcOrd="3" destOrd="0" presId="urn:microsoft.com/office/officeart/2005/8/layout/cycle4"/>
    <dgm:cxn modelId="{800CA7B9-1295-40A8-8CB5-721586E124B3}" type="presParOf" srcId="{DDB6BA32-6724-480E-BC16-DB83D4BEE306}" destId="{9A19D6B0-36DD-44DB-90DB-662B8495ECE9}" srcOrd="4" destOrd="0" presId="urn:microsoft.com/office/officeart/2005/8/layout/cycle4"/>
    <dgm:cxn modelId="{928D5F8C-CCC5-42B8-A66B-85DED18AA185}" type="presParOf" srcId="{7D313555-7187-42D7-AEBE-C339703F82C2}" destId="{BFEB7503-4E0C-423B-8851-DFF717E65ADA}" srcOrd="2" destOrd="0" presId="urn:microsoft.com/office/officeart/2005/8/layout/cycle4"/>
    <dgm:cxn modelId="{E61943CD-31F2-4D8A-9693-AB381FA43A48}" type="presParOf" srcId="{7D313555-7187-42D7-AEBE-C339703F82C2}" destId="{C86B9F9A-A22F-4C82-B304-82424E0173C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664C2-7D50-44C5-A728-34D3B65B3B4E}" type="doc">
      <dgm:prSet loTypeId="urn:microsoft.com/office/officeart/2005/8/layout/arrow6" loCatId="relationship" qsTypeId="urn:microsoft.com/office/officeart/2005/8/quickstyle/3d9" qsCatId="3D" csTypeId="urn:microsoft.com/office/officeart/2005/8/colors/accent1_2" csCatId="accent1" phldr="1"/>
      <dgm:spPr/>
    </dgm:pt>
    <dgm:pt modelId="{D45386B4-16BE-41C1-B385-FF0BD25E3D75}">
      <dgm:prSet phldrT="[Teks]"/>
      <dgm:spPr/>
      <dgm:t>
        <a:bodyPr/>
        <a:lstStyle/>
        <a:p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Naturalistik</a:t>
          </a:r>
          <a:endParaRPr lang="en-ID" dirty="0"/>
        </a:p>
      </dgm:t>
    </dgm:pt>
    <dgm:pt modelId="{115202EC-AC95-4FB2-81E2-59BE6AE02CA3}" type="sibTrans" cxnId="{33F45790-B4D1-4ABC-813B-BE5A06B9BD65}">
      <dgm:prSet/>
      <dgm:spPr/>
      <dgm:t>
        <a:bodyPr/>
        <a:lstStyle/>
        <a:p>
          <a:endParaRPr lang="en-ID"/>
        </a:p>
      </dgm:t>
    </dgm:pt>
    <dgm:pt modelId="{F20A5A54-8157-424C-9CEE-9A67C0E104E4}" type="parTrans" cxnId="{33F45790-B4D1-4ABC-813B-BE5A06B9BD65}">
      <dgm:prSet/>
      <dgm:spPr/>
      <dgm:t>
        <a:bodyPr/>
        <a:lstStyle/>
        <a:p>
          <a:endParaRPr lang="en-ID"/>
        </a:p>
      </dgm:t>
    </dgm:pt>
    <dgm:pt modelId="{0DE1CAFD-2B2F-4B01-B373-498277288225}">
      <dgm:prSet phldrT="[Teks]"/>
      <dgm:spPr/>
      <dgm:t>
        <a:bodyPr/>
        <a:lstStyle/>
        <a:p>
          <a:r>
            <a:rPr lang="en-US" dirty="0" err="1"/>
            <a:t>Kualitatif</a:t>
          </a:r>
          <a:r>
            <a:rPr lang="en-US" dirty="0"/>
            <a:t> </a:t>
          </a:r>
          <a:r>
            <a:rPr lang="en-US" dirty="0" err="1"/>
            <a:t>Deskriptif</a:t>
          </a:r>
          <a:endParaRPr lang="en-ID" dirty="0"/>
        </a:p>
      </dgm:t>
    </dgm:pt>
    <dgm:pt modelId="{D5A2A12F-4D61-494F-A27C-2A6A9AE6DD49}" type="sibTrans" cxnId="{E57996CC-F763-412B-AC30-F19FE1352960}">
      <dgm:prSet/>
      <dgm:spPr/>
      <dgm:t>
        <a:bodyPr/>
        <a:lstStyle/>
        <a:p>
          <a:endParaRPr lang="en-ID"/>
        </a:p>
      </dgm:t>
    </dgm:pt>
    <dgm:pt modelId="{6AA12526-4CA4-47D1-953F-1DA449C25369}" type="parTrans" cxnId="{E57996CC-F763-412B-AC30-F19FE1352960}">
      <dgm:prSet/>
      <dgm:spPr/>
      <dgm:t>
        <a:bodyPr/>
        <a:lstStyle/>
        <a:p>
          <a:endParaRPr lang="en-ID"/>
        </a:p>
      </dgm:t>
    </dgm:pt>
    <dgm:pt modelId="{8F46C88B-1C77-4666-98B2-0C91E07B7948}" type="pres">
      <dgm:prSet presAssocID="{A70664C2-7D50-44C5-A728-34D3B65B3B4E}" presName="compositeShape" presStyleCnt="0">
        <dgm:presLayoutVars>
          <dgm:chMax val="2"/>
          <dgm:dir/>
          <dgm:resizeHandles val="exact"/>
        </dgm:presLayoutVars>
      </dgm:prSet>
      <dgm:spPr/>
    </dgm:pt>
    <dgm:pt modelId="{8152D78E-CFE2-43E6-9641-47DE88AFB599}" type="pres">
      <dgm:prSet presAssocID="{A70664C2-7D50-44C5-A728-34D3B65B3B4E}" presName="ribbon" presStyleLbl="node1" presStyleIdx="0" presStyleCnt="1" custLinFactNeighborX="1643" custLinFactNeighborY="-6404"/>
      <dgm:spPr/>
    </dgm:pt>
    <dgm:pt modelId="{324F70FA-A63F-4C95-8D75-9A599EC42F2D}" type="pres">
      <dgm:prSet presAssocID="{A70664C2-7D50-44C5-A728-34D3B65B3B4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FF3BDF-BC8A-40BC-BB28-6F0DAF97D4F8}" type="pres">
      <dgm:prSet presAssocID="{A70664C2-7D50-44C5-A728-34D3B65B3B4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48D4A24-3D69-4E59-9513-D3B2CB53E2D8}" type="presOf" srcId="{D45386B4-16BE-41C1-B385-FF0BD25E3D75}" destId="{A0FF3BDF-BC8A-40BC-BB28-6F0DAF97D4F8}" srcOrd="0" destOrd="0" presId="urn:microsoft.com/office/officeart/2005/8/layout/arrow6"/>
    <dgm:cxn modelId="{DE38E154-1705-44C5-AD7A-07CDDA323053}" type="presOf" srcId="{A70664C2-7D50-44C5-A728-34D3B65B3B4E}" destId="{8F46C88B-1C77-4666-98B2-0C91E07B7948}" srcOrd="0" destOrd="0" presId="urn:microsoft.com/office/officeart/2005/8/layout/arrow6"/>
    <dgm:cxn modelId="{33F45790-B4D1-4ABC-813B-BE5A06B9BD65}" srcId="{A70664C2-7D50-44C5-A728-34D3B65B3B4E}" destId="{D45386B4-16BE-41C1-B385-FF0BD25E3D75}" srcOrd="1" destOrd="0" parTransId="{F20A5A54-8157-424C-9CEE-9A67C0E104E4}" sibTransId="{115202EC-AC95-4FB2-81E2-59BE6AE02CA3}"/>
    <dgm:cxn modelId="{E57996CC-F763-412B-AC30-F19FE1352960}" srcId="{A70664C2-7D50-44C5-A728-34D3B65B3B4E}" destId="{0DE1CAFD-2B2F-4B01-B373-498277288225}" srcOrd="0" destOrd="0" parTransId="{6AA12526-4CA4-47D1-953F-1DA449C25369}" sibTransId="{D5A2A12F-4D61-494F-A27C-2A6A9AE6DD49}"/>
    <dgm:cxn modelId="{713609DB-2826-42E3-9BE6-06F5B0ADF35A}" type="presOf" srcId="{0DE1CAFD-2B2F-4B01-B373-498277288225}" destId="{324F70FA-A63F-4C95-8D75-9A599EC42F2D}" srcOrd="0" destOrd="0" presId="urn:microsoft.com/office/officeart/2005/8/layout/arrow6"/>
    <dgm:cxn modelId="{E51F98D1-E1AB-4DB0-9D5D-7554E7690EEE}" type="presParOf" srcId="{8F46C88B-1C77-4666-98B2-0C91E07B7948}" destId="{8152D78E-CFE2-43E6-9641-47DE88AFB599}" srcOrd="0" destOrd="0" presId="urn:microsoft.com/office/officeart/2005/8/layout/arrow6"/>
    <dgm:cxn modelId="{80FDD778-1C63-4522-8DC7-BB7D32C748B9}" type="presParOf" srcId="{8F46C88B-1C77-4666-98B2-0C91E07B7948}" destId="{324F70FA-A63F-4C95-8D75-9A599EC42F2D}" srcOrd="1" destOrd="0" presId="urn:microsoft.com/office/officeart/2005/8/layout/arrow6"/>
    <dgm:cxn modelId="{41A79AAC-B6D8-431D-9948-B44CB021D7B6}" type="presParOf" srcId="{8F46C88B-1C77-4666-98B2-0C91E07B7948}" destId="{A0FF3BDF-BC8A-40BC-BB28-6F0DAF97D4F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DF625-5239-4DB2-89D4-A9DBEB83C0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2BAEF5D-86F4-4BD4-988D-37A655FA7FD0}">
      <dgm:prSet phldrT="[Teks]"/>
      <dgm:spPr/>
      <dgm:t>
        <a:bodyPr/>
        <a:lstStyle/>
        <a:p>
          <a:endParaRPr lang="en-ID" dirty="0"/>
        </a:p>
      </dgm:t>
    </dgm:pt>
    <dgm:pt modelId="{73417D38-CA28-46AD-A321-4FB6A223183F}" type="sibTrans" cxnId="{8B04A740-51BC-4D42-A839-2C8F90E9CE4A}">
      <dgm:prSet/>
      <dgm:spPr/>
      <dgm:t>
        <a:bodyPr/>
        <a:lstStyle/>
        <a:p>
          <a:endParaRPr lang="en-ID"/>
        </a:p>
      </dgm:t>
    </dgm:pt>
    <dgm:pt modelId="{3E17B9EB-81A3-4994-AEF6-11DBC5A7C3E0}" type="parTrans" cxnId="{8B04A740-51BC-4D42-A839-2C8F90E9CE4A}">
      <dgm:prSet/>
      <dgm:spPr/>
      <dgm:t>
        <a:bodyPr/>
        <a:lstStyle/>
        <a:p>
          <a:endParaRPr lang="en-ID"/>
        </a:p>
      </dgm:t>
    </dgm:pt>
    <dgm:pt modelId="{97F4CC04-B276-49BB-9417-00BD42F271CE}" type="pres">
      <dgm:prSet presAssocID="{E51DF625-5239-4DB2-89D4-A9DBEB83C04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A772A9-FFAB-438E-A16D-B16368A76728}" type="pres">
      <dgm:prSet presAssocID="{E51DF625-5239-4DB2-89D4-A9DBEB83C04E}" presName="matrix" presStyleCnt="0"/>
      <dgm:spPr/>
    </dgm:pt>
    <dgm:pt modelId="{48101778-EC3E-40D4-9592-365B6D16877F}" type="pres">
      <dgm:prSet presAssocID="{E51DF625-5239-4DB2-89D4-A9DBEB83C04E}" presName="tile1" presStyleLbl="node1" presStyleIdx="0" presStyleCnt="4" custLinFactNeighborY="-3272"/>
      <dgm:spPr/>
    </dgm:pt>
    <dgm:pt modelId="{1E3A8284-D45C-4938-B1BC-B7F7CCD8B577}" type="pres">
      <dgm:prSet presAssocID="{E51DF625-5239-4DB2-89D4-A9DBEB83C0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D2AE80-031D-48CC-828B-99A326FBE3E3}" type="pres">
      <dgm:prSet presAssocID="{E51DF625-5239-4DB2-89D4-A9DBEB83C04E}" presName="tile2" presStyleLbl="node1" presStyleIdx="1" presStyleCnt="4" custLinFactNeighborX="3286" custLinFactNeighborY="-3272"/>
      <dgm:spPr/>
    </dgm:pt>
    <dgm:pt modelId="{3693D9CD-05C2-4731-A539-181C42C7DC1B}" type="pres">
      <dgm:prSet presAssocID="{E51DF625-5239-4DB2-89D4-A9DBEB83C0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61D244-2C86-458C-A5D8-04F6F31F7AE4}" type="pres">
      <dgm:prSet presAssocID="{E51DF625-5239-4DB2-89D4-A9DBEB83C04E}" presName="tile3" presStyleLbl="node1" presStyleIdx="2" presStyleCnt="4" custLinFactNeighborX="-1944" custLinFactNeighborY="-5424"/>
      <dgm:spPr/>
    </dgm:pt>
    <dgm:pt modelId="{CB42A276-744B-4AB3-81B2-E5A7960AFF6C}" type="pres">
      <dgm:prSet presAssocID="{E51DF625-5239-4DB2-89D4-A9DBEB83C0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24A296-B813-466E-8B87-A1C17E65F1C5}" type="pres">
      <dgm:prSet presAssocID="{E51DF625-5239-4DB2-89D4-A9DBEB83C04E}" presName="tile4" presStyleLbl="node1" presStyleIdx="3" presStyleCnt="4" custLinFactNeighborX="3286" custLinFactNeighborY="-5228"/>
      <dgm:spPr/>
    </dgm:pt>
    <dgm:pt modelId="{62941210-3070-41D3-A595-5D9BEF9C873F}" type="pres">
      <dgm:prSet presAssocID="{E51DF625-5239-4DB2-89D4-A9DBEB83C0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231A5EB-40E7-446D-907E-192750E63752}" type="pres">
      <dgm:prSet presAssocID="{E51DF625-5239-4DB2-89D4-A9DBEB83C04E}" presName="centerTile" presStyleLbl="fgShp" presStyleIdx="0" presStyleCnt="1" custScaleX="6482" custScaleY="14759" custLinFactY="100000" custLinFactNeighborX="389" custLinFactNeighborY="178810">
        <dgm:presLayoutVars>
          <dgm:chMax val="0"/>
          <dgm:chPref val="0"/>
        </dgm:presLayoutVars>
      </dgm:prSet>
      <dgm:spPr/>
    </dgm:pt>
  </dgm:ptLst>
  <dgm:cxnLst>
    <dgm:cxn modelId="{8B04A740-51BC-4D42-A839-2C8F90E9CE4A}" srcId="{E51DF625-5239-4DB2-89D4-A9DBEB83C04E}" destId="{D2BAEF5D-86F4-4BD4-988D-37A655FA7FD0}" srcOrd="0" destOrd="0" parTransId="{3E17B9EB-81A3-4994-AEF6-11DBC5A7C3E0}" sibTransId="{73417D38-CA28-46AD-A321-4FB6A223183F}"/>
    <dgm:cxn modelId="{6CDAAFA2-9A3A-4C09-A7ED-EAFBA075E9FF}" type="presOf" srcId="{D2BAEF5D-86F4-4BD4-988D-37A655FA7FD0}" destId="{6231A5EB-40E7-446D-907E-192750E63752}" srcOrd="0" destOrd="0" presId="urn:microsoft.com/office/officeart/2005/8/layout/matrix1"/>
    <dgm:cxn modelId="{67316FBB-5DD2-4813-94E4-57033C241861}" type="presOf" srcId="{E51DF625-5239-4DB2-89D4-A9DBEB83C04E}" destId="{97F4CC04-B276-49BB-9417-00BD42F271CE}" srcOrd="0" destOrd="0" presId="urn:microsoft.com/office/officeart/2005/8/layout/matrix1"/>
    <dgm:cxn modelId="{A5E4C64C-6119-48B4-BD9E-9852C97305D1}" type="presParOf" srcId="{97F4CC04-B276-49BB-9417-00BD42F271CE}" destId="{E7A772A9-FFAB-438E-A16D-B16368A76728}" srcOrd="0" destOrd="0" presId="urn:microsoft.com/office/officeart/2005/8/layout/matrix1"/>
    <dgm:cxn modelId="{2FBB0BA6-7FD7-4CD4-9961-DDFF1640E5BC}" type="presParOf" srcId="{E7A772A9-FFAB-438E-A16D-B16368A76728}" destId="{48101778-EC3E-40D4-9592-365B6D16877F}" srcOrd="0" destOrd="0" presId="urn:microsoft.com/office/officeart/2005/8/layout/matrix1"/>
    <dgm:cxn modelId="{BFFF7361-4E41-4A5A-8E6A-713C11F6332B}" type="presParOf" srcId="{E7A772A9-FFAB-438E-A16D-B16368A76728}" destId="{1E3A8284-D45C-4938-B1BC-B7F7CCD8B577}" srcOrd="1" destOrd="0" presId="urn:microsoft.com/office/officeart/2005/8/layout/matrix1"/>
    <dgm:cxn modelId="{809C50C4-171A-4C5D-BA09-F6E9287D0873}" type="presParOf" srcId="{E7A772A9-FFAB-438E-A16D-B16368A76728}" destId="{D8D2AE80-031D-48CC-828B-99A326FBE3E3}" srcOrd="2" destOrd="0" presId="urn:microsoft.com/office/officeart/2005/8/layout/matrix1"/>
    <dgm:cxn modelId="{122638D5-E48A-430D-AD9D-9D0220AE12F4}" type="presParOf" srcId="{E7A772A9-FFAB-438E-A16D-B16368A76728}" destId="{3693D9CD-05C2-4731-A539-181C42C7DC1B}" srcOrd="3" destOrd="0" presId="urn:microsoft.com/office/officeart/2005/8/layout/matrix1"/>
    <dgm:cxn modelId="{27C56821-4727-4E20-84B1-FD3D0AB83564}" type="presParOf" srcId="{E7A772A9-FFAB-438E-A16D-B16368A76728}" destId="{6261D244-2C86-458C-A5D8-04F6F31F7AE4}" srcOrd="4" destOrd="0" presId="urn:microsoft.com/office/officeart/2005/8/layout/matrix1"/>
    <dgm:cxn modelId="{03556683-287F-4749-9AF9-A64625458C0A}" type="presParOf" srcId="{E7A772A9-FFAB-438E-A16D-B16368A76728}" destId="{CB42A276-744B-4AB3-81B2-E5A7960AFF6C}" srcOrd="5" destOrd="0" presId="urn:microsoft.com/office/officeart/2005/8/layout/matrix1"/>
    <dgm:cxn modelId="{517AC235-275D-4D11-A394-C28B9E2F0FB7}" type="presParOf" srcId="{E7A772A9-FFAB-438E-A16D-B16368A76728}" destId="{0724A296-B813-466E-8B87-A1C17E65F1C5}" srcOrd="6" destOrd="0" presId="urn:microsoft.com/office/officeart/2005/8/layout/matrix1"/>
    <dgm:cxn modelId="{6E9D6C62-332E-4B06-AB17-8798889BE8A2}" type="presParOf" srcId="{E7A772A9-FFAB-438E-A16D-B16368A76728}" destId="{62941210-3070-41D3-A595-5D9BEF9C873F}" srcOrd="7" destOrd="0" presId="urn:microsoft.com/office/officeart/2005/8/layout/matrix1"/>
    <dgm:cxn modelId="{6BA4316D-6211-4408-A40F-1BE2C6597C37}" type="presParOf" srcId="{97F4CC04-B276-49BB-9417-00BD42F271CE}" destId="{6231A5EB-40E7-446D-907E-192750E637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68047-1CEF-47C7-BB69-FE0855048171}">
      <dsp:nvSpPr>
        <dsp:cNvPr id="0" name=""/>
        <dsp:cNvSpPr/>
      </dsp:nvSpPr>
      <dsp:spPr>
        <a:xfrm>
          <a:off x="2834668" y="360722"/>
          <a:ext cx="2740225" cy="2740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Rentang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usia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siswa</a:t>
          </a:r>
          <a:r>
            <a:rPr lang="en-ID" sz="1500" kern="1200" baseline="0" dirty="0"/>
            <a:t> SMP 12-15tahun yang </a:t>
          </a:r>
          <a:r>
            <a:rPr lang="en-ID" sz="1500" kern="1200" baseline="0" dirty="0" err="1"/>
            <a:t>memasuki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fase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remaja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sehingga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banyak</a:t>
          </a:r>
          <a:r>
            <a:rPr lang="en-ID" sz="1500" kern="1200" baseline="0" dirty="0"/>
            <a:t> yang </a:t>
          </a:r>
          <a:r>
            <a:rPr lang="en-ID" sz="1500" kern="1200" baseline="0" dirty="0" err="1"/>
            <a:t>mengalami</a:t>
          </a:r>
          <a:r>
            <a:rPr lang="en-ID" sz="1500" kern="1200" baseline="0" dirty="0"/>
            <a:t>  </a:t>
          </a:r>
          <a:r>
            <a:rPr lang="en-ID" sz="1500" kern="1200" baseline="0" dirty="0" err="1"/>
            <a:t>perubahan</a:t>
          </a:r>
          <a:r>
            <a:rPr lang="en-ID" sz="1500" kern="1200" baseline="0" dirty="0"/>
            <a:t> dan </a:t>
          </a:r>
          <a:r>
            <a:rPr lang="en-ID" sz="1500" kern="1200" baseline="0" dirty="0" err="1"/>
            <a:t>penyesuaian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diri</a:t>
          </a:r>
          <a:r>
            <a:rPr lang="en-ID" sz="1500" kern="1200" baseline="0" dirty="0"/>
            <a:t> </a:t>
          </a:r>
          <a:endParaRPr lang="en-ID" sz="1500" kern="1200" dirty="0"/>
        </a:p>
      </dsp:txBody>
      <dsp:txXfrm>
        <a:off x="3637261" y="1163315"/>
        <a:ext cx="1937632" cy="1937632"/>
      </dsp:txXfrm>
    </dsp:sp>
    <dsp:sp modelId="{B2FCE6E0-C83B-411B-8FBC-B5BE88587FA2}">
      <dsp:nvSpPr>
        <dsp:cNvPr id="0" name=""/>
        <dsp:cNvSpPr/>
      </dsp:nvSpPr>
      <dsp:spPr>
        <a:xfrm rot="5400000">
          <a:off x="5701463" y="360722"/>
          <a:ext cx="2740225" cy="2740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Munculnya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kenakalan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remaja</a:t>
          </a:r>
          <a:r>
            <a:rPr lang="en-ID" sz="1500" kern="1200" baseline="0" dirty="0"/>
            <a:t> pada </a:t>
          </a:r>
          <a:r>
            <a:rPr lang="en-ID" sz="1500" kern="1200" baseline="0" dirty="0" err="1"/>
            <a:t>siswa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SMPdisebabkan</a:t>
          </a:r>
          <a:r>
            <a:rPr lang="en-ID" sz="1500" kern="1200" baseline="0" dirty="0"/>
            <a:t> rasa </a:t>
          </a:r>
          <a:r>
            <a:rPr lang="en-ID" sz="1500" kern="1200" baseline="0" dirty="0" err="1"/>
            <a:t>ingin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tahu</a:t>
          </a:r>
          <a:r>
            <a:rPr lang="en-ID" sz="1500" kern="1200" baseline="0" dirty="0"/>
            <a:t>, </a:t>
          </a:r>
          <a:r>
            <a:rPr lang="en-ID" sz="1500" kern="1200" baseline="0" dirty="0" err="1"/>
            <a:t>pengaruh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lingkungan</a:t>
          </a:r>
          <a:r>
            <a:rPr lang="en-ID" sz="1500" kern="1200" baseline="0" dirty="0"/>
            <a:t> dan </a:t>
          </a:r>
          <a:r>
            <a:rPr lang="en-ID" sz="1500" kern="1200" baseline="0" dirty="0" err="1"/>
            <a:t>kondisi</a:t>
          </a:r>
          <a:r>
            <a:rPr lang="en-ID" sz="1500" kern="1200" baseline="0" dirty="0"/>
            <a:t> </a:t>
          </a:r>
          <a:r>
            <a:rPr lang="en-ID" sz="1500" kern="1200" baseline="0" dirty="0" err="1"/>
            <a:t>keluarga</a:t>
          </a:r>
          <a:r>
            <a:rPr lang="en-ID" sz="1500" kern="1200" baseline="0" dirty="0"/>
            <a:t> </a:t>
          </a:r>
          <a:endParaRPr lang="en-ID" sz="1500" kern="1200" dirty="0"/>
        </a:p>
      </dsp:txBody>
      <dsp:txXfrm rot="-5400000">
        <a:off x="5701463" y="1163315"/>
        <a:ext cx="1937632" cy="1937632"/>
      </dsp:txXfrm>
    </dsp:sp>
    <dsp:sp modelId="{CA5028B8-C786-4C9A-B4AC-460EA3C48A31}">
      <dsp:nvSpPr>
        <dsp:cNvPr id="0" name=""/>
        <dsp:cNvSpPr/>
      </dsp:nvSpPr>
      <dsp:spPr>
        <a:xfrm rot="10800000">
          <a:off x="5701463" y="3227517"/>
          <a:ext cx="2740225" cy="2740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Perlunya</a:t>
          </a:r>
          <a:r>
            <a:rPr lang="en-US" sz="1500" kern="1200" dirty="0"/>
            <a:t> </a:t>
          </a:r>
          <a:r>
            <a:rPr lang="en-US" sz="1500" kern="1200" dirty="0" err="1"/>
            <a:t>pendampingan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</a:t>
          </a:r>
          <a:r>
            <a:rPr lang="en-US" sz="1500" kern="1200" dirty="0" err="1"/>
            <a:t>pihak</a:t>
          </a:r>
          <a:r>
            <a:rPr lang="en-US" sz="1500" kern="1200" dirty="0"/>
            <a:t> </a:t>
          </a:r>
          <a:r>
            <a:rPr lang="en-US" sz="1500" kern="1200" dirty="0" err="1"/>
            <a:t>sekolah</a:t>
          </a:r>
          <a:r>
            <a:rPr lang="en-US" sz="1500" kern="1200" dirty="0"/>
            <a:t> dan program </a:t>
          </a:r>
          <a:r>
            <a:rPr lang="en-US" sz="1500" kern="1200" dirty="0" err="1"/>
            <a:t>pembiasaan</a:t>
          </a:r>
          <a:r>
            <a:rPr lang="en-US" sz="1500" kern="1200" dirty="0"/>
            <a:t> </a:t>
          </a:r>
          <a:r>
            <a:rPr lang="en-US" sz="1500" kern="1200" dirty="0" err="1"/>
            <a:t>diri</a:t>
          </a:r>
          <a:r>
            <a:rPr lang="en-US" sz="1500" kern="1200" dirty="0"/>
            <a:t> </a:t>
          </a:r>
          <a:r>
            <a:rPr lang="en-US" sz="1500" kern="1200" dirty="0" err="1"/>
            <a:t>untuk</a:t>
          </a:r>
          <a:r>
            <a:rPr lang="en-US" sz="1500" kern="1200" dirty="0"/>
            <a:t> </a:t>
          </a:r>
          <a:r>
            <a:rPr lang="en-US" sz="1500" kern="1200" dirty="0" err="1"/>
            <a:t>menjauhkan</a:t>
          </a:r>
          <a:r>
            <a:rPr lang="en-US" sz="1500" kern="1200" dirty="0"/>
            <a:t> </a:t>
          </a:r>
          <a:r>
            <a:rPr lang="en-US" sz="1500" kern="1200" dirty="0" err="1"/>
            <a:t>siswa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</a:t>
          </a:r>
          <a:r>
            <a:rPr lang="en-US" sz="1500" kern="1200" dirty="0" err="1"/>
            <a:t>hal</a:t>
          </a:r>
          <a:r>
            <a:rPr lang="en-US" sz="1500" kern="1200" dirty="0"/>
            <a:t> </a:t>
          </a:r>
          <a:r>
            <a:rPr lang="en-US" sz="1500" kern="1200" dirty="0" err="1"/>
            <a:t>negatif</a:t>
          </a:r>
          <a:endParaRPr lang="en-US" sz="1500" kern="1200" dirty="0"/>
        </a:p>
      </dsp:txBody>
      <dsp:txXfrm rot="10800000">
        <a:off x="5701463" y="3227517"/>
        <a:ext cx="1937632" cy="1937632"/>
      </dsp:txXfrm>
    </dsp:sp>
    <dsp:sp modelId="{3365796B-3BCA-473C-A95F-9E91508395A6}">
      <dsp:nvSpPr>
        <dsp:cNvPr id="0" name=""/>
        <dsp:cNvSpPr/>
      </dsp:nvSpPr>
      <dsp:spPr>
        <a:xfrm rot="16200000">
          <a:off x="2834668" y="3227517"/>
          <a:ext cx="2740225" cy="2740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Guru Pendidikan Agama Islam yang </a:t>
          </a:r>
          <a:r>
            <a:rPr lang="en-US" sz="1500" kern="1200" dirty="0" err="1"/>
            <a:t>memiliki</a:t>
          </a:r>
          <a:r>
            <a:rPr lang="en-US" sz="1500" kern="1200" dirty="0"/>
            <a:t> </a:t>
          </a:r>
          <a:r>
            <a:rPr lang="en-US" sz="1500" kern="1200" dirty="0" err="1"/>
            <a:t>peranan</a:t>
          </a:r>
          <a:r>
            <a:rPr lang="en-US" sz="1500" kern="1200" dirty="0"/>
            <a:t> </a:t>
          </a:r>
          <a:r>
            <a:rPr lang="en-US" sz="1500" kern="1200" dirty="0" err="1"/>
            <a:t>besar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membantu</a:t>
          </a:r>
          <a:r>
            <a:rPr lang="en-US" sz="1500" kern="1200" dirty="0"/>
            <a:t> proses </a:t>
          </a:r>
          <a:r>
            <a:rPr lang="en-US" sz="1500" kern="1200" dirty="0" err="1"/>
            <a:t>pematangan</a:t>
          </a:r>
          <a:r>
            <a:rPr lang="en-US" sz="1500" kern="1200" dirty="0"/>
            <a:t> </a:t>
          </a:r>
          <a:r>
            <a:rPr lang="en-US" sz="1500" kern="1200" dirty="0" err="1"/>
            <a:t>psikologis</a:t>
          </a:r>
          <a:r>
            <a:rPr lang="en-US" sz="1500" kern="1200" dirty="0"/>
            <a:t>, </a:t>
          </a:r>
          <a:r>
            <a:rPr lang="en-US" sz="1500" kern="1200" dirty="0" err="1"/>
            <a:t>sosial</a:t>
          </a:r>
          <a:r>
            <a:rPr lang="en-US" sz="1500" kern="1200" dirty="0"/>
            <a:t>, dan moral </a:t>
          </a:r>
          <a:r>
            <a:rPr lang="en-US" sz="1500" kern="1200" dirty="0" err="1"/>
            <a:t>siswa</a:t>
          </a:r>
          <a:endParaRPr lang="en-US" sz="1500" kern="1200" dirty="0"/>
        </a:p>
      </dsp:txBody>
      <dsp:txXfrm rot="5400000">
        <a:off x="3637261" y="3227517"/>
        <a:ext cx="1937632" cy="1937632"/>
      </dsp:txXfrm>
    </dsp:sp>
    <dsp:sp modelId="{BFEB7503-4E0C-423B-8851-DFF717E65ADA}">
      <dsp:nvSpPr>
        <dsp:cNvPr id="0" name=""/>
        <dsp:cNvSpPr/>
      </dsp:nvSpPr>
      <dsp:spPr>
        <a:xfrm>
          <a:off x="5165126" y="2594671"/>
          <a:ext cx="946105" cy="8227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B9F9A-A22F-4C82-B304-82424E0173C0}">
      <dsp:nvSpPr>
        <dsp:cNvPr id="0" name=""/>
        <dsp:cNvSpPr/>
      </dsp:nvSpPr>
      <dsp:spPr>
        <a:xfrm rot="10800000">
          <a:off x="5165126" y="2911094"/>
          <a:ext cx="946105" cy="8227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2D78E-CFE2-43E6-9641-47DE88AFB599}">
      <dsp:nvSpPr>
        <dsp:cNvPr id="0" name=""/>
        <dsp:cNvSpPr/>
      </dsp:nvSpPr>
      <dsp:spPr>
        <a:xfrm>
          <a:off x="0" y="542940"/>
          <a:ext cx="8873158" cy="354926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F70FA-A63F-4C95-8D75-9A599EC42F2D}">
      <dsp:nvSpPr>
        <dsp:cNvPr id="0" name=""/>
        <dsp:cNvSpPr/>
      </dsp:nvSpPr>
      <dsp:spPr>
        <a:xfrm>
          <a:off x="1064778" y="1391356"/>
          <a:ext cx="2928142" cy="17391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  <a:sp3d extrusionH="28000" prstMaterial="matte"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Kualitatif</a:t>
          </a:r>
          <a:r>
            <a:rPr lang="en-US" sz="4900" kern="1200" dirty="0"/>
            <a:t> </a:t>
          </a:r>
          <a:r>
            <a:rPr lang="en-US" sz="4900" kern="1200" dirty="0" err="1"/>
            <a:t>Deskriptif</a:t>
          </a:r>
          <a:endParaRPr lang="en-ID" sz="4900" kern="1200" dirty="0"/>
        </a:p>
      </dsp:txBody>
      <dsp:txXfrm>
        <a:off x="1064778" y="1391356"/>
        <a:ext cx="2928142" cy="1739138"/>
      </dsp:txXfrm>
    </dsp:sp>
    <dsp:sp modelId="{A0FF3BDF-BC8A-40BC-BB28-6F0DAF97D4F8}">
      <dsp:nvSpPr>
        <dsp:cNvPr id="0" name=""/>
        <dsp:cNvSpPr/>
      </dsp:nvSpPr>
      <dsp:spPr>
        <a:xfrm>
          <a:off x="4436579" y="1959238"/>
          <a:ext cx="3460531" cy="17391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  <a:sp3d extrusionH="28000" prstMaterial="matte"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Pendekatan</a:t>
          </a:r>
          <a:r>
            <a:rPr lang="en-US" sz="4900" kern="1200" dirty="0"/>
            <a:t> </a:t>
          </a:r>
          <a:r>
            <a:rPr lang="en-US" sz="4900" kern="1200" dirty="0" err="1"/>
            <a:t>Naturalistik</a:t>
          </a:r>
          <a:endParaRPr lang="en-ID" sz="4900" kern="1200" dirty="0"/>
        </a:p>
      </dsp:txBody>
      <dsp:txXfrm>
        <a:off x="4436579" y="1959238"/>
        <a:ext cx="3460531" cy="173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01778-EC3E-40D4-9592-365B6D16877F}">
      <dsp:nvSpPr>
        <dsp:cNvPr id="0" name=""/>
        <dsp:cNvSpPr/>
      </dsp:nvSpPr>
      <dsp:spPr>
        <a:xfrm rot="16200000">
          <a:off x="945856" y="-945856"/>
          <a:ext cx="2544866" cy="44365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2AE80-031D-48CC-828B-99A326FBE3E3}">
      <dsp:nvSpPr>
        <dsp:cNvPr id="0" name=""/>
        <dsp:cNvSpPr/>
      </dsp:nvSpPr>
      <dsp:spPr>
        <a:xfrm>
          <a:off x="4436579" y="0"/>
          <a:ext cx="4436579" cy="25448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1D244-2C86-458C-A5D8-04F6F31F7AE4}">
      <dsp:nvSpPr>
        <dsp:cNvPr id="0" name=""/>
        <dsp:cNvSpPr/>
      </dsp:nvSpPr>
      <dsp:spPr>
        <a:xfrm rot="10800000">
          <a:off x="0" y="2406833"/>
          <a:ext cx="4436579" cy="25448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4A296-B813-466E-8B87-A1C17E65F1C5}">
      <dsp:nvSpPr>
        <dsp:cNvPr id="0" name=""/>
        <dsp:cNvSpPr/>
      </dsp:nvSpPr>
      <dsp:spPr>
        <a:xfrm rot="5400000">
          <a:off x="5382435" y="1465965"/>
          <a:ext cx="2544866" cy="44365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1A5EB-40E7-446D-907E-192750E63752}">
      <dsp:nvSpPr>
        <dsp:cNvPr id="0" name=""/>
        <dsp:cNvSpPr/>
      </dsp:nvSpPr>
      <dsp:spPr>
        <a:xfrm>
          <a:off x="4360660" y="4901935"/>
          <a:ext cx="172547" cy="18779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 dirty="0"/>
        </a:p>
      </dsp:txBody>
      <dsp:txXfrm>
        <a:off x="4369083" y="4910358"/>
        <a:ext cx="155701" cy="170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27F3-134A-4FFB-858F-CE24B0CB351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B7ED-EBE3-41CC-B0F5-B226B3FB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53E9-0DC6-48A1-AD43-315F7B10A02A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804C-E1BB-4E1F-96D4-238CD753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9938"/>
            <a:ext cx="9157251" cy="686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9938"/>
            <a:ext cx="2174465" cy="153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251"/>
            <a:ext cx="7772400" cy="1972711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50364"/>
            <a:ext cx="6858000" cy="1507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642" y="5653018"/>
            <a:ext cx="2057400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653018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0958" y="5653018"/>
            <a:ext cx="2057400" cy="365125"/>
          </a:xfrm>
        </p:spPr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8899" y="401018"/>
            <a:ext cx="181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Universitas</a:t>
            </a:r>
            <a:r>
              <a:rPr lang="en-US" sz="16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Muhammadiyah</a:t>
            </a:r>
            <a:r>
              <a:rPr lang="en-US" sz="16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6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Sidoarjo</a:t>
            </a:r>
            <a:endParaRPr lang="en-US" sz="1600" dirty="0">
              <a:solidFill>
                <a:schemeClr val="accent4"/>
              </a:solidFill>
              <a:latin typeface="Alexon RR" panose="02000300000000000000" pitchFamily="50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539658" y="6122504"/>
            <a:ext cx="1458568" cy="735496"/>
          </a:xfrm>
          <a:prstGeom prst="rect">
            <a:avLst/>
          </a:prstGeom>
          <a:solidFill>
            <a:srgbClr val="1B468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79075"/>
            <a:ext cx="3810000" cy="1978925"/>
          </a:xfrm>
          <a:prstGeom prst="rect">
            <a:avLst/>
          </a:prstGeom>
          <a:noFill/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8505" y="1232452"/>
            <a:ext cx="8889721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8505" y="113336"/>
            <a:ext cx="8853691" cy="9998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2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  <a:gs pos="11000">
              <a:srgbClr val="0087E6"/>
            </a:gs>
            <a:gs pos="6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59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97" y="4776523"/>
            <a:ext cx="4083983" cy="21212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7147D-8531-4EF9-A41A-7503F0AF64C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93843" y="113335"/>
            <a:ext cx="6868352" cy="891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45775" y="1126435"/>
            <a:ext cx="8852452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28927"/>
            <a:ext cx="1616765" cy="7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3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  <a:gs pos="11000">
              <a:srgbClr val="0087E6"/>
            </a:gs>
            <a:gs pos="6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7147D-8531-4EF9-A41A-7503F0AF64C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93843" y="113335"/>
            <a:ext cx="6868352" cy="891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28927"/>
            <a:ext cx="1616765" cy="76706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59026" y="1139687"/>
            <a:ext cx="8803169" cy="53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7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  <a:gs pos="11000">
              <a:srgbClr val="0087E6"/>
            </a:gs>
            <a:gs pos="6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59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97" y="4776523"/>
            <a:ext cx="4083983" cy="21212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7147D-8531-4EF9-A41A-7503F0AF64C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9026" y="113335"/>
            <a:ext cx="8803169" cy="891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59026" y="1139687"/>
            <a:ext cx="8803169" cy="53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28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07" y="1285462"/>
            <a:ext cx="4338843" cy="4891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5462"/>
            <a:ext cx="4369076" cy="48915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35601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95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68" y="1269207"/>
            <a:ext cx="4373114" cy="823912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68" y="2213390"/>
            <a:ext cx="4373114" cy="39762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9207"/>
            <a:ext cx="4369076" cy="823912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13390"/>
            <a:ext cx="4369076" cy="39762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35601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67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1B4685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rgbClr val="FFC000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98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1B4685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rgbClr val="FFC000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44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068" y="1298713"/>
            <a:ext cx="8873158" cy="4878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35601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78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0753" y="365124"/>
            <a:ext cx="1971675" cy="5571849"/>
          </a:xfrm>
          <a:solidFill>
            <a:srgbClr val="1B4685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068" y="365125"/>
            <a:ext cx="6739558" cy="55718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" y="113335"/>
            <a:ext cx="8873158" cy="1042123"/>
          </a:xfrm>
          <a:solidFill>
            <a:srgbClr val="1B468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8597" y="596334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25068" y="1238732"/>
            <a:ext cx="8873158" cy="508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08602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9457" y="6356351"/>
            <a:ext cx="378515" cy="365125"/>
          </a:xfrm>
        </p:spPr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9938"/>
            <a:ext cx="2174465" cy="15372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895890" y="350030"/>
            <a:ext cx="181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Universitas</a:t>
            </a:r>
            <a:r>
              <a:rPr lang="en-US" sz="18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Muhammadiyah</a:t>
            </a:r>
            <a:r>
              <a:rPr lang="en-US" sz="1800" dirty="0">
                <a:solidFill>
                  <a:schemeClr val="accent4"/>
                </a:solidFill>
                <a:latin typeface="Alexon RR" panose="02000300000000000000" pitchFamily="50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Alexon RR" panose="02000300000000000000" pitchFamily="50" charset="0"/>
              </a:rPr>
              <a:t>Sidoarjo</a:t>
            </a:r>
            <a:endParaRPr lang="en-US" sz="1800" dirty="0">
              <a:solidFill>
                <a:schemeClr val="accent4"/>
              </a:solidFill>
              <a:latin typeface="Alexon RR" panose="02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9938"/>
            <a:ext cx="9157251" cy="686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" y="17876"/>
            <a:ext cx="88731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068" y="1417982"/>
            <a:ext cx="8873158" cy="4910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43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29250" y="6432205"/>
            <a:ext cx="2057400" cy="365125"/>
          </a:xfrm>
        </p:spPr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5530" y="113336"/>
            <a:ext cx="8776665" cy="9998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72279" y="1232452"/>
            <a:ext cx="8789917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2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530" y="113336"/>
            <a:ext cx="8776665" cy="9998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72279" y="1232452"/>
            <a:ext cx="8789917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7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" y="113335"/>
            <a:ext cx="8889721" cy="666729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742633" y="6341718"/>
            <a:ext cx="884531" cy="365125"/>
          </a:xfrm>
        </p:spPr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570429" y="6332227"/>
            <a:ext cx="39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A636C-79B5-490E-A768-D9BE77AF6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530" y="113336"/>
            <a:ext cx="8776665" cy="9998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72279" y="1232452"/>
            <a:ext cx="8789917" cy="522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6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79075"/>
            <a:ext cx="3810000" cy="1978925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8556" y="113335"/>
            <a:ext cx="7093639" cy="8912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51791" y="1126435"/>
            <a:ext cx="8746435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" y="76200"/>
            <a:ext cx="170173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" y="76200"/>
            <a:ext cx="1701737" cy="762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68556" y="113335"/>
            <a:ext cx="7093639" cy="8912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51791" y="1126435"/>
            <a:ext cx="8746435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lexon RR" panose="02000300000000000000" pitchFamily="50" charset="0"/>
              </a:defRPr>
            </a:lvl1pPr>
            <a:lvl2pPr>
              <a:defRPr>
                <a:latin typeface="Alexon RR" panose="02000300000000000000" pitchFamily="50" charset="0"/>
              </a:defRPr>
            </a:lvl2pPr>
            <a:lvl3pPr>
              <a:defRPr>
                <a:latin typeface="Alexon RR" panose="02000300000000000000" pitchFamily="50" charset="0"/>
              </a:defRPr>
            </a:lvl3pPr>
            <a:lvl4pPr>
              <a:defRPr>
                <a:latin typeface="Alexon RR" panose="02000300000000000000" pitchFamily="50" charset="0"/>
              </a:defRPr>
            </a:lvl4pPr>
            <a:lvl5pPr>
              <a:defRPr>
                <a:latin typeface="Alexon RR" panose="020003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6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147D-8531-4EF9-A41A-7503F0AF64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636C-79B5-490E-A768-D9BE77AF6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9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80" r:id="rId4"/>
    <p:sldLayoutId id="2147483681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83" r:id="rId11"/>
    <p:sldLayoutId id="2147483685" r:id="rId12"/>
    <p:sldLayoutId id="2147483686" r:id="rId13"/>
    <p:sldLayoutId id="2147483682" r:id="rId14"/>
    <p:sldLayoutId id="2147483678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exon RR" panose="020003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exon RR" panose="020003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4880"/>
            <a:ext cx="7772400" cy="197271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Peran Guru PAI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Mengatasi</a:t>
            </a:r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Kenakalan</a:t>
            </a:r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Menengah</a:t>
            </a:r>
            <a:r>
              <a:rPr lang="en-US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Pertama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3E2FA-2BDB-4DB7-A997-E02CC9F28C75}"/>
              </a:ext>
            </a:extLst>
          </p:cNvPr>
          <p:cNvSpPr txBox="1"/>
          <p:nvPr/>
        </p:nvSpPr>
        <p:spPr>
          <a:xfrm>
            <a:off x="4346713" y="5274365"/>
            <a:ext cx="4545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Nama: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Rahmi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Rizqina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Layinawati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NIM   : 19071000080</a:t>
            </a: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Dosen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Pembimbing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: Dr. Budi Haryanto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M.Pd</a:t>
            </a:r>
            <a:endParaRPr lang="en-ID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1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C912287-098D-D1D4-4EED-DF05D7A2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graphicFrame>
        <p:nvGraphicFramePr>
          <p:cNvPr id="19" name="Tampungan Konten 18">
            <a:extLst>
              <a:ext uri="{FF2B5EF4-FFF2-40B4-BE49-F238E27FC236}">
                <a16:creationId xmlns:a16="http://schemas.microsoft.com/office/drawing/2014/main" id="{74D8136A-4AAF-CDE5-7BD8-2E1874989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98591"/>
              </p:ext>
            </p:extLst>
          </p:nvPr>
        </p:nvGraphicFramePr>
        <p:xfrm>
          <a:off x="-675033" y="486671"/>
          <a:ext cx="11276358" cy="632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01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F401DA8-E6D6-20A7-41BA-79871EDB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endParaRPr lang="en-ID" dirty="0"/>
          </a:p>
        </p:txBody>
      </p:sp>
      <p:graphicFrame>
        <p:nvGraphicFramePr>
          <p:cNvPr id="3" name="Tampungan Konten 18">
            <a:extLst>
              <a:ext uri="{FF2B5EF4-FFF2-40B4-BE49-F238E27FC236}">
                <a16:creationId xmlns:a16="http://schemas.microsoft.com/office/drawing/2014/main" id="{09629AEA-984E-8D5F-20B4-7B3FE342A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244090"/>
              </p:ext>
            </p:extLst>
          </p:nvPr>
        </p:nvGraphicFramePr>
        <p:xfrm>
          <a:off x="125068" y="1238732"/>
          <a:ext cx="8873158" cy="508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79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77AD94D-2EC9-606D-A54A-65D422E7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dan </a:t>
            </a:r>
            <a:r>
              <a:rPr lang="en-US" dirty="0" err="1"/>
              <a:t>Pembahasan</a:t>
            </a:r>
            <a:endParaRPr lang="en-ID" dirty="0"/>
          </a:p>
        </p:txBody>
      </p:sp>
      <p:graphicFrame>
        <p:nvGraphicFramePr>
          <p:cNvPr id="7" name="Tampungan Konten 6">
            <a:extLst>
              <a:ext uri="{FF2B5EF4-FFF2-40B4-BE49-F238E27FC236}">
                <a16:creationId xmlns:a16="http://schemas.microsoft.com/office/drawing/2014/main" id="{973813AC-31E8-6B61-F24A-72B5A6A20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529062"/>
              </p:ext>
            </p:extLst>
          </p:nvPr>
        </p:nvGraphicFramePr>
        <p:xfrm>
          <a:off x="125068" y="1238732"/>
          <a:ext cx="8873158" cy="508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35986B-3647-4F08-9C88-3FAE3A3A3C4D}"/>
              </a:ext>
            </a:extLst>
          </p:cNvPr>
          <p:cNvSpPr txBox="1"/>
          <p:nvPr/>
        </p:nvSpPr>
        <p:spPr>
          <a:xfrm>
            <a:off x="4561647" y="1638840"/>
            <a:ext cx="4457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kenakalan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menasehati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memanggil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orangtua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pembekalan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rohani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guru PAI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nasehat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mewajibkan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menghafal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D4AA2-D7F4-4406-BF96-8F821DF1BD9D}"/>
              </a:ext>
            </a:extLst>
          </p:cNvPr>
          <p:cNvSpPr txBox="1"/>
          <p:nvPr/>
        </p:nvSpPr>
        <p:spPr>
          <a:xfrm>
            <a:off x="299324" y="1923284"/>
            <a:ext cx="4251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kenakalan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SMPN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Sidoarjo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didominasi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bolos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berpacaran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merokok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menonton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porno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pelecehan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01831-6F5E-4521-8660-F38897C10DBD}"/>
              </a:ext>
            </a:extLst>
          </p:cNvPr>
          <p:cNvSpPr txBox="1"/>
          <p:nvPr/>
        </p:nvSpPr>
        <p:spPr>
          <a:xfrm>
            <a:off x="159741" y="4214103"/>
            <a:ext cx="4544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Peran Guru PAI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mengiatkan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keagamaan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bergabung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keagamaan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SKI.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istigosah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jamaah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bertemakan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dialami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BB99A-87BD-4535-958C-F0264432508D}"/>
              </a:ext>
            </a:extLst>
          </p:cNvPr>
          <p:cNvSpPr txBox="1"/>
          <p:nvPr/>
        </p:nvSpPr>
        <p:spPr>
          <a:xfrm>
            <a:off x="4715196" y="4443079"/>
            <a:ext cx="4283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Salah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dukungan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kenakalan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mayoritas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guru,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sekitar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SMPN 5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Sidoarjo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agama Islam.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penghambat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kurangnya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konsistensi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guru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mengawasi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keberagaman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latar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belakang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SMPN 5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Sidoarjo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5B09F-5FEE-44EB-A90B-91C47282D30B}"/>
              </a:ext>
            </a:extLst>
          </p:cNvPr>
          <p:cNvSpPr txBox="1"/>
          <p:nvPr/>
        </p:nvSpPr>
        <p:spPr>
          <a:xfrm flipH="1">
            <a:off x="369152" y="1276953"/>
            <a:ext cx="411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Kenakalan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SMPN 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Sidoarjo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AC37A-864D-4E2E-A0FA-87B6517FC23D}"/>
              </a:ext>
            </a:extLst>
          </p:cNvPr>
          <p:cNvSpPr txBox="1"/>
          <p:nvPr/>
        </p:nvSpPr>
        <p:spPr>
          <a:xfrm flipH="1">
            <a:off x="4648773" y="3743820"/>
            <a:ext cx="4283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Pendukung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Penghambat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guru PAI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Menangani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Kenakalan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AEF88-8840-49F3-B283-994382F2985A}"/>
              </a:ext>
            </a:extLst>
          </p:cNvPr>
          <p:cNvSpPr txBox="1"/>
          <p:nvPr/>
        </p:nvSpPr>
        <p:spPr>
          <a:xfrm flipH="1">
            <a:off x="268262" y="3678538"/>
            <a:ext cx="4283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 Guru PAI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Mengatasi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Kenakalan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SMPN 5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Sidoarjo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CFB52-98AD-457D-80F5-4923D8C7A1C3}"/>
              </a:ext>
            </a:extLst>
          </p:cNvPr>
          <p:cNvSpPr txBox="1"/>
          <p:nvPr/>
        </p:nvSpPr>
        <p:spPr>
          <a:xfrm flipH="1">
            <a:off x="4670242" y="1276953"/>
            <a:ext cx="522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Pembinaan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Kenakalan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Remaja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A05F71-6E85-4492-9D9A-76881703FB4C}"/>
              </a:ext>
            </a:extLst>
          </p:cNvPr>
          <p:cNvSpPr/>
          <p:nvPr/>
        </p:nvSpPr>
        <p:spPr>
          <a:xfrm>
            <a:off x="104362" y="1196196"/>
            <a:ext cx="367780" cy="4286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1995F9-0A39-4EA6-9E19-139C1A6631C0}"/>
              </a:ext>
            </a:extLst>
          </p:cNvPr>
          <p:cNvSpPr/>
          <p:nvPr/>
        </p:nvSpPr>
        <p:spPr>
          <a:xfrm>
            <a:off x="4388110" y="1219626"/>
            <a:ext cx="367780" cy="4286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A18D43-FA70-4836-8FB6-B6ECB3B32FB3}"/>
              </a:ext>
            </a:extLst>
          </p:cNvPr>
          <p:cNvSpPr/>
          <p:nvPr/>
        </p:nvSpPr>
        <p:spPr>
          <a:xfrm>
            <a:off x="51178" y="3612547"/>
            <a:ext cx="367780" cy="4286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9499C1-43F5-45CB-9A6B-AA3C98EC9D63}"/>
              </a:ext>
            </a:extLst>
          </p:cNvPr>
          <p:cNvSpPr/>
          <p:nvPr/>
        </p:nvSpPr>
        <p:spPr>
          <a:xfrm>
            <a:off x="4401268" y="3636255"/>
            <a:ext cx="367780" cy="4286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953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56AC8ED-43BD-2D5F-10D1-32051EF0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07576"/>
            <a:ext cx="8720149" cy="5930153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/>
              <a:t>KEGIATAN DISKUSI DAN BIMBINGAN ROHANI OLEH GURU PAI </a:t>
            </a:r>
          </a:p>
          <a:p>
            <a:pPr marL="0" indent="0" algn="ctr">
              <a:buNone/>
            </a:pPr>
            <a:endParaRPr lang="en-ID" dirty="0"/>
          </a:p>
          <a:p>
            <a:pPr marL="0" indent="0" algn="ctr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9119B-7F67-4D95-B633-C20E79C0E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181100"/>
            <a:ext cx="3371850" cy="449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432B3-D220-411D-A02F-7D7A92130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1033463"/>
            <a:ext cx="3371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39DF16F-3F8B-D587-A2A9-40B2EBCC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4" name="Balon Percakapan: Persegi dengan Sudut Lengkung 3">
            <a:extLst>
              <a:ext uri="{FF2B5EF4-FFF2-40B4-BE49-F238E27FC236}">
                <a16:creationId xmlns:a16="http://schemas.microsoft.com/office/drawing/2014/main" id="{9F20894E-C84C-F463-9F30-4826ACF6C6FD}"/>
              </a:ext>
            </a:extLst>
          </p:cNvPr>
          <p:cNvSpPr/>
          <p:nvPr/>
        </p:nvSpPr>
        <p:spPr>
          <a:xfrm>
            <a:off x="1347799" y="1795181"/>
            <a:ext cx="6720435" cy="375845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SMPN 5 </a:t>
            </a:r>
            <a:r>
              <a:rPr lang="en-US" sz="2000" dirty="0" err="1"/>
              <a:t>Sidoarjo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memberlakukan</a:t>
            </a:r>
            <a:r>
              <a:rPr lang="en-US" sz="2000" dirty="0"/>
              <a:t> program </a:t>
            </a:r>
            <a:r>
              <a:rPr lang="en-US" sz="2000" dirty="0" err="1"/>
              <a:t>keagamaan</a:t>
            </a:r>
            <a:r>
              <a:rPr lang="en-US" sz="2000" dirty="0"/>
              <a:t> </a:t>
            </a:r>
            <a:r>
              <a:rPr lang="en-US" sz="2000" dirty="0" err="1"/>
              <a:t>danpembinaan</a:t>
            </a:r>
            <a:r>
              <a:rPr lang="en-US" sz="2000" dirty="0"/>
              <a:t> </a:t>
            </a:r>
            <a:r>
              <a:rPr lang="en-US" sz="2000" dirty="0" err="1"/>
              <a:t>berkala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</a:t>
            </a:r>
            <a:r>
              <a:rPr lang="en-US" sz="2000" dirty="0" err="1"/>
              <a:t>kenakalan</a:t>
            </a:r>
            <a:r>
              <a:rPr lang="en-US" sz="2000" dirty="0"/>
              <a:t> </a:t>
            </a:r>
            <a:r>
              <a:rPr lang="en-US" sz="2000" dirty="0" err="1"/>
              <a:t>remaja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di </a:t>
            </a:r>
            <a:r>
              <a:rPr lang="en-US" sz="2000" dirty="0" err="1"/>
              <a:t>sekolah</a:t>
            </a:r>
            <a:r>
              <a:rPr lang="en-US" sz="2000" dirty="0"/>
              <a:t>. Guru PAI </a:t>
            </a:r>
            <a:r>
              <a:rPr lang="en-US" sz="2000" dirty="0" err="1"/>
              <a:t>mengiatkan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shalat</a:t>
            </a:r>
            <a:r>
              <a:rPr lang="en-US" sz="2000" dirty="0"/>
              <a:t> </a:t>
            </a:r>
            <a:r>
              <a:rPr lang="en-US" sz="2000" dirty="0" err="1"/>
              <a:t>berjamaah</a:t>
            </a:r>
            <a:r>
              <a:rPr lang="en-US" sz="2000" dirty="0"/>
              <a:t>, </a:t>
            </a:r>
            <a:r>
              <a:rPr lang="en-US" sz="2000" dirty="0" err="1"/>
              <a:t>istigosah</a:t>
            </a:r>
            <a:r>
              <a:rPr lang="en-US" sz="2000" dirty="0"/>
              <a:t>, </a:t>
            </a:r>
            <a:r>
              <a:rPr lang="en-US" sz="2000" dirty="0" err="1"/>
              <a:t>kultum</a:t>
            </a:r>
            <a:r>
              <a:rPr lang="en-US" sz="2000" dirty="0"/>
              <a:t>, </a:t>
            </a:r>
            <a:r>
              <a:rPr lang="en-US" sz="2000" dirty="0" err="1"/>
              <a:t>kegiatan</a:t>
            </a:r>
            <a:r>
              <a:rPr lang="en-US" sz="2000" dirty="0"/>
              <a:t> SKI. </a:t>
            </a: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juga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pembinaan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yang </a:t>
            </a:r>
            <a:r>
              <a:rPr lang="en-US" sz="2000" dirty="0" err="1"/>
              <a:t>terbukti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kenakalan</a:t>
            </a:r>
            <a:r>
              <a:rPr lang="en-US" sz="2000" dirty="0"/>
              <a:t> </a:t>
            </a:r>
            <a:r>
              <a:rPr lang="en-US" sz="2000" dirty="0" err="1"/>
              <a:t>remaja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Kerjasama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wali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diantaranya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menghafalkan</a:t>
            </a:r>
            <a:r>
              <a:rPr lang="en-US" sz="2000" dirty="0"/>
              <a:t> 10 surah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juz</a:t>
            </a:r>
            <a:r>
              <a:rPr lang="en-US" sz="2000" dirty="0"/>
              <a:t> 30 dan juga 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poin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.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47898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D65CACE-855E-5744-F5C2-6EF04FE9C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482" y="2718449"/>
            <a:ext cx="7611035" cy="1421102"/>
          </a:xfrm>
        </p:spPr>
        <p:txBody>
          <a:bodyPr/>
          <a:lstStyle/>
          <a:p>
            <a:r>
              <a:rPr lang="en-US" dirty="0" err="1"/>
              <a:t>Sekian</a:t>
            </a:r>
            <a:r>
              <a:rPr lang="en-US" dirty="0"/>
              <a:t> dan </a:t>
            </a:r>
            <a:r>
              <a:rPr lang="en-US" dirty="0" err="1"/>
              <a:t>Terimakasih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391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13593</TotalTime>
  <Words>408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Alexon RR</vt:lpstr>
      <vt:lpstr>Arial</vt:lpstr>
      <vt:lpstr>Calibri</vt:lpstr>
      <vt:lpstr>Times New Roman</vt:lpstr>
      <vt:lpstr>Office Theme</vt:lpstr>
      <vt:lpstr> Peran Guru PAI dalam Mengatasi Kenakalan Siswa Sekolah Menengah Pertama </vt:lpstr>
      <vt:lpstr>Pendahuluan</vt:lpstr>
      <vt:lpstr>Metode</vt:lpstr>
      <vt:lpstr>Hasil dan Pembahasan</vt:lpstr>
      <vt:lpstr>PowerPoint Presentation</vt:lpstr>
      <vt:lpstr>Kesimpulan</vt:lpstr>
      <vt:lpstr>Sekian dan Terimakasih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Umsida</dc:creator>
  <cp:lastModifiedBy>ASUS</cp:lastModifiedBy>
  <cp:revision>67</cp:revision>
  <dcterms:created xsi:type="dcterms:W3CDTF">2020-02-15T07:43:23Z</dcterms:created>
  <dcterms:modified xsi:type="dcterms:W3CDTF">2023-06-22T03:06:12Z</dcterms:modified>
</cp:coreProperties>
</file>