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0" r:id="rId4"/>
    <p:sldId id="271" r:id="rId5"/>
    <p:sldId id="286" r:id="rId6"/>
    <p:sldId id="287" r:id="rId7"/>
    <p:sldId id="264" r:id="rId8"/>
    <p:sldId id="265" r:id="rId9"/>
  </p:sldIdLst>
  <p:sldSz cx="12192000" cy="6858000"/>
  <p:notesSz cx="9144000" cy="6858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x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316182"/>
            <a:ext cx="10439242" cy="237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ms-MY" sz="4400" dirty="0"/>
              <a:t>Kompetensi Guru PAI dalam Mengimplementasikan Kurikulum Merdeka Belajar di SMA Muhammadiyah 3 Tulangan</a:t>
            </a:r>
            <a:endParaRPr lang="en-GB" sz="4400" i="1"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277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Reantika</a:t>
            </a:r>
            <a:r>
              <a:rPr lang="en-US" dirty="0" smtClean="0"/>
              <a:t> Natalia </a:t>
            </a:r>
            <a:r>
              <a:rPr lang="en-US" dirty="0" err="1" smtClean="0"/>
              <a:t>Ramadhany</a:t>
            </a:r>
            <a:endParaRPr lang="en-US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19207000019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Agama Islam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smtClean="0">
                <a:solidFill>
                  <a:srgbClr val="F2F2F2"/>
                </a:solidFill>
              </a:rPr>
              <a:t>2022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algn="just">
              <a:lnSpc>
                <a:spcPct val="114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penyempurna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457200" algn="just">
              <a:lnSpc>
                <a:spcPct val="114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mana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457200" algn="just">
              <a:lnSpc>
                <a:spcPct val="114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berorientasi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Islam.</a:t>
            </a:r>
          </a:p>
          <a:p>
            <a:pPr marL="685800" indent="-457200" algn="just">
              <a:lnSpc>
                <a:spcPct val="114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Ujung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Tombak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uswah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hasanah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4000"/>
              </a:lnSpc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11830877" cy="4718723"/>
          </a:xfrm>
        </p:spPr>
        <p:txBody>
          <a:bodyPr>
            <a:normAutofit/>
          </a:bodyPr>
          <a:lstStyle/>
          <a:p>
            <a:pPr marL="5080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dapat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 PAI di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merderka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 PAI di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8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11830877" cy="4746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dicapai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 PAI di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 PAI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Research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Wakil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guru PAI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di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Sidoarjo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: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Kuantitatif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SMA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7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Primer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dapat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kancah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litelatur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pendukung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primer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wawancara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Milles and Huberman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Penyajian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9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 smtClean="0"/>
              <a:t>Referensi</a:t>
            </a:r>
            <a:endParaRPr dirty="0"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845430" y="1294004"/>
            <a:ext cx="10473532" cy="477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 Baker,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Filsafat,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(Jakarta: Ghalia Indonesia, 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Arikunto Suharsimi. </a:t>
            </a:r>
            <a:r>
              <a:rPr lang="fi-FI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Prosedur Penelitian</a:t>
            </a: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(Jakarta : Rineka Cipta, 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Buhar Bugin.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Kualitatif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,(Jakarta:Penanda Media Group,2017)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Cholid Narkubo, Abu Ahmadi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Metode Penelitian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,(Jakarta: PT.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Aksara,2018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Daga Tanggu Agustinus.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Makna Merdeka Belajar dan Pengaturan Peran Guru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Sekolah </a:t>
            </a:r>
            <a:r>
              <a:rPr lang="sv-S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Dasar 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(Jakarta : jurnal education ,2021)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Denzin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Norman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Lincolin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Yvonna.Handbook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qualitative research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Yogyakarta : Pustaka Pelajar, 2017)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Laili Faizah,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 Pengembangan Kurikulum dalam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Peserta Didik di MI Darul Hikmah Bantarsoka Purwokerto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Barat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Banyumas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(Skripsi S-1, Jurusan Pendidikan Agama Islam Fakultas Tarbiyah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ilmu Keguruan Institut Agama Islam Purwokwrto, 2018)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Djunaidi Ghony dan Fauzan Almanshur,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Metodeologi Penelitian Kualitatif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Malang: Ar-Ruz Media, 2019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Mulyasa.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Menjadi Guru Penggerak Merdeka Belajar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.(Jakarta Barat: PT Bumi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Aksara,2021)</a:t>
            </a:r>
            <a:endParaRPr lang="nn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Priyanto, </a:t>
            </a:r>
            <a:r>
              <a:rPr lang="n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Buku pedoman pengalaman lapangan (PPL),STIPPGRI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sidoharjo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.(Surakarta: Yuma Pressindo,2018)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Sapitri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Kompetensi Profesional Dalam Meningkatkan Kualias Pembelajaran di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SMK Negeri 1 Liwa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(Skripsi S-1, Program Studi Pendidikan Agama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Fakultas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Tarbiyah dan Keguruan Universitas Raden Intan Lampung, 2020)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Tika Widyastutik,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Persepsi Guru Tentang Konsep Merdeka Belajar Mendikbud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Nadiem Makarim dalam Pendidikan Agama Islam di MTS Negeri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Seleman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(Prodi Pendidikan Agama Islam Fakultas Agama Islam Universitas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 Indonesia Yogyakarta,2020)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Widyastuti Ana, Merdeka Belajar dan Implementasinya, (Jakarta : Elex Media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Komputindo, 2022</a:t>
            </a:r>
            <a:r>
              <a:rPr lang="id-I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658</Words>
  <Application>Microsoft Office PowerPoint</Application>
  <PresentationFormat>Widescreen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Calibri</vt:lpstr>
      <vt:lpstr>Exo</vt:lpstr>
      <vt:lpstr>Times New Roman</vt:lpstr>
      <vt:lpstr>Office Theme</vt:lpstr>
      <vt:lpstr>Kompetensi Guru PAI dalam Mengimplementasikan Kurikulum Merdeka Belajar di SMA Muhammadiyah 3 Tulangan</vt:lpstr>
      <vt:lpstr>Latar Belakang</vt:lpstr>
      <vt:lpstr>Rumusan Masalah</vt:lpstr>
      <vt:lpstr>Tujuan Penelitian</vt:lpstr>
      <vt:lpstr>Metode Penelitian</vt:lpstr>
      <vt:lpstr>Metode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Embedding Messages From Bit 7 Until Bit 0 on RGB Image Component For A Novel Image Steganography</dc:title>
  <dc:creator>Umsida</dc:creator>
  <cp:lastModifiedBy>Windows 10</cp:lastModifiedBy>
  <cp:revision>25</cp:revision>
  <dcterms:created xsi:type="dcterms:W3CDTF">2020-02-15T07:43:00Z</dcterms:created>
  <dcterms:modified xsi:type="dcterms:W3CDTF">2022-12-13T00:54:36Z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