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0" r:id="rId4"/>
    <p:sldId id="271" r:id="rId5"/>
    <p:sldId id="286" r:id="rId6"/>
    <p:sldId id="287" r:id="rId7"/>
    <p:sldId id="264" r:id="rId8"/>
    <p:sldId id="265" r:id="rId9"/>
  </p:sldIdLst>
  <p:sldSz cx="12192000" cy="6858000"/>
  <p:notesSz cx="9144000" cy="6858000"/>
  <p:embeddedFontLst>
    <p:embeddedFont>
      <p:font typeface="Century Gothic" panose="020B0502020202020204" pitchFamily="3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Exo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gY2+DM/rwO2HkSTRKEfJ3qJmW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4f7abbb21_0_6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04f7abbb2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4f7abbb21_0_9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104f7abbb2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/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 l="21878" t="94162" r="21683" b="1155"/>
          <a:stretch/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>
            <a:alphaModFix/>
          </a:blip>
          <a:srcRect t="23661"/>
          <a:stretch/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>
            <a:alphaModFix/>
          </a:blip>
          <a:srcRect l="47997" t="2654" r="7599"/>
          <a:stretch/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0A224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6779" y="2515037"/>
            <a:ext cx="3978442" cy="18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727522" y="1316182"/>
            <a:ext cx="10439242" cy="2377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r>
              <a:rPr lang="ms-MY" sz="4400" dirty="0"/>
              <a:t>Kompetensi Guru PAI dalam Mengimplementasikan Kurikulum Merdeka Belajar di SMA Muhammadiyah 3 Tulangan</a:t>
            </a:r>
            <a:endParaRPr lang="en-GB" sz="4400" i="1" dirty="0"/>
          </a:p>
        </p:txBody>
      </p:sp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714500" y="3693695"/>
            <a:ext cx="8763000" cy="2776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Oleh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 err="1" smtClean="0"/>
              <a:t>Reantika</a:t>
            </a:r>
            <a:r>
              <a:rPr lang="en-US" dirty="0" smtClean="0"/>
              <a:t> Natalia </a:t>
            </a:r>
            <a:r>
              <a:rPr lang="en-US" dirty="0" err="1" smtClean="0"/>
              <a:t>Ramadhany</a:t>
            </a:r>
            <a:endParaRPr lang="en-US" dirty="0" smtClean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 smtClean="0"/>
              <a:t>19207000019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 err="1"/>
              <a:t>Progam</a:t>
            </a:r>
            <a:r>
              <a:rPr lang="en-US" dirty="0"/>
              <a:t> </a:t>
            </a:r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Agama Islam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Universitas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Muhammadiyah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Sidoarjo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endParaRPr dirty="0">
              <a:solidFill>
                <a:srgbClr val="F2F2F2"/>
              </a:solidFill>
              <a:latin typeface="Exo"/>
              <a:ea typeface="Exo"/>
              <a:cs typeface="Exo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 smtClean="0">
                <a:solidFill>
                  <a:srgbClr val="F2F2F2"/>
                </a:solidFill>
              </a:rPr>
              <a:t>2022</a:t>
            </a:r>
            <a:endParaRPr dirty="0">
              <a:solidFill>
                <a:srgbClr val="F2F2F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85800" indent="-457200" algn="just">
              <a:lnSpc>
                <a:spcPct val="114000"/>
              </a:lnSpc>
              <a:spcBef>
                <a:spcPts val="0"/>
              </a:spcBef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Diterapkannya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merdeka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belajar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penyempurna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sebelumnya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14000"/>
              </a:lnSpc>
              <a:spcBef>
                <a:spcPts val="0"/>
              </a:spcBef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Tantangan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zaman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now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mana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Islam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dinilai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kurang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menarik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oleh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14000"/>
              </a:lnSpc>
              <a:spcBef>
                <a:spcPts val="0"/>
              </a:spcBef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Islam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sepenuhnya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berorientasi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Islam.</a:t>
            </a:r>
          </a:p>
          <a:p>
            <a:pPr marL="685800" indent="-457200" algn="just">
              <a:lnSpc>
                <a:spcPct val="114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Guru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Sebagai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Ujung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Tombak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Pendidikan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memiliki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tanggung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jawab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besar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uswah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hasanah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indent="-457200" algn="just">
              <a:lnSpc>
                <a:spcPct val="114000"/>
              </a:lnSpc>
              <a:spcBef>
                <a:spcPts val="0"/>
              </a:spcBef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Perkembangan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paradigma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guru.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Rumusan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758" y="1238732"/>
            <a:ext cx="11830877" cy="4718723"/>
          </a:xfrm>
        </p:spPr>
        <p:txBody>
          <a:bodyPr>
            <a:normAutofit/>
          </a:bodyPr>
          <a:lstStyle/>
          <a:p>
            <a:pPr marL="50800" indent="0" algn="just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Berdasarkan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belakang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diatas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dapat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dirumuskan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permasalahan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lain :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saja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kompetensi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dimiliki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guru PAI di SMA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Muhammadiyah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mengimplementasikan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merderka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belajar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514350" lvl="0" indent="-514350" algn="just">
              <a:buFont typeface="+mj-lt"/>
              <a:buAutoNum type="arabi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Bagaimana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guru PAI di SMA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Muhammadiyah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mengimplementasikan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merdeka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belajar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5865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758" y="1238732"/>
            <a:ext cx="11830877" cy="47464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Adapun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tujuan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hendak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dicapai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lain :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menganalisis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kompetensi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dimiliki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guru PAI di SMA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Muhammdiyah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mengimplementasikan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merdeka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belajar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menganalisis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guru PAI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mengimplementasikan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merdeka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belajar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d-ID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76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Font typeface="+mj-lt"/>
              <a:buAutoNum type="alphaL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Kualitatif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Research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lapangan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L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Pendekatan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Kasus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L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Subjek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SMA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Muhammadiyah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Wakil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bidang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guru PAI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di SMA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Muhammadiyah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Sidoarjo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lphaLcPeriod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: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Kualitatif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wawancara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deskripsi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kondisi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prasarana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deskripsi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kultur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lingkungan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suasana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pembelajaran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Kuantitatif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guru,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sebaran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pelajaran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kurikulum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diterapkan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SMA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Muhammadiyah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Tulangan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sarana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prasarana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270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-457200" algn="just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Primer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wawancara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subjek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Catatan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dapat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berupa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maupun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video di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kancah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457200" algn="just"/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Sumber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Sekunder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pustaka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litelatur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terdahulu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menjadi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pendukung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primer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penelitian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Teknik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Pengumpulan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wawancara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dokumentasi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Interpretasi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teknik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interaktif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Milles and Huberman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lain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Pengumpulan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reduksi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Penyajian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penarikan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kesimpulan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verifikasi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Validitas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etode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Triangulasi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993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4f7abbb21_0_61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 dirty="0" err="1" smtClean="0"/>
              <a:t>Referensi</a:t>
            </a:r>
            <a:endParaRPr dirty="0"/>
          </a:p>
        </p:txBody>
      </p:sp>
      <p:sp>
        <p:nvSpPr>
          <p:cNvPr id="90" name="Google Shape;90;g104f7abbb21_0_61"/>
          <p:cNvSpPr txBox="1">
            <a:spLocks noGrp="1"/>
          </p:cNvSpPr>
          <p:nvPr>
            <p:ph type="body" idx="1"/>
          </p:nvPr>
        </p:nvSpPr>
        <p:spPr>
          <a:xfrm>
            <a:off x="845430" y="1294004"/>
            <a:ext cx="10473532" cy="4774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numCol="1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Anton Baker,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Metode Filsafat, 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(Jakarta: Ghalia Indonesia, 2017)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i-FI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Arikunto Suharsimi. </a:t>
            </a:r>
            <a:r>
              <a:rPr lang="fi-FI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Prosedur Penelitian</a:t>
            </a:r>
            <a:r>
              <a:rPr lang="fi-FI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(Jakarta : Rineka Cipta, 2017)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Buhar Bugin.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Penelitian Kualitatif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,(Jakarta:Penanda Media Group,2017)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Cholid Narkubo, Abu Ahmadi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Metode Penelitian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,(Jakarta: PT. </a:t>
            </a:r>
            <a:r>
              <a:rPr lang="id-I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Bumi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Aksara,2018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Daga Tanggu Agustinus.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Makna Merdeka Belajar dan Pengaturan Peran Guru </a:t>
            </a:r>
            <a:r>
              <a:rPr lang="id-ID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v-SE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Sekolah </a:t>
            </a:r>
            <a:r>
              <a:rPr lang="sv-SE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Dasar </a:t>
            </a:r>
            <a:r>
              <a:rPr lang="sv-S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(Jakarta : jurnal education ,2021)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Denzin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K. Norman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Lincolin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Yvonna.Handbook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qualitative research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id-I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Yogyakarta : Pustaka Pelajar, 2017)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Laili Faizah,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Implementasi Pengembangan Kurikulum dalam </a:t>
            </a:r>
            <a:r>
              <a:rPr lang="id-ID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Pembentukan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id-ID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Peserta Didik di MI Darul Hikmah Bantarsoka Purwokerto </a:t>
            </a:r>
            <a:r>
              <a:rPr lang="id-ID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Barat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Banyumas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(Skripsi S-1, Jurusan Pendidikan Agama Islam Fakultas Tarbiyah </a:t>
            </a:r>
            <a:r>
              <a:rPr lang="id-I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ilmu Keguruan Institut Agama Islam Purwokwrto, 2018)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Djunaidi Ghony dan Fauzan Almanshur,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Metodeologi Penelitian Kualitatif</a:t>
            </a:r>
            <a:r>
              <a:rPr lang="id-I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Malang: Ar-Ruz Media, 2019</a:t>
            </a:r>
            <a:r>
              <a:rPr lang="id-I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Mulyasa.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Menjadi Guru Penggerak Merdeka Belajar 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.(Jakarta Barat: PT Bumi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Aksara,2021)</a:t>
            </a:r>
            <a:endParaRPr lang="nn-NO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n-NO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Priyanto, </a:t>
            </a:r>
            <a:r>
              <a:rPr lang="nn-NO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Buku pedoman pengalaman lapangan (PPL),STIPPGRI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sidoharjo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.(Surakarta: Yuma Pressindo,2018)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Sapitri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Kompetensi Profesional Dalam Meningkatkan Kualias Pembelajaran di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SMK Negeri 1 Liwa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(Skripsi S-1, Program Studi Pendidikan Agama </a:t>
            </a:r>
            <a:r>
              <a:rPr lang="id-I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Islam,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Fakultas 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Tarbiyah dan Keguruan Universitas Raden Intan Lampung, 2020)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Tika Widyastutik,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Persepsi Guru Tentang Konsep Merdeka Belajar Mendikbud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Nadiem Makarim dalam Pendidikan Agama Islam di MTS Negeri </a:t>
            </a:r>
            <a:r>
              <a:rPr lang="id-ID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Seleman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(Prodi Pendidikan Agama Islam Fakultas Agama Islam Universitas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 Indonesia Yogyakarta,2020)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Widyastuti Ana, Merdeka Belajar dan Implementasinya, (Jakarta : Elex Media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d-ID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Komputindo, 2022</a:t>
            </a:r>
            <a:r>
              <a:rPr lang="id-ID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id-ID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658</Words>
  <Application>Microsoft Office PowerPoint</Application>
  <PresentationFormat>Widescreen</PresentationFormat>
  <Paragraphs>48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Century Gothic</vt:lpstr>
      <vt:lpstr>Calibri</vt:lpstr>
      <vt:lpstr>Exo</vt:lpstr>
      <vt:lpstr>Times New Roman</vt:lpstr>
      <vt:lpstr>Office Theme</vt:lpstr>
      <vt:lpstr>Kompetensi Guru PAI dalam Mengimplementasikan Kurikulum Merdeka Belajar di SMA Muhammadiyah 3 Tulangan</vt:lpstr>
      <vt:lpstr>Latar Belakang</vt:lpstr>
      <vt:lpstr>Rumusan Masalah</vt:lpstr>
      <vt:lpstr>Tujuan Penelitian</vt:lpstr>
      <vt:lpstr>Metode Penelitian</vt:lpstr>
      <vt:lpstr>Metode Penelitian</vt:lpstr>
      <vt:lpstr>Referensi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of Embedding Messages From Bit 7 Until Bit 0 on RGB Image Component For A Novel Image Steganography</dc:title>
  <dc:creator>Umsida</dc:creator>
  <cp:lastModifiedBy>Windows 10</cp:lastModifiedBy>
  <cp:revision>25</cp:revision>
  <dcterms:created xsi:type="dcterms:W3CDTF">2020-02-15T07:43:00Z</dcterms:created>
  <dcterms:modified xsi:type="dcterms:W3CDTF">2022-12-13T00:54:36Z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1033-11.2.0.9031</vt:lpwstr>
  </property>
</Properties>
</file>