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E95DE-B1A0-4888-997A-324430EDCC7F}" type="datetimeFigureOut">
              <a:rPr lang="en-ID" smtClean="0"/>
              <a:t>02/11/2022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BC992-D543-4D0D-A25E-4198295AF2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70161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E95DE-B1A0-4888-997A-324430EDCC7F}" type="datetimeFigureOut">
              <a:rPr lang="en-ID" smtClean="0"/>
              <a:t>02/11/2022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BC992-D543-4D0D-A25E-4198295AF2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44924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E95DE-B1A0-4888-997A-324430EDCC7F}" type="datetimeFigureOut">
              <a:rPr lang="en-ID" smtClean="0"/>
              <a:t>02/11/2022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BC992-D543-4D0D-A25E-4198295AF2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8550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E95DE-B1A0-4888-997A-324430EDCC7F}" type="datetimeFigureOut">
              <a:rPr lang="en-ID" smtClean="0"/>
              <a:t>02/11/2022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BC992-D543-4D0D-A25E-4198295AF2D8}" type="slidenum">
              <a:rPr lang="en-ID" smtClean="0"/>
              <a:t>‹#›</a:t>
            </a:fld>
            <a:endParaRPr lang="en-ID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8340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E95DE-B1A0-4888-997A-324430EDCC7F}" type="datetimeFigureOut">
              <a:rPr lang="en-ID" smtClean="0"/>
              <a:t>02/11/2022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BC992-D543-4D0D-A25E-4198295AF2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520655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E95DE-B1A0-4888-997A-324430EDCC7F}" type="datetimeFigureOut">
              <a:rPr lang="en-ID" smtClean="0"/>
              <a:t>02/11/2022</a:t>
            </a:fld>
            <a:endParaRPr lang="en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BC992-D543-4D0D-A25E-4198295AF2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73781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E95DE-B1A0-4888-997A-324430EDCC7F}" type="datetimeFigureOut">
              <a:rPr lang="en-ID" smtClean="0"/>
              <a:t>02/11/2022</a:t>
            </a:fld>
            <a:endParaRPr lang="en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BC992-D543-4D0D-A25E-4198295AF2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571707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E95DE-B1A0-4888-997A-324430EDCC7F}" type="datetimeFigureOut">
              <a:rPr lang="en-ID" smtClean="0"/>
              <a:t>02/11/2022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BC992-D543-4D0D-A25E-4198295AF2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449361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E95DE-B1A0-4888-997A-324430EDCC7F}" type="datetimeFigureOut">
              <a:rPr lang="en-ID" smtClean="0"/>
              <a:t>02/11/2022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BC992-D543-4D0D-A25E-4198295AF2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98636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E95DE-B1A0-4888-997A-324430EDCC7F}" type="datetimeFigureOut">
              <a:rPr lang="en-ID" smtClean="0"/>
              <a:t>02/11/2022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BC992-D543-4D0D-A25E-4198295AF2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2196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E95DE-B1A0-4888-997A-324430EDCC7F}" type="datetimeFigureOut">
              <a:rPr lang="en-ID" smtClean="0"/>
              <a:t>02/11/2022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BC992-D543-4D0D-A25E-4198295AF2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71196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E95DE-B1A0-4888-997A-324430EDCC7F}" type="datetimeFigureOut">
              <a:rPr lang="en-ID" smtClean="0"/>
              <a:t>02/11/2022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BC992-D543-4D0D-A25E-4198295AF2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29082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E95DE-B1A0-4888-997A-324430EDCC7F}" type="datetimeFigureOut">
              <a:rPr lang="en-ID" smtClean="0"/>
              <a:t>02/11/2022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BC992-D543-4D0D-A25E-4198295AF2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26170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E95DE-B1A0-4888-997A-324430EDCC7F}" type="datetimeFigureOut">
              <a:rPr lang="en-ID" smtClean="0"/>
              <a:t>02/11/2022</a:t>
            </a:fld>
            <a:endParaRPr lang="en-ID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BC992-D543-4D0D-A25E-4198295AF2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41250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E95DE-B1A0-4888-997A-324430EDCC7F}" type="datetimeFigureOut">
              <a:rPr lang="en-ID" smtClean="0"/>
              <a:t>02/11/2022</a:t>
            </a:fld>
            <a:endParaRPr lang="en-ID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BC992-D543-4D0D-A25E-4198295AF2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04158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E95DE-B1A0-4888-997A-324430EDCC7F}" type="datetimeFigureOut">
              <a:rPr lang="en-ID" smtClean="0"/>
              <a:t>02/11/2022</a:t>
            </a:fld>
            <a:endParaRPr lang="en-ID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BC992-D543-4D0D-A25E-4198295AF2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17631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E95DE-B1A0-4888-997A-324430EDCC7F}" type="datetimeFigureOut">
              <a:rPr lang="en-ID" smtClean="0"/>
              <a:t>02/11/2022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BC992-D543-4D0D-A25E-4198295AF2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58164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1EE95DE-B1A0-4888-997A-324430EDCC7F}" type="datetimeFigureOut">
              <a:rPr lang="en-ID" smtClean="0"/>
              <a:t>02/11/2022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BC992-D543-4D0D-A25E-4198295AF2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971861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431B4-72FE-4DA8-9C61-F36A5B39FB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-145773"/>
            <a:ext cx="8825658" cy="3574774"/>
          </a:xfrm>
        </p:spPr>
        <p:txBody>
          <a:bodyPr/>
          <a:lstStyle/>
          <a:p>
            <a:r>
              <a:rPr lang="id-ID" sz="4800" dirty="0"/>
              <a:t>Nama : Bagas Muzaky Al Ain</a:t>
            </a:r>
            <a:br>
              <a:rPr lang="id-ID" sz="4800" dirty="0"/>
            </a:br>
            <a:r>
              <a:rPr lang="id-ID" sz="4800" dirty="0"/>
              <a:t>Nim : 161080200201</a:t>
            </a:r>
            <a:br>
              <a:rPr lang="id-ID" sz="4800" dirty="0"/>
            </a:br>
            <a:r>
              <a:rPr lang="id-ID" sz="4800" dirty="0"/>
              <a:t>Jurusan : Teknik Informatika</a:t>
            </a:r>
            <a:endParaRPr lang="en-ID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A58329-6F4A-49BF-9AA1-D04C201FF8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id-ID" sz="3600" dirty="0">
                <a:solidFill>
                  <a:schemeClr val="tx1"/>
                </a:solidFill>
              </a:rPr>
              <a:t>Judul : game Aksara jawa berbasis android</a:t>
            </a:r>
            <a:endParaRPr lang="en-ID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721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FF17B-414C-464E-B229-9DCB8793A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>
                <a:solidFill>
                  <a:schemeClr val="tx1"/>
                </a:solidFill>
              </a:rPr>
              <a:t>BAB 1</a:t>
            </a:r>
            <a:br>
              <a:rPr lang="id-ID" dirty="0">
                <a:solidFill>
                  <a:schemeClr val="tx1"/>
                </a:solidFill>
              </a:rPr>
            </a:br>
            <a:r>
              <a:rPr lang="id-ID" dirty="0">
                <a:solidFill>
                  <a:schemeClr val="tx1"/>
                </a:solidFill>
              </a:rPr>
              <a:t>Pendahuluan</a:t>
            </a:r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EDEAB-FD8A-47D9-B2C8-E8F2AD248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Aksara</a:t>
            </a:r>
            <a:r>
              <a:rPr lang="en-ID" dirty="0"/>
              <a:t> </a:t>
            </a:r>
            <a:r>
              <a:rPr lang="en-ID" dirty="0" err="1"/>
              <a:t>Jawa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salah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warisan</a:t>
            </a:r>
            <a:r>
              <a:rPr lang="en-ID" dirty="0"/>
              <a:t> </a:t>
            </a:r>
            <a:r>
              <a:rPr lang="en-ID" dirty="0" err="1"/>
              <a:t>kebudayaan</a:t>
            </a:r>
            <a:r>
              <a:rPr lang="en-ID" dirty="0"/>
              <a:t> yang </a:t>
            </a:r>
            <a:r>
              <a:rPr lang="en-ID" dirty="0" err="1"/>
              <a:t>ada</a:t>
            </a:r>
            <a:r>
              <a:rPr lang="en-ID" dirty="0"/>
              <a:t> di Indonesia, </a:t>
            </a:r>
            <a:r>
              <a:rPr lang="en-ID" dirty="0" err="1"/>
              <a:t>khususnya</a:t>
            </a:r>
            <a:r>
              <a:rPr lang="en-ID" dirty="0"/>
              <a:t> di </a:t>
            </a:r>
            <a:r>
              <a:rPr lang="en-ID" dirty="0" err="1"/>
              <a:t>tanah</a:t>
            </a:r>
            <a:r>
              <a:rPr lang="en-ID" dirty="0"/>
              <a:t> </a:t>
            </a:r>
            <a:r>
              <a:rPr lang="en-ID" dirty="0" err="1"/>
              <a:t>Jawa</a:t>
            </a:r>
            <a:r>
              <a:rPr lang="en-ID" dirty="0"/>
              <a:t>. Pada zaman </a:t>
            </a:r>
            <a:r>
              <a:rPr lang="en-ID" dirty="0" err="1"/>
              <a:t>dahulu</a:t>
            </a:r>
            <a:r>
              <a:rPr lang="en-ID" dirty="0"/>
              <a:t> </a:t>
            </a:r>
            <a:r>
              <a:rPr lang="en-ID" dirty="0" err="1"/>
              <a:t>aksara</a:t>
            </a:r>
            <a:r>
              <a:rPr lang="en-ID" dirty="0"/>
              <a:t> </a:t>
            </a:r>
            <a:r>
              <a:rPr lang="en-ID" dirty="0" err="1"/>
              <a:t>jawa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huruf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penulisan</a:t>
            </a:r>
            <a:r>
              <a:rPr lang="en-ID" dirty="0"/>
              <a:t> </a:t>
            </a:r>
            <a:r>
              <a:rPr lang="en-ID" dirty="0" err="1"/>
              <a:t>menuskrip</a:t>
            </a:r>
            <a:r>
              <a:rPr lang="en-ID" dirty="0"/>
              <a:t> </a:t>
            </a:r>
            <a:r>
              <a:rPr lang="en-ID" dirty="0" err="1"/>
              <a:t>kuno</a:t>
            </a:r>
            <a:r>
              <a:rPr lang="en-ID" dirty="0"/>
              <a:t>, kitab </a:t>
            </a:r>
            <a:r>
              <a:rPr lang="en-ID" dirty="0" err="1"/>
              <a:t>babad</a:t>
            </a:r>
            <a:r>
              <a:rPr lang="en-ID" dirty="0"/>
              <a:t> </a:t>
            </a:r>
            <a:r>
              <a:rPr lang="en-ID" dirty="0" err="1"/>
              <a:t>jawa</a:t>
            </a:r>
            <a:r>
              <a:rPr lang="en-ID" dirty="0"/>
              <a:t>, kitab </a:t>
            </a:r>
            <a:r>
              <a:rPr lang="en-ID" dirty="0" err="1"/>
              <a:t>tembangtembang</a:t>
            </a:r>
            <a:r>
              <a:rPr lang="en-ID" dirty="0"/>
              <a:t> </a:t>
            </a:r>
            <a:r>
              <a:rPr lang="en-ID" dirty="0" err="1"/>
              <a:t>jawa</a:t>
            </a:r>
            <a:r>
              <a:rPr lang="en-ID" dirty="0"/>
              <a:t>, </a:t>
            </a:r>
            <a:r>
              <a:rPr lang="en-ID" dirty="0" err="1"/>
              <a:t>buku</a:t>
            </a:r>
            <a:r>
              <a:rPr lang="en-ID" dirty="0"/>
              <a:t> </a:t>
            </a:r>
            <a:r>
              <a:rPr lang="en-ID" dirty="0" err="1"/>
              <a:t>ramuan</a:t>
            </a:r>
            <a:r>
              <a:rPr lang="en-ID" dirty="0"/>
              <a:t> </a:t>
            </a:r>
            <a:r>
              <a:rPr lang="en-ID" dirty="0" err="1"/>
              <a:t>jamu</a:t>
            </a:r>
            <a:r>
              <a:rPr lang="en-ID" dirty="0"/>
              <a:t> </a:t>
            </a:r>
            <a:r>
              <a:rPr lang="en-ID" dirty="0" err="1"/>
              <a:t>tradisional</a:t>
            </a:r>
            <a:r>
              <a:rPr lang="en-ID" dirty="0"/>
              <a:t> </a:t>
            </a:r>
            <a:r>
              <a:rPr lang="en-ID" dirty="0" err="1"/>
              <a:t>jawa</a:t>
            </a:r>
            <a:r>
              <a:rPr lang="en-ID" dirty="0"/>
              <a:t>, </a:t>
            </a:r>
            <a:r>
              <a:rPr lang="en-ID" dirty="0" err="1"/>
              <a:t>prasasti-prasasti</a:t>
            </a:r>
            <a:r>
              <a:rPr lang="en-ID" dirty="0"/>
              <a:t> </a:t>
            </a:r>
            <a:r>
              <a:rPr lang="en-ID" dirty="0" err="1"/>
              <a:t>tanda</a:t>
            </a:r>
            <a:r>
              <a:rPr lang="en-ID" dirty="0"/>
              <a:t> </a:t>
            </a:r>
            <a:r>
              <a:rPr lang="en-ID" dirty="0" err="1"/>
              <a:t>kebesaran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zaman </a:t>
            </a:r>
            <a:r>
              <a:rPr lang="en-ID" dirty="0" err="1"/>
              <a:t>kerajaan</a:t>
            </a:r>
            <a:r>
              <a:rPr lang="en-ID" dirty="0"/>
              <a:t>, dan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keperluan</a:t>
            </a:r>
            <a:r>
              <a:rPr lang="en-ID" dirty="0"/>
              <a:t> </a:t>
            </a:r>
            <a:r>
              <a:rPr lang="en-ID" dirty="0" err="1"/>
              <a:t>menulis</a:t>
            </a:r>
            <a:r>
              <a:rPr lang="en-ID" dirty="0"/>
              <a:t> </a:t>
            </a:r>
            <a:r>
              <a:rPr lang="en-ID" dirty="0" err="1"/>
              <a:t>lainnya</a:t>
            </a:r>
            <a:r>
              <a:rPr lang="en-ID" dirty="0"/>
              <a:t> juga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aksara</a:t>
            </a:r>
            <a:r>
              <a:rPr lang="en-ID" dirty="0"/>
              <a:t> </a:t>
            </a:r>
            <a:r>
              <a:rPr lang="en-ID" dirty="0" err="1"/>
              <a:t>jawa</a:t>
            </a:r>
            <a:r>
              <a:rPr lang="en-ID" dirty="0"/>
              <a:t>. </a:t>
            </a:r>
            <a:r>
              <a:rPr lang="en-ID" dirty="0" err="1"/>
              <a:t>Perkembangan</a:t>
            </a:r>
            <a:r>
              <a:rPr lang="en-ID" dirty="0"/>
              <a:t> zaman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dihindarkan</a:t>
            </a:r>
            <a:r>
              <a:rPr lang="en-ID" dirty="0"/>
              <a:t>,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hadirnya</a:t>
            </a:r>
            <a:r>
              <a:rPr lang="en-ID" dirty="0"/>
              <a:t> </a:t>
            </a:r>
            <a:r>
              <a:rPr lang="en-ID" dirty="0" err="1"/>
              <a:t>huruf</a:t>
            </a:r>
            <a:r>
              <a:rPr lang="en-ID" dirty="0"/>
              <a:t> lain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mudah</a:t>
            </a:r>
            <a:r>
              <a:rPr lang="en-ID" dirty="0"/>
              <a:t> </a:t>
            </a:r>
            <a:r>
              <a:rPr lang="en-ID" dirty="0" err="1"/>
              <a:t>dibaca</a:t>
            </a:r>
            <a:r>
              <a:rPr lang="en-ID" dirty="0"/>
              <a:t> dan </a:t>
            </a:r>
            <a:r>
              <a:rPr lang="en-ID" dirty="0" err="1"/>
              <a:t>dipahamisecara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 </a:t>
            </a:r>
            <a:r>
              <a:rPr lang="en-ID" dirty="0" err="1"/>
              <a:t>mempengaruhi</a:t>
            </a:r>
            <a:r>
              <a:rPr lang="en-ID" dirty="0"/>
              <a:t> </a:t>
            </a:r>
            <a:r>
              <a:rPr lang="en-ID" dirty="0" err="1"/>
              <a:t>pudarnya</a:t>
            </a:r>
            <a:r>
              <a:rPr lang="en-ID" dirty="0"/>
              <a:t> </a:t>
            </a:r>
            <a:r>
              <a:rPr lang="en-ID" dirty="0" err="1"/>
              <a:t>pengetahuan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Aksara</a:t>
            </a:r>
            <a:r>
              <a:rPr lang="en-ID" dirty="0"/>
              <a:t> </a:t>
            </a:r>
            <a:r>
              <a:rPr lang="en-ID" dirty="0" err="1"/>
              <a:t>Jawa</a:t>
            </a:r>
            <a:r>
              <a:rPr lang="en-ID" dirty="0"/>
              <a:t>. </a:t>
            </a:r>
            <a:r>
              <a:rPr lang="en-ID" dirty="0" err="1"/>
              <a:t>Pembelajaran</a:t>
            </a:r>
            <a:r>
              <a:rPr lang="en-ID" dirty="0"/>
              <a:t> </a:t>
            </a:r>
            <a:r>
              <a:rPr lang="en-ID" dirty="0" err="1"/>
              <a:t>bahsa</a:t>
            </a:r>
            <a:r>
              <a:rPr lang="en-ID" dirty="0"/>
              <a:t> </a:t>
            </a:r>
            <a:r>
              <a:rPr lang="en-ID" dirty="0" err="1"/>
              <a:t>jawa</a:t>
            </a:r>
            <a:r>
              <a:rPr lang="en-ID" dirty="0"/>
              <a:t> yang </a:t>
            </a:r>
            <a:r>
              <a:rPr lang="en-ID" dirty="0" err="1"/>
              <a:t>terkesan</a:t>
            </a:r>
            <a:r>
              <a:rPr lang="en-ID" dirty="0"/>
              <a:t> </a:t>
            </a:r>
            <a:r>
              <a:rPr lang="en-ID" dirty="0" err="1"/>
              <a:t>monoton</a:t>
            </a:r>
            <a:r>
              <a:rPr lang="en-ID" dirty="0"/>
              <a:t> dan </a:t>
            </a:r>
            <a:r>
              <a:rPr lang="en-ID" dirty="0" err="1"/>
              <a:t>membosankan</a:t>
            </a:r>
            <a:r>
              <a:rPr lang="en-ID" dirty="0"/>
              <a:t> </a:t>
            </a:r>
            <a:r>
              <a:rPr lang="en-ID" dirty="0" err="1"/>
              <a:t>menambah</a:t>
            </a:r>
            <a:r>
              <a:rPr lang="en-ID" dirty="0"/>
              <a:t> </a:t>
            </a:r>
            <a:r>
              <a:rPr lang="en-ID" dirty="0" err="1"/>
              <a:t>keengganan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mempelajari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jawa</a:t>
            </a:r>
            <a:r>
              <a:rPr lang="en-ID" dirty="0"/>
              <a:t> </a:t>
            </a:r>
            <a:r>
              <a:rPr lang="en-ID" dirty="0" err="1"/>
              <a:t>apalagi</a:t>
            </a:r>
            <a:r>
              <a:rPr lang="en-ID" dirty="0"/>
              <a:t> </a:t>
            </a:r>
            <a:r>
              <a:rPr lang="en-ID" dirty="0" err="1"/>
              <a:t>Aksara</a:t>
            </a:r>
            <a:r>
              <a:rPr lang="en-ID" dirty="0"/>
              <a:t> </a:t>
            </a:r>
            <a:r>
              <a:rPr lang="en-ID" dirty="0" err="1"/>
              <a:t>Jawa</a:t>
            </a:r>
            <a:r>
              <a:rPr lang="en-ID" dirty="0"/>
              <a:t> pada </a:t>
            </a:r>
            <a:r>
              <a:rPr lang="en-ID" dirty="0" err="1"/>
              <a:t>siswa</a:t>
            </a:r>
            <a:r>
              <a:rPr lang="en-ID" dirty="0"/>
              <a:t> </a:t>
            </a:r>
            <a:r>
              <a:rPr lang="en-ID" dirty="0" err="1"/>
              <a:t>khususnya</a:t>
            </a:r>
            <a:r>
              <a:rPr lang="en-ID" dirty="0"/>
              <a:t> </a:t>
            </a:r>
            <a:r>
              <a:rPr lang="en-ID" dirty="0" err="1"/>
              <a:t>dilingkungan</a:t>
            </a:r>
            <a:r>
              <a:rPr lang="en-ID" dirty="0"/>
              <a:t> </a:t>
            </a:r>
            <a:r>
              <a:rPr lang="en-ID" dirty="0" err="1"/>
              <a:t>sekolah</a:t>
            </a:r>
            <a:r>
              <a:rPr lang="en-ID" dirty="0"/>
              <a:t> </a:t>
            </a:r>
            <a:r>
              <a:rPr lang="en-ID" dirty="0" err="1"/>
              <a:t>dasar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99158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8730B-D643-4185-BD40-0D16DC333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6E63E-D05F-4AC5-AB85-407FAC2390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400" dirty="0" err="1"/>
              <a:t>Menurut</a:t>
            </a:r>
            <a:r>
              <a:rPr lang="en-ID" sz="2400" dirty="0"/>
              <a:t> </a:t>
            </a:r>
            <a:r>
              <a:rPr lang="en-ID" sz="2400" dirty="0" err="1"/>
              <a:t>Dagun</a:t>
            </a:r>
            <a:r>
              <a:rPr lang="en-ID" sz="2400" dirty="0"/>
              <a:t>, “</a:t>
            </a:r>
            <a:r>
              <a:rPr lang="en-ID" sz="2400" dirty="0" err="1"/>
              <a:t>Keterampilan</a:t>
            </a:r>
            <a:r>
              <a:rPr lang="en-ID" sz="2400" dirty="0"/>
              <a:t> </a:t>
            </a:r>
            <a:r>
              <a:rPr lang="en-ID" sz="2400" dirty="0" err="1"/>
              <a:t>dasar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tiga</a:t>
            </a:r>
            <a:r>
              <a:rPr lang="en-ID" sz="2400" dirty="0"/>
              <a:t> </a:t>
            </a:r>
            <a:r>
              <a:rPr lang="en-ID" sz="2400" dirty="0" err="1"/>
              <a:t>keterampilan</a:t>
            </a:r>
            <a:r>
              <a:rPr lang="en-ID" sz="2400" dirty="0"/>
              <a:t> </a:t>
            </a:r>
            <a:r>
              <a:rPr lang="en-ID" sz="2400" dirty="0" err="1"/>
              <a:t>dasar</a:t>
            </a:r>
            <a:r>
              <a:rPr lang="en-ID" sz="2400" dirty="0"/>
              <a:t> </a:t>
            </a:r>
            <a:r>
              <a:rPr lang="en-ID" sz="2400" dirty="0" err="1"/>
              <a:t>yaitu</a:t>
            </a:r>
            <a:r>
              <a:rPr lang="en-ID" sz="2400" dirty="0"/>
              <a:t> </a:t>
            </a:r>
            <a:r>
              <a:rPr lang="en-ID" sz="2400" dirty="0" err="1"/>
              <a:t>membaca</a:t>
            </a:r>
            <a:r>
              <a:rPr lang="en-ID" sz="2400" dirty="0"/>
              <a:t>, </a:t>
            </a:r>
            <a:r>
              <a:rPr lang="en-ID" sz="2400" dirty="0" err="1"/>
              <a:t>menulis</a:t>
            </a:r>
            <a:r>
              <a:rPr lang="en-ID" sz="2400" dirty="0"/>
              <a:t>, </a:t>
            </a:r>
            <a:r>
              <a:rPr lang="en-ID" sz="2400" dirty="0" err="1"/>
              <a:t>berhitung</a:t>
            </a:r>
            <a:r>
              <a:rPr lang="en-ID" sz="2400" dirty="0"/>
              <a:t>.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menjadi</a:t>
            </a:r>
            <a:r>
              <a:rPr lang="en-ID" sz="2400" dirty="0"/>
              <a:t> </a:t>
            </a:r>
            <a:r>
              <a:rPr lang="en-ID" sz="2400" dirty="0" err="1"/>
              <a:t>dasar</a:t>
            </a:r>
            <a:r>
              <a:rPr lang="en-ID" sz="2400" dirty="0"/>
              <a:t> pada </a:t>
            </a:r>
            <a:r>
              <a:rPr lang="en-ID" sz="2400" dirty="0" err="1"/>
              <a:t>peningkatan</a:t>
            </a:r>
            <a:r>
              <a:rPr lang="en-ID" sz="2400" dirty="0"/>
              <a:t> </a:t>
            </a:r>
            <a:r>
              <a:rPr lang="en-ID" sz="2400" dirty="0" err="1"/>
              <a:t>kemampuan</a:t>
            </a:r>
            <a:r>
              <a:rPr lang="en-ID" sz="2400" dirty="0"/>
              <a:t> yang lain.”(2006: 495). </a:t>
            </a:r>
            <a:r>
              <a:rPr lang="en-ID" sz="2400" dirty="0" err="1"/>
              <a:t>Tarigan</a:t>
            </a:r>
            <a:r>
              <a:rPr lang="en-ID" sz="2400" dirty="0"/>
              <a:t> (2008: 1) </a:t>
            </a:r>
            <a:r>
              <a:rPr lang="en-ID" sz="2400" dirty="0" err="1"/>
              <a:t>mengemukakan</a:t>
            </a:r>
            <a:r>
              <a:rPr lang="en-ID" sz="2400" dirty="0"/>
              <a:t> </a:t>
            </a:r>
            <a:r>
              <a:rPr lang="en-ID" sz="2400" dirty="0" err="1"/>
              <a:t>bahwa</a:t>
            </a:r>
            <a:r>
              <a:rPr lang="en-ID" sz="2400" dirty="0"/>
              <a:t> </a:t>
            </a:r>
            <a:r>
              <a:rPr lang="en-ID" sz="2400" dirty="0" err="1"/>
              <a:t>setiap</a:t>
            </a:r>
            <a:r>
              <a:rPr lang="en-ID" sz="2400" dirty="0"/>
              <a:t> </a:t>
            </a:r>
            <a:r>
              <a:rPr lang="en-ID" sz="2400" dirty="0" err="1"/>
              <a:t>keterampilan</a:t>
            </a:r>
            <a:r>
              <a:rPr lang="en-ID" sz="2400" dirty="0"/>
              <a:t> </a:t>
            </a:r>
            <a:r>
              <a:rPr lang="en-ID" sz="2400" dirty="0" err="1"/>
              <a:t>tersebut</a:t>
            </a:r>
            <a:r>
              <a:rPr lang="en-ID" sz="2400" dirty="0"/>
              <a:t> </a:t>
            </a:r>
            <a:r>
              <a:rPr lang="en-ID" sz="2400" dirty="0" err="1"/>
              <a:t>erat</a:t>
            </a:r>
            <a:r>
              <a:rPr lang="en-ID" sz="2400" dirty="0"/>
              <a:t> </a:t>
            </a:r>
            <a:r>
              <a:rPr lang="en-ID" sz="2400" dirty="0" err="1"/>
              <a:t>sekali</a:t>
            </a:r>
            <a:r>
              <a:rPr lang="en-ID" sz="2400" dirty="0"/>
              <a:t> </a:t>
            </a:r>
            <a:r>
              <a:rPr lang="en-ID" sz="2400" dirty="0" err="1"/>
              <a:t>berhubungan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tiga</a:t>
            </a:r>
            <a:r>
              <a:rPr lang="en-ID" sz="2400" dirty="0"/>
              <a:t> </a:t>
            </a:r>
            <a:r>
              <a:rPr lang="en-ID" sz="2400" dirty="0" err="1"/>
              <a:t>keterampilan</a:t>
            </a:r>
            <a:r>
              <a:rPr lang="en-ID" sz="2400" dirty="0"/>
              <a:t> </a:t>
            </a:r>
            <a:r>
              <a:rPr lang="en-ID" sz="2400" dirty="0" err="1"/>
              <a:t>lainnya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cara</a:t>
            </a:r>
            <a:r>
              <a:rPr lang="en-ID" sz="2400" dirty="0"/>
              <a:t> yang </a:t>
            </a:r>
            <a:r>
              <a:rPr lang="en-ID" sz="2400" dirty="0" err="1"/>
              <a:t>beraneka</a:t>
            </a:r>
            <a:r>
              <a:rPr lang="en-ID" sz="2400" dirty="0"/>
              <a:t> </a:t>
            </a:r>
            <a:r>
              <a:rPr lang="en-ID" sz="2400" dirty="0" err="1"/>
              <a:t>rona</a:t>
            </a:r>
            <a:r>
              <a:rPr lang="en-ID" sz="2400" dirty="0"/>
              <a:t>. </a:t>
            </a:r>
            <a:r>
              <a:rPr lang="en-ID" sz="2400" dirty="0" err="1"/>
              <a:t>Menurut</a:t>
            </a:r>
            <a:r>
              <a:rPr lang="en-ID" sz="2400" dirty="0"/>
              <a:t> </a:t>
            </a:r>
            <a:r>
              <a:rPr lang="en-ID" sz="2400" dirty="0" err="1"/>
              <a:t>Hamalik</a:t>
            </a:r>
            <a:r>
              <a:rPr lang="en-ID" sz="2400" dirty="0"/>
              <a:t> (2012: 138) </a:t>
            </a:r>
            <a:r>
              <a:rPr lang="en-ID" sz="2400" dirty="0" err="1"/>
              <a:t>menyatakan</a:t>
            </a:r>
            <a:r>
              <a:rPr lang="en-ID" sz="2400" dirty="0"/>
              <a:t> </a:t>
            </a:r>
            <a:r>
              <a:rPr lang="en-ID" sz="2400" dirty="0" err="1"/>
              <a:t>keterampilan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serangkaian</a:t>
            </a:r>
            <a:r>
              <a:rPr lang="en-ID" sz="2400" dirty="0"/>
              <a:t> </a:t>
            </a:r>
            <a:r>
              <a:rPr lang="en-ID" sz="2400" dirty="0" err="1"/>
              <a:t>gerakan</a:t>
            </a:r>
            <a:r>
              <a:rPr lang="en-ID" sz="2400" dirty="0"/>
              <a:t>, </a:t>
            </a:r>
            <a:r>
              <a:rPr lang="en-ID" sz="2400" dirty="0" err="1"/>
              <a:t>tiap</a:t>
            </a:r>
            <a:r>
              <a:rPr lang="en-ID" sz="2400" dirty="0"/>
              <a:t> </a:t>
            </a:r>
            <a:r>
              <a:rPr lang="en-ID" sz="2400" dirty="0" err="1"/>
              <a:t>ikatan</a:t>
            </a:r>
            <a:r>
              <a:rPr lang="en-ID" sz="2400" dirty="0"/>
              <a:t> </a:t>
            </a:r>
            <a:r>
              <a:rPr lang="en-ID" sz="2400" dirty="0" err="1"/>
              <a:t>berperan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stimulus </a:t>
            </a:r>
            <a:r>
              <a:rPr lang="en-ID" sz="2400" dirty="0" err="1"/>
              <a:t>terhadap</a:t>
            </a:r>
            <a:r>
              <a:rPr lang="en-ID" sz="2400" dirty="0"/>
              <a:t> </a:t>
            </a:r>
            <a:r>
              <a:rPr lang="en-ID" sz="2400" dirty="0" err="1"/>
              <a:t>ikatan</a:t>
            </a:r>
            <a:r>
              <a:rPr lang="en-ID" sz="2400" dirty="0"/>
              <a:t> </a:t>
            </a:r>
            <a:r>
              <a:rPr lang="en-ID" sz="2400" dirty="0" err="1"/>
              <a:t>berikutnya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91637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098C5-4846-45D4-8B00-5CBDF0FFC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FCA6E-4CA8-4F7E-B94C-865D38CDF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91548"/>
            <a:ext cx="8946541" cy="5956851"/>
          </a:xfrm>
        </p:spPr>
        <p:txBody>
          <a:bodyPr>
            <a:noAutofit/>
          </a:bodyPr>
          <a:lstStyle/>
          <a:p>
            <a:r>
              <a:rPr lang="en-ID" sz="2400" dirty="0"/>
              <a:t>Kata game </a:t>
            </a:r>
            <a:r>
              <a:rPr lang="en-ID" sz="2400" dirty="0" err="1"/>
              <a:t>berasal</a:t>
            </a:r>
            <a:r>
              <a:rPr lang="en-ID" sz="2400" dirty="0"/>
              <a:t> </a:t>
            </a:r>
            <a:r>
              <a:rPr lang="en-ID" sz="2400" dirty="0" err="1"/>
              <a:t>salam</a:t>
            </a:r>
            <a:r>
              <a:rPr lang="en-ID" sz="2400" dirty="0"/>
              <a:t> </a:t>
            </a:r>
            <a:r>
              <a:rPr lang="en-ID" sz="2400" dirty="0" err="1"/>
              <a:t>bahasa</a:t>
            </a:r>
            <a:r>
              <a:rPr lang="en-ID" sz="2400" dirty="0"/>
              <a:t> </a:t>
            </a:r>
            <a:r>
              <a:rPr lang="en-ID" sz="2400" dirty="0" err="1"/>
              <a:t>Inggris</a:t>
            </a:r>
            <a:r>
              <a:rPr lang="en-ID" sz="2400" dirty="0"/>
              <a:t> yang </a:t>
            </a:r>
            <a:r>
              <a:rPr lang="en-ID" sz="2400" dirty="0" err="1"/>
              <a:t>berarti</a:t>
            </a:r>
            <a:r>
              <a:rPr lang="en-ID" sz="2400" dirty="0"/>
              <a:t> </a:t>
            </a:r>
            <a:r>
              <a:rPr lang="en-ID" sz="2400" dirty="0" err="1"/>
              <a:t>permainan</a:t>
            </a:r>
            <a:r>
              <a:rPr lang="en-ID" sz="2400" dirty="0"/>
              <a:t>. </a:t>
            </a:r>
            <a:r>
              <a:rPr lang="en-ID" sz="2400" dirty="0" err="1"/>
              <a:t>Permainan</a:t>
            </a:r>
            <a:r>
              <a:rPr lang="en-ID" sz="2400" dirty="0"/>
              <a:t> </a:t>
            </a:r>
            <a:r>
              <a:rPr lang="en-ID" sz="2400" dirty="0" err="1"/>
              <a:t>itu</a:t>
            </a:r>
            <a:r>
              <a:rPr lang="en-ID" sz="2400" dirty="0"/>
              <a:t> </a:t>
            </a:r>
            <a:r>
              <a:rPr lang="en-ID" sz="2400" dirty="0" err="1"/>
              <a:t>sendiri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sesuatu</a:t>
            </a:r>
            <a:r>
              <a:rPr lang="en-ID" sz="2400" dirty="0"/>
              <a:t> yang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dimainkan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aturan</a:t>
            </a:r>
            <a:r>
              <a:rPr lang="en-ID" sz="2400" dirty="0"/>
              <a:t> </a:t>
            </a:r>
            <a:r>
              <a:rPr lang="en-ID" sz="2400" dirty="0" err="1"/>
              <a:t>tertentu</a:t>
            </a:r>
            <a:r>
              <a:rPr lang="en-ID" sz="2400" dirty="0"/>
              <a:t>, </a:t>
            </a: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tujuan</a:t>
            </a:r>
            <a:r>
              <a:rPr lang="en-ID" sz="2400" dirty="0"/>
              <a:t> yang </a:t>
            </a:r>
            <a:r>
              <a:rPr lang="en-ID" sz="2400" dirty="0" err="1"/>
              <a:t>ingin</a:t>
            </a:r>
            <a:r>
              <a:rPr lang="en-ID" sz="2400" dirty="0"/>
              <a:t> </a:t>
            </a:r>
            <a:r>
              <a:rPr lang="en-ID" sz="2400" dirty="0" err="1"/>
              <a:t>dicapai</a:t>
            </a:r>
            <a:r>
              <a:rPr lang="en-ID" sz="2400" dirty="0"/>
              <a:t>, dan pada </a:t>
            </a:r>
            <a:r>
              <a:rPr lang="en-ID" sz="2400" dirty="0" err="1"/>
              <a:t>akhirnya</a:t>
            </a:r>
            <a:r>
              <a:rPr lang="en-ID" sz="2400" dirty="0"/>
              <a:t> </a:t>
            </a:r>
            <a:r>
              <a:rPr lang="en-ID" sz="2400" dirty="0" err="1"/>
              <a:t>menghasilkan</a:t>
            </a:r>
            <a:r>
              <a:rPr lang="en-ID" sz="2400" dirty="0"/>
              <a:t> </a:t>
            </a:r>
            <a:r>
              <a:rPr lang="en-ID" sz="2400" dirty="0" err="1"/>
              <a:t>menang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kalah</a:t>
            </a:r>
            <a:r>
              <a:rPr lang="en-ID" sz="2400" dirty="0"/>
              <a:t>.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penggunaannya</a:t>
            </a:r>
            <a:r>
              <a:rPr lang="en-ID" sz="2400" dirty="0"/>
              <a:t>, </a:t>
            </a:r>
            <a:r>
              <a:rPr lang="en-ID" sz="2400" dirty="0" err="1"/>
              <a:t>saat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kata game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mengacu</a:t>
            </a:r>
            <a:r>
              <a:rPr lang="en-ID" sz="2400" dirty="0"/>
              <a:t> </a:t>
            </a:r>
            <a:r>
              <a:rPr lang="en-ID" sz="2400" dirty="0" err="1"/>
              <a:t>kepada</a:t>
            </a:r>
            <a:r>
              <a:rPr lang="en-ID" sz="2400" dirty="0"/>
              <a:t> video game yang </a:t>
            </a:r>
            <a:r>
              <a:rPr lang="en-ID" sz="2400" dirty="0" err="1"/>
              <a:t>sebenarnya</a:t>
            </a:r>
            <a:r>
              <a:rPr lang="en-ID" sz="2400" dirty="0"/>
              <a:t> </a:t>
            </a:r>
            <a:r>
              <a:rPr lang="en-ID" sz="2400" dirty="0" err="1"/>
              <a:t>mengarah</a:t>
            </a:r>
            <a:r>
              <a:rPr lang="en-ID" sz="2400" dirty="0"/>
              <a:t> </a:t>
            </a:r>
            <a:r>
              <a:rPr lang="en-ID" sz="2400" dirty="0" err="1"/>
              <a:t>kepada</a:t>
            </a:r>
            <a:r>
              <a:rPr lang="en-ID" sz="2400" dirty="0"/>
              <a:t> </a:t>
            </a:r>
            <a:r>
              <a:rPr lang="en-ID" sz="2400" dirty="0" err="1"/>
              <a:t>sebuah</a:t>
            </a:r>
            <a:r>
              <a:rPr lang="en-ID" sz="2400" dirty="0"/>
              <a:t> </a:t>
            </a:r>
            <a:r>
              <a:rPr lang="en-ID" sz="2400" dirty="0" err="1"/>
              <a:t>alat</a:t>
            </a:r>
            <a:r>
              <a:rPr lang="en-ID" sz="2400" dirty="0"/>
              <a:t>, </a:t>
            </a:r>
            <a:r>
              <a:rPr lang="en-ID" sz="2400" dirty="0" err="1"/>
              <a:t>komputer</a:t>
            </a:r>
            <a:r>
              <a:rPr lang="en-ID" sz="2400" dirty="0"/>
              <a:t> yang </a:t>
            </a:r>
            <a:r>
              <a:rPr lang="en-ID" sz="2400" dirty="0" err="1"/>
              <a:t>membuat</a:t>
            </a:r>
            <a:r>
              <a:rPr lang="en-ID" sz="2400" dirty="0"/>
              <a:t> </a:t>
            </a:r>
            <a:r>
              <a:rPr lang="en-ID" sz="2400" dirty="0" err="1"/>
              <a:t>tampilan</a:t>
            </a:r>
            <a:r>
              <a:rPr lang="en-ID" sz="2400" dirty="0"/>
              <a:t> video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televisi</a:t>
            </a:r>
            <a:r>
              <a:rPr lang="en-ID" sz="2400" dirty="0"/>
              <a:t>, </a:t>
            </a:r>
            <a:r>
              <a:rPr lang="en-ID" sz="2400" dirty="0" err="1"/>
              <a:t>tepi</a:t>
            </a:r>
            <a:r>
              <a:rPr lang="en-ID" sz="2400" dirty="0"/>
              <a:t> kata video game </a:t>
            </a:r>
            <a:r>
              <a:rPr lang="en-ID" sz="2400" dirty="0" err="1"/>
              <a:t>sekarang</a:t>
            </a:r>
            <a:r>
              <a:rPr lang="en-ID" sz="2400" dirty="0"/>
              <a:t> </a:t>
            </a:r>
            <a:r>
              <a:rPr lang="en-ID" sz="2400" dirty="0" err="1"/>
              <a:t>sudah</a:t>
            </a:r>
            <a:r>
              <a:rPr lang="en-ID" sz="2400" dirty="0"/>
              <a:t> </a:t>
            </a:r>
            <a:r>
              <a:rPr lang="en-ID" sz="2400" dirty="0" err="1"/>
              <a:t>mencakup</a:t>
            </a:r>
            <a:r>
              <a:rPr lang="en-ID" sz="2400" dirty="0"/>
              <a:t> </a:t>
            </a:r>
            <a:r>
              <a:rPr lang="en-ID" sz="2400" dirty="0" err="1"/>
              <a:t>banyak</a:t>
            </a:r>
            <a:r>
              <a:rPr lang="en-ID" sz="2400" dirty="0"/>
              <a:t> </a:t>
            </a:r>
            <a:r>
              <a:rPr lang="en-ID" sz="2400" dirty="0" err="1"/>
              <a:t>istilah</a:t>
            </a:r>
            <a:r>
              <a:rPr lang="en-ID" sz="2400" dirty="0"/>
              <a:t>, </a:t>
            </a:r>
            <a:r>
              <a:rPr lang="en-ID" sz="2400" dirty="0" err="1"/>
              <a:t>seperti</a:t>
            </a:r>
            <a:r>
              <a:rPr lang="en-ID" sz="2400" dirty="0"/>
              <a:t> </a:t>
            </a:r>
            <a:r>
              <a:rPr lang="en-ID" sz="2400" dirty="0" err="1"/>
              <a:t>permainan</a:t>
            </a:r>
            <a:r>
              <a:rPr lang="en-ID" sz="2400" dirty="0"/>
              <a:t> yang </a:t>
            </a:r>
            <a:r>
              <a:rPr lang="en-ID" sz="2400" dirty="0" err="1"/>
              <a:t>dimainkan</a:t>
            </a:r>
            <a:r>
              <a:rPr lang="en-ID" sz="2400" dirty="0"/>
              <a:t> di </a:t>
            </a:r>
            <a:r>
              <a:rPr lang="en-ID" sz="2400" dirty="0" err="1"/>
              <a:t>komputer</a:t>
            </a:r>
            <a:r>
              <a:rPr lang="en-ID" sz="2400" dirty="0"/>
              <a:t>, mobile phone, console, dan lain </a:t>
            </a:r>
            <a:r>
              <a:rPr lang="en-ID" sz="2400" dirty="0" err="1"/>
              <a:t>sebagainya</a:t>
            </a:r>
            <a:r>
              <a:rPr lang="en-ID" sz="2400" dirty="0"/>
              <a:t> (Chandler Heather, Chandler </a:t>
            </a:r>
            <a:r>
              <a:rPr lang="en-ID" sz="2400" dirty="0" err="1"/>
              <a:t>Rafel</a:t>
            </a:r>
            <a:r>
              <a:rPr lang="en-ID" sz="2400" dirty="0"/>
              <a:t>, 2011).</a:t>
            </a:r>
          </a:p>
        </p:txBody>
      </p:sp>
    </p:spTree>
    <p:extLst>
      <p:ext uri="{BB962C8B-B14F-4D97-AF65-F5344CB8AC3E}">
        <p14:creationId xmlns:p14="http://schemas.microsoft.com/office/powerpoint/2010/main" val="623238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4CCBC-7D92-4AC3-8E0E-95AFC298C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40896-F738-42B3-BBB6-A10BE3C2E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0"/>
            <a:ext cx="8946541" cy="6248399"/>
          </a:xfrm>
        </p:spPr>
        <p:txBody>
          <a:bodyPr/>
          <a:lstStyle/>
          <a:p>
            <a:r>
              <a:rPr lang="en-ID" dirty="0" err="1"/>
              <a:t>Sebuah</a:t>
            </a:r>
            <a:r>
              <a:rPr lang="en-ID" dirty="0"/>
              <a:t> activity diagram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direalisasikan</a:t>
            </a:r>
            <a:r>
              <a:rPr lang="en-ID" dirty="0"/>
              <a:t> oleh </a:t>
            </a:r>
            <a:r>
              <a:rPr lang="en-ID" dirty="0" err="1"/>
              <a:t>satu</a:t>
            </a:r>
            <a:r>
              <a:rPr lang="en-ID" dirty="0"/>
              <a:t> use case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. </a:t>
            </a:r>
            <a:r>
              <a:rPr lang="en-ID" dirty="0" err="1"/>
              <a:t>Aktivitas</a:t>
            </a:r>
            <a:r>
              <a:rPr lang="en-ID" dirty="0"/>
              <a:t> </a:t>
            </a:r>
            <a:r>
              <a:rPr lang="en-ID" dirty="0" err="1"/>
              <a:t>menggambarkan</a:t>
            </a:r>
            <a:r>
              <a:rPr lang="en-ID" dirty="0"/>
              <a:t> proses yang </a:t>
            </a:r>
            <a:r>
              <a:rPr lang="en-ID" dirty="0" err="1"/>
              <a:t>berjalan</a:t>
            </a:r>
            <a:r>
              <a:rPr lang="en-ID" dirty="0"/>
              <a:t>, </a:t>
            </a:r>
            <a:r>
              <a:rPr lang="en-ID" dirty="0" err="1"/>
              <a:t>sementara</a:t>
            </a:r>
            <a:r>
              <a:rPr lang="en-ID" dirty="0"/>
              <a:t> use case </a:t>
            </a:r>
            <a:r>
              <a:rPr lang="en-ID" dirty="0" err="1"/>
              <a:t>menggambarkan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aktor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aktivitas</a:t>
            </a:r>
            <a:r>
              <a:rPr lang="en-ID" dirty="0"/>
              <a:t>. Sama </a:t>
            </a:r>
            <a:r>
              <a:rPr lang="en-ID" dirty="0" err="1"/>
              <a:t>seperti</a:t>
            </a:r>
            <a:r>
              <a:rPr lang="en-ID" dirty="0"/>
              <a:t> state, </a:t>
            </a:r>
            <a:r>
              <a:rPr lang="en-ID" dirty="0" err="1"/>
              <a:t>standar</a:t>
            </a:r>
            <a:r>
              <a:rPr lang="en-ID" dirty="0"/>
              <a:t> UML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segiempat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sudut</a:t>
            </a:r>
            <a:r>
              <a:rPr lang="en-ID" dirty="0"/>
              <a:t> </a:t>
            </a:r>
            <a:r>
              <a:rPr lang="en-ID" dirty="0" err="1"/>
              <a:t>membulat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menggambarkan</a:t>
            </a:r>
            <a:r>
              <a:rPr lang="en-ID" dirty="0"/>
              <a:t> </a:t>
            </a:r>
            <a:r>
              <a:rPr lang="en-ID" dirty="0" err="1"/>
              <a:t>aktivitas</a:t>
            </a:r>
            <a:r>
              <a:rPr lang="en-ID" dirty="0"/>
              <a:t>. Decision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menggambarkan</a:t>
            </a:r>
            <a:r>
              <a:rPr lang="en-ID" dirty="0"/>
              <a:t> behaviour pada </a:t>
            </a:r>
            <a:r>
              <a:rPr lang="en-ID" dirty="0" err="1"/>
              <a:t>kondisi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.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meng-ilustrasikan</a:t>
            </a:r>
            <a:r>
              <a:rPr lang="en-ID" dirty="0"/>
              <a:t> proses-proses </a:t>
            </a:r>
            <a:r>
              <a:rPr lang="en-ID" dirty="0" err="1"/>
              <a:t>paralel</a:t>
            </a:r>
            <a:r>
              <a:rPr lang="en-ID" dirty="0"/>
              <a:t> (fork dan join)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titik</a:t>
            </a:r>
            <a:r>
              <a:rPr lang="en-ID" dirty="0"/>
              <a:t> </a:t>
            </a:r>
            <a:r>
              <a:rPr lang="en-ID" dirty="0" err="1"/>
              <a:t>sinkronisasi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berupa</a:t>
            </a:r>
            <a:r>
              <a:rPr lang="en-ID" dirty="0"/>
              <a:t> </a:t>
            </a:r>
            <a:r>
              <a:rPr lang="en-ID" dirty="0" err="1"/>
              <a:t>titik</a:t>
            </a:r>
            <a:r>
              <a:rPr lang="en-ID" dirty="0"/>
              <a:t>, </a:t>
            </a:r>
            <a:r>
              <a:rPr lang="en-ID" dirty="0" err="1"/>
              <a:t>garis</a:t>
            </a:r>
            <a:r>
              <a:rPr lang="en-ID" dirty="0"/>
              <a:t> horizontal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vertikal</a:t>
            </a:r>
            <a:r>
              <a:rPr lang="en-ID" dirty="0"/>
              <a:t>. Activity diagram </a:t>
            </a:r>
            <a:r>
              <a:rPr lang="en-ID" dirty="0" err="1"/>
              <a:t>dibagi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object </a:t>
            </a:r>
            <a:r>
              <a:rPr lang="en-ID" dirty="0" err="1"/>
              <a:t>swimlane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menggambarkan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mana yang </a:t>
            </a:r>
            <a:r>
              <a:rPr lang="en-ID" dirty="0" err="1"/>
              <a:t>bertanggung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aktivitas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. </a:t>
            </a:r>
            <a:r>
              <a:rPr lang="en-ID" dirty="0" err="1"/>
              <a:t>Berikut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dirty="0" err="1"/>
              <a:t>gambar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activity diagram</a:t>
            </a:r>
          </a:p>
        </p:txBody>
      </p:sp>
    </p:spTree>
    <p:extLst>
      <p:ext uri="{BB962C8B-B14F-4D97-AF65-F5344CB8AC3E}">
        <p14:creationId xmlns:p14="http://schemas.microsoft.com/office/powerpoint/2010/main" val="8143955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</TotalTime>
  <Words>411</Words>
  <Application>Microsoft Office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Nama : Bagas Muzaky Al Ain Nim : 161080200201 Jurusan : Teknik Informatika</vt:lpstr>
      <vt:lpstr>BAB 1 Pendahuluan</vt:lpstr>
      <vt:lpstr> </vt:lpstr>
      <vt:lpstr>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Nama : Bagas Muzaky Al Ain Nim : 161080200201 Jurusan : Teknik Informatika</dc:title>
  <dc:creator>ASUS</dc:creator>
  <cp:lastModifiedBy>ASUS</cp:lastModifiedBy>
  <cp:revision>1</cp:revision>
  <dcterms:created xsi:type="dcterms:W3CDTF">2022-11-02T05:21:22Z</dcterms:created>
  <dcterms:modified xsi:type="dcterms:W3CDTF">2022-11-02T05:40:17Z</dcterms:modified>
</cp:coreProperties>
</file>