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70161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44924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8550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8340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52065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737810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571707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44936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9863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2196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7119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29082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26170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41250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0415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17631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8164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81EE95DE-B1A0-4888-997A-324430EDCC7F}" type="datetimeFigureOut">
              <a:rPr lang="en-ID" smtClean="0"/>
              <a:t>02/11/2022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BC992-D543-4D0D-A25E-4198295AF2D8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7186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431B4-72FE-4DA8-9C61-F36A5B39FB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-145773"/>
            <a:ext cx="8825658" cy="3574774"/>
          </a:xfrm>
        </p:spPr>
        <p:txBody>
          <a:bodyPr/>
          <a:lstStyle/>
          <a:p>
            <a:r>
              <a:rPr lang="id-ID" sz="4800" dirty="0"/>
              <a:t>Nama : Bagas Muzaky Al Ain</a:t>
            </a:r>
            <a:br>
              <a:rPr lang="id-ID" sz="4800" dirty="0"/>
            </a:br>
            <a:r>
              <a:rPr lang="id-ID" sz="4800" dirty="0"/>
              <a:t>Nim : 161080200201</a:t>
            </a:r>
            <a:br>
              <a:rPr lang="id-ID" sz="4800" dirty="0"/>
            </a:br>
            <a:r>
              <a:rPr lang="id-ID" sz="4800" dirty="0"/>
              <a:t>Jurusan : Teknik Informatika</a:t>
            </a:r>
            <a:endParaRPr lang="en-ID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A58329-6F4A-49BF-9AA1-D04C201FF8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id-ID" sz="3600" dirty="0">
                <a:solidFill>
                  <a:schemeClr val="tx1"/>
                </a:solidFill>
              </a:rPr>
              <a:t>Judul : game Aksara jawa berbasis android</a:t>
            </a:r>
            <a:endParaRPr lang="en-ID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72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FF17B-414C-464E-B229-9DCB8793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d-ID" dirty="0">
                <a:solidFill>
                  <a:schemeClr val="tx1"/>
                </a:solidFill>
              </a:rPr>
              <a:t>BAB 1</a:t>
            </a:r>
            <a:br>
              <a:rPr lang="id-ID" dirty="0">
                <a:solidFill>
                  <a:schemeClr val="tx1"/>
                </a:solidFill>
              </a:rPr>
            </a:br>
            <a:r>
              <a:rPr lang="id-ID" dirty="0">
                <a:solidFill>
                  <a:schemeClr val="tx1"/>
                </a:solidFill>
              </a:rPr>
              <a:t>Pendahuluan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EDEAB-FD8A-47D9-B2C8-E8F2AD248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Aksara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</a:t>
            </a:r>
            <a:r>
              <a:rPr lang="en-ID" dirty="0" err="1"/>
              <a:t>merupakan</a:t>
            </a:r>
            <a:r>
              <a:rPr lang="en-ID" dirty="0"/>
              <a:t> salah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warisan</a:t>
            </a:r>
            <a:r>
              <a:rPr lang="en-ID" dirty="0"/>
              <a:t> </a:t>
            </a:r>
            <a:r>
              <a:rPr lang="en-ID" dirty="0" err="1"/>
              <a:t>kebudayaan</a:t>
            </a:r>
            <a:r>
              <a:rPr lang="en-ID" dirty="0"/>
              <a:t> yang </a:t>
            </a:r>
            <a:r>
              <a:rPr lang="en-ID" dirty="0" err="1"/>
              <a:t>ada</a:t>
            </a:r>
            <a:r>
              <a:rPr lang="en-ID" dirty="0"/>
              <a:t> di Indonesia, </a:t>
            </a:r>
            <a:r>
              <a:rPr lang="en-ID" dirty="0" err="1"/>
              <a:t>khususnya</a:t>
            </a:r>
            <a:r>
              <a:rPr lang="en-ID" dirty="0"/>
              <a:t> di </a:t>
            </a:r>
            <a:r>
              <a:rPr lang="en-ID" dirty="0" err="1"/>
              <a:t>tanah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. Pada zaman </a:t>
            </a:r>
            <a:r>
              <a:rPr lang="en-ID" dirty="0" err="1"/>
              <a:t>dahulu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huruf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penulisan</a:t>
            </a:r>
            <a:r>
              <a:rPr lang="en-ID" dirty="0"/>
              <a:t> </a:t>
            </a:r>
            <a:r>
              <a:rPr lang="en-ID" dirty="0" err="1"/>
              <a:t>menuskrip</a:t>
            </a:r>
            <a:r>
              <a:rPr lang="en-ID" dirty="0"/>
              <a:t> </a:t>
            </a:r>
            <a:r>
              <a:rPr lang="en-ID" dirty="0" err="1"/>
              <a:t>kuno</a:t>
            </a:r>
            <a:r>
              <a:rPr lang="en-ID" dirty="0"/>
              <a:t>, kitab </a:t>
            </a:r>
            <a:r>
              <a:rPr lang="en-ID" dirty="0" err="1"/>
              <a:t>babad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, kitab </a:t>
            </a:r>
            <a:r>
              <a:rPr lang="en-ID" dirty="0" err="1"/>
              <a:t>tembangtembang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, </a:t>
            </a:r>
            <a:r>
              <a:rPr lang="en-ID" dirty="0" err="1"/>
              <a:t>buku</a:t>
            </a:r>
            <a:r>
              <a:rPr lang="en-ID" dirty="0"/>
              <a:t> </a:t>
            </a:r>
            <a:r>
              <a:rPr lang="en-ID" dirty="0" err="1"/>
              <a:t>ramuan</a:t>
            </a:r>
            <a:r>
              <a:rPr lang="en-ID" dirty="0"/>
              <a:t> </a:t>
            </a:r>
            <a:r>
              <a:rPr lang="en-ID" dirty="0" err="1"/>
              <a:t>jamu</a:t>
            </a:r>
            <a:r>
              <a:rPr lang="en-ID" dirty="0"/>
              <a:t> </a:t>
            </a:r>
            <a:r>
              <a:rPr lang="en-ID" dirty="0" err="1"/>
              <a:t>tradisional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, </a:t>
            </a:r>
            <a:r>
              <a:rPr lang="en-ID" dirty="0" err="1"/>
              <a:t>prasasti-prasasti</a:t>
            </a:r>
            <a:r>
              <a:rPr lang="en-ID" dirty="0"/>
              <a:t> </a:t>
            </a:r>
            <a:r>
              <a:rPr lang="en-ID" dirty="0" err="1"/>
              <a:t>tanda</a:t>
            </a:r>
            <a:r>
              <a:rPr lang="en-ID" dirty="0"/>
              <a:t> </a:t>
            </a:r>
            <a:r>
              <a:rPr lang="en-ID" dirty="0" err="1"/>
              <a:t>kebesaran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zaman </a:t>
            </a:r>
            <a:r>
              <a:rPr lang="en-ID" dirty="0" err="1"/>
              <a:t>kerajaan</a:t>
            </a:r>
            <a:r>
              <a:rPr lang="en-ID" dirty="0"/>
              <a:t>, dan </a:t>
            </a:r>
            <a:r>
              <a:rPr lang="en-ID" dirty="0" err="1"/>
              <a:t>berbagai</a:t>
            </a:r>
            <a:r>
              <a:rPr lang="en-ID" dirty="0"/>
              <a:t> </a:t>
            </a:r>
            <a:r>
              <a:rPr lang="en-ID" dirty="0" err="1"/>
              <a:t>keperluan</a:t>
            </a:r>
            <a:r>
              <a:rPr lang="en-ID" dirty="0"/>
              <a:t> </a:t>
            </a:r>
            <a:r>
              <a:rPr lang="en-ID" dirty="0" err="1"/>
              <a:t>menulis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 juga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. </a:t>
            </a:r>
            <a:r>
              <a:rPr lang="en-ID" dirty="0" err="1"/>
              <a:t>Perkembangan</a:t>
            </a:r>
            <a:r>
              <a:rPr lang="en-ID" dirty="0"/>
              <a:t> zaman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dihindarkan</a:t>
            </a:r>
            <a:r>
              <a:rPr lang="en-ID" dirty="0"/>
              <a:t>,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hadirnya</a:t>
            </a:r>
            <a:r>
              <a:rPr lang="en-ID" dirty="0"/>
              <a:t> </a:t>
            </a:r>
            <a:r>
              <a:rPr lang="en-ID" dirty="0" err="1"/>
              <a:t>huruf</a:t>
            </a:r>
            <a:r>
              <a:rPr lang="en-ID" dirty="0"/>
              <a:t> lain yang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dibaca</a:t>
            </a:r>
            <a:r>
              <a:rPr lang="en-ID" dirty="0"/>
              <a:t> dan </a:t>
            </a:r>
            <a:r>
              <a:rPr lang="en-ID" dirty="0" err="1"/>
              <a:t>dipahamisecara</a:t>
            </a:r>
            <a:r>
              <a:rPr lang="en-ID" dirty="0"/>
              <a:t> </a:t>
            </a:r>
            <a:r>
              <a:rPr lang="en-ID" dirty="0" err="1"/>
              <a:t>umum</a:t>
            </a:r>
            <a:r>
              <a:rPr lang="en-ID" dirty="0"/>
              <a:t> </a:t>
            </a:r>
            <a:r>
              <a:rPr lang="en-ID" dirty="0" err="1"/>
              <a:t>mempengaruhi</a:t>
            </a:r>
            <a:r>
              <a:rPr lang="en-ID" dirty="0"/>
              <a:t> </a:t>
            </a:r>
            <a:r>
              <a:rPr lang="en-ID" dirty="0" err="1"/>
              <a:t>pudarnya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. </a:t>
            </a:r>
            <a:r>
              <a:rPr lang="en-ID" dirty="0" err="1"/>
              <a:t>Pembelajaran</a:t>
            </a:r>
            <a:r>
              <a:rPr lang="en-ID" dirty="0"/>
              <a:t> </a:t>
            </a:r>
            <a:r>
              <a:rPr lang="en-ID" dirty="0" err="1"/>
              <a:t>bahsa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yang </a:t>
            </a:r>
            <a:r>
              <a:rPr lang="en-ID" dirty="0" err="1"/>
              <a:t>terkesan</a:t>
            </a:r>
            <a:r>
              <a:rPr lang="en-ID" dirty="0"/>
              <a:t> </a:t>
            </a:r>
            <a:r>
              <a:rPr lang="en-ID" dirty="0" err="1"/>
              <a:t>monoton</a:t>
            </a:r>
            <a:r>
              <a:rPr lang="en-ID" dirty="0"/>
              <a:t> dan </a:t>
            </a:r>
            <a:r>
              <a:rPr lang="en-ID" dirty="0" err="1"/>
              <a:t>membosankan</a:t>
            </a:r>
            <a:r>
              <a:rPr lang="en-ID" dirty="0"/>
              <a:t> </a:t>
            </a:r>
            <a:r>
              <a:rPr lang="en-ID" dirty="0" err="1"/>
              <a:t>menambah</a:t>
            </a:r>
            <a:r>
              <a:rPr lang="en-ID" dirty="0"/>
              <a:t> </a:t>
            </a:r>
            <a:r>
              <a:rPr lang="en-ID" dirty="0" err="1"/>
              <a:t>keengganan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mempelajari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</a:t>
            </a:r>
            <a:r>
              <a:rPr lang="en-ID" dirty="0" err="1"/>
              <a:t>apalagi</a:t>
            </a:r>
            <a:r>
              <a:rPr lang="en-ID" dirty="0"/>
              <a:t> </a:t>
            </a:r>
            <a:r>
              <a:rPr lang="en-ID" dirty="0" err="1"/>
              <a:t>Aksara</a:t>
            </a:r>
            <a:r>
              <a:rPr lang="en-ID" dirty="0"/>
              <a:t> </a:t>
            </a:r>
            <a:r>
              <a:rPr lang="en-ID" dirty="0" err="1"/>
              <a:t>Jawa</a:t>
            </a:r>
            <a:r>
              <a:rPr lang="en-ID" dirty="0"/>
              <a:t> pada </a:t>
            </a:r>
            <a:r>
              <a:rPr lang="en-ID" dirty="0" err="1"/>
              <a:t>siswa</a:t>
            </a:r>
            <a:r>
              <a:rPr lang="en-ID" dirty="0"/>
              <a:t> </a:t>
            </a:r>
            <a:r>
              <a:rPr lang="en-ID" dirty="0" err="1"/>
              <a:t>khususnya</a:t>
            </a:r>
            <a:r>
              <a:rPr lang="en-ID" dirty="0"/>
              <a:t> </a:t>
            </a:r>
            <a:r>
              <a:rPr lang="en-ID" dirty="0" err="1"/>
              <a:t>dilingkungan</a:t>
            </a:r>
            <a:r>
              <a:rPr lang="en-ID" dirty="0"/>
              <a:t> </a:t>
            </a:r>
            <a:r>
              <a:rPr lang="en-ID" dirty="0" err="1"/>
              <a:t>sekolah</a:t>
            </a:r>
            <a:r>
              <a:rPr lang="en-ID" dirty="0"/>
              <a:t> </a:t>
            </a:r>
            <a:r>
              <a:rPr lang="en-ID" dirty="0" err="1"/>
              <a:t>dasar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99158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8730B-D643-4185-BD40-0D16DC33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96E63E-D05F-4AC5-AB85-407FAC2390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2400" dirty="0" err="1"/>
              <a:t>Menurut</a:t>
            </a:r>
            <a:r>
              <a:rPr lang="en-ID" sz="2400" dirty="0"/>
              <a:t> </a:t>
            </a:r>
            <a:r>
              <a:rPr lang="en-ID" sz="2400" dirty="0" err="1"/>
              <a:t>Dagun</a:t>
            </a:r>
            <a:r>
              <a:rPr lang="en-ID" sz="2400" dirty="0"/>
              <a:t>, “</a:t>
            </a:r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tiga</a:t>
            </a:r>
            <a:r>
              <a:rPr lang="en-ID" sz="2400" dirty="0"/>
              <a:t> </a:t>
            </a:r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</a:t>
            </a:r>
            <a:r>
              <a:rPr lang="en-ID" sz="2400" dirty="0" err="1"/>
              <a:t>yaitu</a:t>
            </a:r>
            <a:r>
              <a:rPr lang="en-ID" sz="2400" dirty="0"/>
              <a:t> </a:t>
            </a:r>
            <a:r>
              <a:rPr lang="en-ID" sz="2400" dirty="0" err="1"/>
              <a:t>membaca</a:t>
            </a:r>
            <a:r>
              <a:rPr lang="en-ID" sz="2400" dirty="0"/>
              <a:t>, </a:t>
            </a:r>
            <a:r>
              <a:rPr lang="en-ID" sz="2400" dirty="0" err="1"/>
              <a:t>menulis</a:t>
            </a:r>
            <a:r>
              <a:rPr lang="en-ID" sz="2400" dirty="0"/>
              <a:t>, </a:t>
            </a:r>
            <a:r>
              <a:rPr lang="en-ID" sz="2400" dirty="0" err="1"/>
              <a:t>berhitung</a:t>
            </a:r>
            <a:r>
              <a:rPr lang="en-ID" sz="2400" dirty="0"/>
              <a:t>.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dasar</a:t>
            </a:r>
            <a:r>
              <a:rPr lang="en-ID" sz="2400" dirty="0"/>
              <a:t> pada </a:t>
            </a:r>
            <a:r>
              <a:rPr lang="en-ID" sz="2400" dirty="0" err="1"/>
              <a:t>peningkatan</a:t>
            </a:r>
            <a:r>
              <a:rPr lang="en-ID" sz="2400" dirty="0"/>
              <a:t> </a:t>
            </a:r>
            <a:r>
              <a:rPr lang="en-ID" sz="2400" dirty="0" err="1"/>
              <a:t>kemampuan</a:t>
            </a:r>
            <a:r>
              <a:rPr lang="en-ID" sz="2400" dirty="0"/>
              <a:t> yang lain.”(2006: 495). </a:t>
            </a:r>
            <a:r>
              <a:rPr lang="en-ID" sz="2400" dirty="0" err="1"/>
              <a:t>Tarigan</a:t>
            </a:r>
            <a:r>
              <a:rPr lang="en-ID" sz="2400" dirty="0"/>
              <a:t> (2008: 1) </a:t>
            </a:r>
            <a:r>
              <a:rPr lang="en-ID" sz="2400" dirty="0" err="1"/>
              <a:t>mengemukakan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setiap</a:t>
            </a:r>
            <a:r>
              <a:rPr lang="en-ID" sz="2400" dirty="0"/>
              <a:t> </a:t>
            </a:r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erat</a:t>
            </a:r>
            <a:r>
              <a:rPr lang="en-ID" sz="2400" dirty="0"/>
              <a:t> </a:t>
            </a:r>
            <a:r>
              <a:rPr lang="en-ID" sz="2400" dirty="0" err="1"/>
              <a:t>sekali</a:t>
            </a:r>
            <a:r>
              <a:rPr lang="en-ID" sz="2400" dirty="0"/>
              <a:t> </a:t>
            </a:r>
            <a:r>
              <a:rPr lang="en-ID" sz="2400" dirty="0" err="1"/>
              <a:t>berhubungan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tiga</a:t>
            </a:r>
            <a:r>
              <a:rPr lang="en-ID" sz="2400" dirty="0"/>
              <a:t> </a:t>
            </a:r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lainnya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cara</a:t>
            </a:r>
            <a:r>
              <a:rPr lang="en-ID" sz="2400" dirty="0"/>
              <a:t> yang </a:t>
            </a:r>
            <a:r>
              <a:rPr lang="en-ID" sz="2400" dirty="0" err="1"/>
              <a:t>beraneka</a:t>
            </a:r>
            <a:r>
              <a:rPr lang="en-ID" sz="2400" dirty="0"/>
              <a:t> </a:t>
            </a:r>
            <a:r>
              <a:rPr lang="en-ID" sz="2400" dirty="0" err="1"/>
              <a:t>rona</a:t>
            </a:r>
            <a:r>
              <a:rPr lang="en-ID" sz="2400" dirty="0"/>
              <a:t>. </a:t>
            </a:r>
            <a:r>
              <a:rPr lang="en-ID" sz="2400" dirty="0" err="1"/>
              <a:t>Menurut</a:t>
            </a:r>
            <a:r>
              <a:rPr lang="en-ID" sz="2400" dirty="0"/>
              <a:t> </a:t>
            </a:r>
            <a:r>
              <a:rPr lang="en-ID" sz="2400" dirty="0" err="1"/>
              <a:t>Hamalik</a:t>
            </a:r>
            <a:r>
              <a:rPr lang="en-ID" sz="2400" dirty="0"/>
              <a:t> (2012: 138) </a:t>
            </a:r>
            <a:r>
              <a:rPr lang="en-ID" sz="2400" dirty="0" err="1"/>
              <a:t>menyatakan</a:t>
            </a:r>
            <a:r>
              <a:rPr lang="en-ID" sz="2400" dirty="0"/>
              <a:t> </a:t>
            </a:r>
            <a:r>
              <a:rPr lang="en-ID" sz="2400" dirty="0" err="1"/>
              <a:t>keterampilan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serangkaian</a:t>
            </a:r>
            <a:r>
              <a:rPr lang="en-ID" sz="2400" dirty="0"/>
              <a:t> </a:t>
            </a:r>
            <a:r>
              <a:rPr lang="en-ID" sz="2400" dirty="0" err="1"/>
              <a:t>gerakan</a:t>
            </a:r>
            <a:r>
              <a:rPr lang="en-ID" sz="2400" dirty="0"/>
              <a:t>, </a:t>
            </a:r>
            <a:r>
              <a:rPr lang="en-ID" sz="2400" dirty="0" err="1"/>
              <a:t>tiap</a:t>
            </a:r>
            <a:r>
              <a:rPr lang="en-ID" sz="2400" dirty="0"/>
              <a:t> </a:t>
            </a:r>
            <a:r>
              <a:rPr lang="en-ID" sz="2400" dirty="0" err="1"/>
              <a:t>ikatan</a:t>
            </a:r>
            <a:r>
              <a:rPr lang="en-ID" sz="2400" dirty="0"/>
              <a:t> </a:t>
            </a:r>
            <a:r>
              <a:rPr lang="en-ID" sz="2400" dirty="0" err="1"/>
              <a:t>berperan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stimulus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ikatan</a:t>
            </a:r>
            <a:r>
              <a:rPr lang="en-ID" sz="2400" dirty="0"/>
              <a:t> </a:t>
            </a:r>
            <a:r>
              <a:rPr lang="en-ID" sz="2400" dirty="0" err="1"/>
              <a:t>berikutnya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163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098C5-4846-45D4-8B00-5CBDF0FFC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5FCA6E-4CA8-4F7E-B94C-865D38CDF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91548"/>
            <a:ext cx="8946541" cy="5956851"/>
          </a:xfrm>
        </p:spPr>
        <p:txBody>
          <a:bodyPr>
            <a:noAutofit/>
          </a:bodyPr>
          <a:lstStyle/>
          <a:p>
            <a:r>
              <a:rPr lang="en-ID" sz="2400" dirty="0"/>
              <a:t>Kata game </a:t>
            </a:r>
            <a:r>
              <a:rPr lang="en-ID" sz="2400" dirty="0" err="1"/>
              <a:t>berasal</a:t>
            </a:r>
            <a:r>
              <a:rPr lang="en-ID" sz="2400" dirty="0"/>
              <a:t> </a:t>
            </a:r>
            <a:r>
              <a:rPr lang="en-ID" sz="2400" dirty="0" err="1"/>
              <a:t>salam</a:t>
            </a:r>
            <a:r>
              <a:rPr lang="en-ID" sz="2400" dirty="0"/>
              <a:t> </a:t>
            </a:r>
            <a:r>
              <a:rPr lang="en-ID" sz="2400" dirty="0" err="1"/>
              <a:t>bahasa</a:t>
            </a:r>
            <a:r>
              <a:rPr lang="en-ID" sz="2400" dirty="0"/>
              <a:t> </a:t>
            </a:r>
            <a:r>
              <a:rPr lang="en-ID" sz="2400" dirty="0" err="1"/>
              <a:t>Inggris</a:t>
            </a:r>
            <a:r>
              <a:rPr lang="en-ID" sz="2400" dirty="0"/>
              <a:t> yang </a:t>
            </a:r>
            <a:r>
              <a:rPr lang="en-ID" sz="2400" dirty="0" err="1"/>
              <a:t>berarti</a:t>
            </a:r>
            <a:r>
              <a:rPr lang="en-ID" sz="2400" dirty="0"/>
              <a:t> </a:t>
            </a:r>
            <a:r>
              <a:rPr lang="en-ID" sz="2400" dirty="0" err="1"/>
              <a:t>permainan</a:t>
            </a:r>
            <a:r>
              <a:rPr lang="en-ID" sz="2400" dirty="0"/>
              <a:t>. </a:t>
            </a:r>
            <a:r>
              <a:rPr lang="en-ID" sz="2400" dirty="0" err="1"/>
              <a:t>Permainan</a:t>
            </a:r>
            <a:r>
              <a:rPr lang="en-ID" sz="2400" dirty="0"/>
              <a:t> </a:t>
            </a:r>
            <a:r>
              <a:rPr lang="en-ID" sz="2400" dirty="0" err="1"/>
              <a:t>itu</a:t>
            </a:r>
            <a:r>
              <a:rPr lang="en-ID" sz="2400" dirty="0"/>
              <a:t> </a:t>
            </a:r>
            <a:r>
              <a:rPr lang="en-ID" sz="2400" dirty="0" err="1"/>
              <a:t>sendiri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sesuatu</a:t>
            </a:r>
            <a:r>
              <a:rPr lang="en-ID" sz="2400" dirty="0"/>
              <a:t> yang </a:t>
            </a:r>
            <a:r>
              <a:rPr lang="en-ID" sz="2400" dirty="0" err="1"/>
              <a:t>dapat</a:t>
            </a:r>
            <a:r>
              <a:rPr lang="en-ID" sz="2400" dirty="0"/>
              <a:t> </a:t>
            </a:r>
            <a:r>
              <a:rPr lang="en-ID" sz="2400" dirty="0" err="1"/>
              <a:t>dimainkan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aturan</a:t>
            </a:r>
            <a:r>
              <a:rPr lang="en-ID" sz="2400" dirty="0"/>
              <a:t> </a:t>
            </a:r>
            <a:r>
              <a:rPr lang="en-ID" sz="2400" dirty="0" err="1"/>
              <a:t>tertentu</a:t>
            </a:r>
            <a:r>
              <a:rPr lang="en-ID" sz="2400" dirty="0"/>
              <a:t>,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yang </a:t>
            </a:r>
            <a:r>
              <a:rPr lang="en-ID" sz="2400" dirty="0" err="1"/>
              <a:t>ingin</a:t>
            </a:r>
            <a:r>
              <a:rPr lang="en-ID" sz="2400" dirty="0"/>
              <a:t> </a:t>
            </a:r>
            <a:r>
              <a:rPr lang="en-ID" sz="2400" dirty="0" err="1"/>
              <a:t>dicapai</a:t>
            </a:r>
            <a:r>
              <a:rPr lang="en-ID" sz="2400" dirty="0"/>
              <a:t>, dan pada </a:t>
            </a:r>
            <a:r>
              <a:rPr lang="en-ID" sz="2400" dirty="0" err="1"/>
              <a:t>akhirnya</a:t>
            </a:r>
            <a:r>
              <a:rPr lang="en-ID" sz="2400" dirty="0"/>
              <a:t> </a:t>
            </a:r>
            <a:r>
              <a:rPr lang="en-ID" sz="2400" dirty="0" err="1"/>
              <a:t>menghasilkan</a:t>
            </a:r>
            <a:r>
              <a:rPr lang="en-ID" sz="2400" dirty="0"/>
              <a:t> </a:t>
            </a:r>
            <a:r>
              <a:rPr lang="en-ID" sz="2400" dirty="0" err="1"/>
              <a:t>menang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kalah</a:t>
            </a:r>
            <a:r>
              <a:rPr lang="en-ID" sz="2400" dirty="0"/>
              <a:t>.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penggunaannya</a:t>
            </a:r>
            <a:r>
              <a:rPr lang="en-ID" sz="2400" dirty="0"/>
              <a:t>, </a:t>
            </a:r>
            <a:r>
              <a:rPr lang="en-ID" sz="2400" dirty="0" err="1"/>
              <a:t>saat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kata game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mengacu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video game yang </a:t>
            </a:r>
            <a:r>
              <a:rPr lang="en-ID" sz="2400" dirty="0" err="1"/>
              <a:t>sebenarnya</a:t>
            </a:r>
            <a:r>
              <a:rPr lang="en-ID" sz="2400" dirty="0"/>
              <a:t> </a:t>
            </a:r>
            <a:r>
              <a:rPr lang="en-ID" sz="2400" dirty="0" err="1"/>
              <a:t>mengarah</a:t>
            </a:r>
            <a:r>
              <a:rPr lang="en-ID" sz="2400" dirty="0"/>
              <a:t> </a:t>
            </a:r>
            <a:r>
              <a:rPr lang="en-ID" sz="2400" dirty="0" err="1"/>
              <a:t>kepada</a:t>
            </a:r>
            <a:r>
              <a:rPr lang="en-ID" sz="2400" dirty="0"/>
              <a:t> </a:t>
            </a:r>
            <a:r>
              <a:rPr lang="en-ID" sz="2400" dirty="0" err="1"/>
              <a:t>sebuah</a:t>
            </a:r>
            <a:r>
              <a:rPr lang="en-ID" sz="2400" dirty="0"/>
              <a:t> </a:t>
            </a:r>
            <a:r>
              <a:rPr lang="en-ID" sz="2400" dirty="0" err="1"/>
              <a:t>alat</a:t>
            </a:r>
            <a:r>
              <a:rPr lang="en-ID" sz="2400" dirty="0"/>
              <a:t>, </a:t>
            </a:r>
            <a:r>
              <a:rPr lang="en-ID" sz="2400" dirty="0" err="1"/>
              <a:t>komputer</a:t>
            </a:r>
            <a:r>
              <a:rPr lang="en-ID" sz="2400" dirty="0"/>
              <a:t> yang </a:t>
            </a:r>
            <a:r>
              <a:rPr lang="en-ID" sz="2400" dirty="0" err="1"/>
              <a:t>membuat</a:t>
            </a:r>
            <a:r>
              <a:rPr lang="en-ID" sz="2400" dirty="0"/>
              <a:t> </a:t>
            </a:r>
            <a:r>
              <a:rPr lang="en-ID" sz="2400" dirty="0" err="1"/>
              <a:t>tampilan</a:t>
            </a:r>
            <a:r>
              <a:rPr lang="en-ID" sz="2400" dirty="0"/>
              <a:t> video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televisi</a:t>
            </a:r>
            <a:r>
              <a:rPr lang="en-ID" sz="2400" dirty="0"/>
              <a:t>, </a:t>
            </a:r>
            <a:r>
              <a:rPr lang="en-ID" sz="2400" dirty="0" err="1"/>
              <a:t>tepi</a:t>
            </a:r>
            <a:r>
              <a:rPr lang="en-ID" sz="2400" dirty="0"/>
              <a:t> kata video game </a:t>
            </a:r>
            <a:r>
              <a:rPr lang="en-ID" sz="2400" dirty="0" err="1"/>
              <a:t>sekarang</a:t>
            </a:r>
            <a:r>
              <a:rPr lang="en-ID" sz="2400" dirty="0"/>
              <a:t> </a:t>
            </a:r>
            <a:r>
              <a:rPr lang="en-ID" sz="2400" dirty="0" err="1"/>
              <a:t>sudah</a:t>
            </a:r>
            <a:r>
              <a:rPr lang="en-ID" sz="2400" dirty="0"/>
              <a:t> </a:t>
            </a:r>
            <a:r>
              <a:rPr lang="en-ID" sz="2400" dirty="0" err="1"/>
              <a:t>mencakup</a:t>
            </a:r>
            <a:r>
              <a:rPr lang="en-ID" sz="2400" dirty="0"/>
              <a:t> </a:t>
            </a:r>
            <a:r>
              <a:rPr lang="en-ID" sz="2400" dirty="0" err="1"/>
              <a:t>banyak</a:t>
            </a:r>
            <a:r>
              <a:rPr lang="en-ID" sz="2400" dirty="0"/>
              <a:t> </a:t>
            </a:r>
            <a:r>
              <a:rPr lang="en-ID" sz="2400" dirty="0" err="1"/>
              <a:t>istilah</a:t>
            </a:r>
            <a:r>
              <a:rPr lang="en-ID" sz="2400" dirty="0"/>
              <a:t>, </a:t>
            </a:r>
            <a:r>
              <a:rPr lang="en-ID" sz="2400" dirty="0" err="1"/>
              <a:t>seperti</a:t>
            </a:r>
            <a:r>
              <a:rPr lang="en-ID" sz="2400" dirty="0"/>
              <a:t> </a:t>
            </a:r>
            <a:r>
              <a:rPr lang="en-ID" sz="2400" dirty="0" err="1"/>
              <a:t>permainan</a:t>
            </a:r>
            <a:r>
              <a:rPr lang="en-ID" sz="2400" dirty="0"/>
              <a:t> yang </a:t>
            </a:r>
            <a:r>
              <a:rPr lang="en-ID" sz="2400" dirty="0" err="1"/>
              <a:t>dimainkan</a:t>
            </a:r>
            <a:r>
              <a:rPr lang="en-ID" sz="2400" dirty="0"/>
              <a:t> di </a:t>
            </a:r>
            <a:r>
              <a:rPr lang="en-ID" sz="2400" dirty="0" err="1"/>
              <a:t>komputer</a:t>
            </a:r>
            <a:r>
              <a:rPr lang="en-ID" sz="2400" dirty="0"/>
              <a:t>, mobile phone, console, dan lain </a:t>
            </a:r>
            <a:r>
              <a:rPr lang="en-ID" sz="2400" dirty="0" err="1"/>
              <a:t>sebagainya</a:t>
            </a:r>
            <a:r>
              <a:rPr lang="en-ID" sz="2400" dirty="0"/>
              <a:t> (Chandler Heather, Chandler </a:t>
            </a:r>
            <a:r>
              <a:rPr lang="en-ID" sz="2400" dirty="0" err="1"/>
              <a:t>Rafel</a:t>
            </a:r>
            <a:r>
              <a:rPr lang="en-ID" sz="2400" dirty="0"/>
              <a:t>, 2011).</a:t>
            </a:r>
          </a:p>
        </p:txBody>
      </p:sp>
    </p:spTree>
    <p:extLst>
      <p:ext uri="{BB962C8B-B14F-4D97-AF65-F5344CB8AC3E}">
        <p14:creationId xmlns:p14="http://schemas.microsoft.com/office/powerpoint/2010/main" val="623238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4CCBC-7D92-4AC3-8E0E-95AFC298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 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C40896-F738-42B3-BBB6-A10BE3C2E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0"/>
            <a:ext cx="8946541" cy="6248399"/>
          </a:xfrm>
        </p:spPr>
        <p:txBody>
          <a:bodyPr/>
          <a:lstStyle/>
          <a:p>
            <a:r>
              <a:rPr lang="en-ID" dirty="0" err="1"/>
              <a:t>Sebuah</a:t>
            </a:r>
            <a:r>
              <a:rPr lang="en-ID" dirty="0"/>
              <a:t> activity diagram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direalisasikan</a:t>
            </a:r>
            <a:r>
              <a:rPr lang="en-ID" dirty="0"/>
              <a:t> oleh </a:t>
            </a:r>
            <a:r>
              <a:rPr lang="en-ID" dirty="0" err="1"/>
              <a:t>satu</a:t>
            </a:r>
            <a:r>
              <a:rPr lang="en-ID" dirty="0"/>
              <a:t> use case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.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proses yang </a:t>
            </a:r>
            <a:r>
              <a:rPr lang="en-ID" dirty="0" err="1"/>
              <a:t>berjalan</a:t>
            </a:r>
            <a:r>
              <a:rPr lang="en-ID" dirty="0"/>
              <a:t>, </a:t>
            </a:r>
            <a:r>
              <a:rPr lang="en-ID" dirty="0" err="1"/>
              <a:t>sementara</a:t>
            </a:r>
            <a:r>
              <a:rPr lang="en-ID" dirty="0"/>
              <a:t> use case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aktor</a:t>
            </a:r>
            <a:r>
              <a:rPr lang="en-ID" dirty="0"/>
              <a:t>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sistem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melakukan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. Sama </a:t>
            </a:r>
            <a:r>
              <a:rPr lang="en-ID" dirty="0" err="1"/>
              <a:t>seperti</a:t>
            </a:r>
            <a:r>
              <a:rPr lang="en-ID" dirty="0"/>
              <a:t> state, </a:t>
            </a:r>
            <a:r>
              <a:rPr lang="en-ID" dirty="0" err="1"/>
              <a:t>standar</a:t>
            </a:r>
            <a:r>
              <a:rPr lang="en-ID" dirty="0"/>
              <a:t> UML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segiempat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sudut</a:t>
            </a:r>
            <a:r>
              <a:rPr lang="en-ID" dirty="0"/>
              <a:t> </a:t>
            </a:r>
            <a:r>
              <a:rPr lang="en-ID" dirty="0" err="1"/>
              <a:t>membulat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. Decision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behaviour pada </a:t>
            </a:r>
            <a:r>
              <a:rPr lang="en-ID" dirty="0" err="1"/>
              <a:t>kondisi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meng-ilustrasikan</a:t>
            </a:r>
            <a:r>
              <a:rPr lang="en-ID" dirty="0"/>
              <a:t> proses-proses </a:t>
            </a:r>
            <a:r>
              <a:rPr lang="en-ID" dirty="0" err="1"/>
              <a:t>paralel</a:t>
            </a:r>
            <a:r>
              <a:rPr lang="en-ID" dirty="0"/>
              <a:t> (fork dan join) </a:t>
            </a:r>
            <a:r>
              <a:rPr lang="en-ID" dirty="0" err="1"/>
              <a:t>digunakan</a:t>
            </a:r>
            <a:r>
              <a:rPr lang="en-ID" dirty="0"/>
              <a:t> </a:t>
            </a:r>
            <a:r>
              <a:rPr lang="en-ID" dirty="0" err="1"/>
              <a:t>titik</a:t>
            </a:r>
            <a:r>
              <a:rPr lang="en-ID" dirty="0"/>
              <a:t> </a:t>
            </a:r>
            <a:r>
              <a:rPr lang="en-ID" dirty="0" err="1"/>
              <a:t>sinkronisasi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dirty="0" err="1"/>
              <a:t>titik</a:t>
            </a:r>
            <a:r>
              <a:rPr lang="en-ID" dirty="0"/>
              <a:t>, </a:t>
            </a:r>
            <a:r>
              <a:rPr lang="en-ID" dirty="0" err="1"/>
              <a:t>garis</a:t>
            </a:r>
            <a:r>
              <a:rPr lang="en-ID" dirty="0"/>
              <a:t> horizontal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vertikal</a:t>
            </a:r>
            <a:r>
              <a:rPr lang="en-ID" dirty="0"/>
              <a:t>. Activity diagram </a:t>
            </a:r>
            <a:r>
              <a:rPr lang="en-ID" dirty="0" err="1"/>
              <a:t>dibagi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beberapa</a:t>
            </a:r>
            <a:r>
              <a:rPr lang="en-ID" dirty="0"/>
              <a:t> object </a:t>
            </a:r>
            <a:r>
              <a:rPr lang="en-ID" dirty="0" err="1"/>
              <a:t>swimlane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menggambarkan</a:t>
            </a:r>
            <a:r>
              <a:rPr lang="en-ID" dirty="0"/>
              <a:t> </a:t>
            </a:r>
            <a:r>
              <a:rPr lang="en-ID" dirty="0" err="1"/>
              <a:t>objek</a:t>
            </a:r>
            <a:r>
              <a:rPr lang="en-ID" dirty="0"/>
              <a:t> mana yang </a:t>
            </a:r>
            <a:r>
              <a:rPr lang="en-ID" dirty="0" err="1"/>
              <a:t>bertanggung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aktivitas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Berikut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gambar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activity diagram</a:t>
            </a:r>
          </a:p>
        </p:txBody>
      </p:sp>
    </p:spTree>
    <p:extLst>
      <p:ext uri="{BB962C8B-B14F-4D97-AF65-F5344CB8AC3E}">
        <p14:creationId xmlns:p14="http://schemas.microsoft.com/office/powerpoint/2010/main" val="81439553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411</Words>
  <Application>Microsoft Office PowerPoint</Application>
  <PresentationFormat>Widescreen</PresentationFormat>
  <Paragraphs>10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Nama : Bagas Muzaky Al Ain Nim : 161080200201 Jurusan : Teknik Informatika</vt:lpstr>
      <vt:lpstr>BAB 1 Pendahuluan</vt:lpstr>
      <vt:lpstr> </vt:lpstr>
      <vt:lpstr>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Nama : Bagas Muzaky Al Ain Nim : 161080200201 Jurusan : Teknik Informatika</dc:title>
  <dc:creator>ASUS</dc:creator>
  <cp:lastModifiedBy>ASUS</cp:lastModifiedBy>
  <cp:revision>1</cp:revision>
  <dcterms:created xsi:type="dcterms:W3CDTF">2022-11-02T05:21:22Z</dcterms:created>
  <dcterms:modified xsi:type="dcterms:W3CDTF">2022-11-02T05:40:17Z</dcterms:modified>
</cp:coreProperties>
</file>