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56" r:id="rId2"/>
    <p:sldId id="290" r:id="rId3"/>
    <p:sldId id="299" r:id="rId4"/>
    <p:sldId id="294" r:id="rId5"/>
    <p:sldId id="291" r:id="rId6"/>
    <p:sldId id="293" r:id="rId7"/>
    <p:sldId id="295" r:id="rId8"/>
    <p:sldId id="296" r:id="rId9"/>
    <p:sldId id="300" r:id="rId10"/>
    <p:sldId id="301" r:id="rId11"/>
    <p:sldId id="266" r:id="rId12"/>
  </p:sldIdLst>
  <p:sldSz cx="12192000" cy="6858000"/>
  <p:notesSz cx="9144000" cy="6858000"/>
  <p:embeddedFontLst>
    <p:embeddedFont>
      <p:font typeface="Alexon RR" panose="020B0604020202020204" charset="0"/>
      <p:regular r:id="rId15"/>
      <p:bold r:id="rId16"/>
      <p:italic r:id="rId17"/>
      <p:boldItalic r:id="rId18"/>
    </p:embeddedFont>
    <p:embeddedFont>
      <p:font typeface="Berlin Sans FB" panose="020E0602020502020306" pitchFamily="34" charset="0"/>
      <p:regular r:id="rId19"/>
      <p:bold r:id="rId20"/>
    </p:embeddedFont>
    <p:embeddedFont>
      <p:font typeface="Century Gothic" panose="020B0502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Adobe Caslon Pro" panose="020B0604020202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886"/>
    <a:srgbClr val="1C4785"/>
    <a:srgbClr val="003366"/>
    <a:srgbClr val="1B4685"/>
    <a:srgbClr val="1C476E"/>
    <a:srgbClr val="0A2246"/>
    <a:srgbClr val="0F3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09" autoAdjust="0"/>
    <p:restoredTop sz="94660"/>
  </p:normalViewPr>
  <p:slideViewPr>
    <p:cSldViewPr snapToGrid="0">
      <p:cViewPr varScale="1">
        <p:scale>
          <a:sx n="71" d="100"/>
          <a:sy n="71" d="100"/>
        </p:scale>
        <p:origin x="312" y="60"/>
      </p:cViewPr>
      <p:guideLst/>
    </p:cSldViewPr>
  </p:slideViewPr>
  <p:notesTextViewPr>
    <p:cViewPr>
      <p:scale>
        <a:sx n="1" d="1"/>
        <a:sy n="1" d="1"/>
      </p:scale>
      <p:origin x="0" y="0"/>
    </p:cViewPr>
  </p:notesTextViewPr>
  <p:notesViewPr>
    <p:cSldViewPr snapToGrid="0">
      <p:cViewPr varScale="1">
        <p:scale>
          <a:sx n="72" d="100"/>
          <a:sy n="72" d="100"/>
        </p:scale>
        <p:origin x="18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s>
</file>

<file path=ppt/diagrams/_rels/data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991FBD-1230-48DC-9243-B8892B257EA7}"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en-US"/>
        </a:p>
      </dgm:t>
    </dgm:pt>
    <dgm:pt modelId="{33108F4E-2596-4479-897A-DC6A9E2B16DD}">
      <dgm:prSet phldrT="[Text]"/>
      <dgm:spPr/>
      <dgm:t>
        <a:bodyPr/>
        <a:lstStyle/>
        <a:p>
          <a:r>
            <a:rPr lang="id-ID" dirty="0" smtClean="0"/>
            <a:t>Peran </a:t>
          </a:r>
          <a:r>
            <a:rPr lang="id-ID" smtClean="0"/>
            <a:t>kepala dalam membangun budaya sekolah sebagai unggulan sekolah </a:t>
          </a:r>
          <a:endParaRPr lang="en-US" dirty="0"/>
        </a:p>
      </dgm:t>
    </dgm:pt>
    <dgm:pt modelId="{95BB7817-ED50-4A14-B369-D73F908D113B}" type="parTrans" cxnId="{E0E59F46-D4C1-4B6E-9067-6939AF35A25C}">
      <dgm:prSet/>
      <dgm:spPr/>
      <dgm:t>
        <a:bodyPr/>
        <a:lstStyle/>
        <a:p>
          <a:endParaRPr lang="en-US"/>
        </a:p>
      </dgm:t>
    </dgm:pt>
    <dgm:pt modelId="{C79222A2-8CB0-49C4-A11B-72C5FD9CBFE0}" type="sibTrans" cxnId="{E0E59F46-D4C1-4B6E-9067-6939AF35A25C}">
      <dgm:prSet/>
      <dgm:spPr/>
      <dgm:t>
        <a:bodyPr/>
        <a:lstStyle/>
        <a:p>
          <a:endParaRPr lang="en-US"/>
        </a:p>
      </dgm:t>
    </dgm:pt>
    <dgm:pt modelId="{73FBCA39-2F61-46F1-8385-65CE97CBAC98}">
      <dgm:prSet phldrT="[Text]" custT="1"/>
      <dgm:spPr/>
      <dgm:t>
        <a:bodyPr/>
        <a:lstStyle/>
        <a:p>
          <a:r>
            <a:rPr lang="id-ID" sz="1200" dirty="0" smtClean="0">
              <a:solidFill>
                <a:schemeClr val="tx1"/>
              </a:solidFill>
            </a:rPr>
            <a:t>1.Kualitatif Deskriptif</a:t>
          </a:r>
          <a:endParaRPr lang="en-US" sz="1200" dirty="0">
            <a:solidFill>
              <a:schemeClr val="tx1"/>
            </a:solidFill>
          </a:endParaRPr>
        </a:p>
      </dgm:t>
    </dgm:pt>
    <dgm:pt modelId="{A13E820D-12F3-4E12-8D1B-6A697A1BE8FE}" type="parTrans" cxnId="{DDA320DD-2549-4AC3-BDF0-9683905D5E96}">
      <dgm:prSet/>
      <dgm:spPr/>
      <dgm:t>
        <a:bodyPr/>
        <a:lstStyle/>
        <a:p>
          <a:endParaRPr lang="en-US"/>
        </a:p>
      </dgm:t>
    </dgm:pt>
    <dgm:pt modelId="{A4FA2A5B-4A3B-4B05-B52D-A6E438944121}" type="sibTrans" cxnId="{DDA320DD-2549-4AC3-BDF0-9683905D5E96}">
      <dgm:prSet/>
      <dgm:spPr/>
      <dgm:t>
        <a:bodyPr/>
        <a:lstStyle/>
        <a:p>
          <a:endParaRPr lang="en-US"/>
        </a:p>
      </dgm:t>
    </dgm:pt>
    <dgm:pt modelId="{4A2B7A16-7C09-4059-ACCE-7D07CCE3ECCA}">
      <dgm:prSet phldrT="[Text]" custT="1"/>
      <dgm:spPr/>
      <dgm:t>
        <a:bodyPr/>
        <a:lstStyle/>
        <a:p>
          <a:r>
            <a:rPr lang="id-ID" sz="1200" dirty="0" smtClean="0">
              <a:solidFill>
                <a:schemeClr val="tx1"/>
              </a:solidFill>
            </a:rPr>
            <a:t>2. Subjek : </a:t>
          </a:r>
          <a:r>
            <a:rPr lang="id-ID" sz="1200" dirty="0" smtClean="0">
              <a:solidFill>
                <a:schemeClr val="tx1"/>
              </a:solidFill>
              <a:latin typeface="Times New Roman" panose="02020603050405020304" pitchFamily="18" charset="0"/>
              <a:cs typeface="Times New Roman" panose="02020603050405020304" pitchFamily="18" charset="0"/>
            </a:rPr>
            <a:t>kepala sekolah MI Muhammadiyah 1 Jombang dan guru serta siswa terkait</a:t>
          </a:r>
          <a:r>
            <a:rPr lang="id-ID" sz="1200" dirty="0" smtClean="0">
              <a:solidFill>
                <a:schemeClr val="tx1"/>
              </a:solidFill>
            </a:rPr>
            <a:t> </a:t>
          </a:r>
          <a:endParaRPr lang="en-US" sz="1200" dirty="0">
            <a:solidFill>
              <a:schemeClr val="tx1"/>
            </a:solidFill>
          </a:endParaRPr>
        </a:p>
      </dgm:t>
    </dgm:pt>
    <dgm:pt modelId="{30CA1EAC-9322-4E7A-8B6E-E0F62C0E0B2A}" type="parTrans" cxnId="{76ADC8BD-AE21-4322-801D-3AB6253E2602}">
      <dgm:prSet/>
      <dgm:spPr/>
      <dgm:t>
        <a:bodyPr/>
        <a:lstStyle/>
        <a:p>
          <a:endParaRPr lang="en-US"/>
        </a:p>
      </dgm:t>
    </dgm:pt>
    <dgm:pt modelId="{CD56D0B0-27F8-48CC-8778-87D0849E041A}" type="sibTrans" cxnId="{76ADC8BD-AE21-4322-801D-3AB6253E2602}">
      <dgm:prSet/>
      <dgm:spPr/>
      <dgm:t>
        <a:bodyPr/>
        <a:lstStyle/>
        <a:p>
          <a:endParaRPr lang="en-US"/>
        </a:p>
      </dgm:t>
    </dgm:pt>
    <dgm:pt modelId="{0DB9D15E-14F9-4467-B0AC-408C90BE73EE}">
      <dgm:prSet phldrT="[Text]" custT="1"/>
      <dgm:spPr/>
      <dgm:t>
        <a:bodyPr/>
        <a:lstStyle/>
        <a:p>
          <a:r>
            <a:rPr lang="id-ID" sz="1000" dirty="0" smtClean="0">
              <a:solidFill>
                <a:schemeClr val="tx1"/>
              </a:solidFill>
            </a:rPr>
            <a:t>3. Data Primer  </a:t>
          </a:r>
          <a:endParaRPr lang="en-US" sz="1000" dirty="0">
            <a:solidFill>
              <a:schemeClr val="tx1"/>
            </a:solidFill>
          </a:endParaRPr>
        </a:p>
      </dgm:t>
    </dgm:pt>
    <dgm:pt modelId="{CECB85CA-63A7-43F9-806C-DC500C8E74DF}" type="parTrans" cxnId="{ECF4E0AF-6B8C-437B-8BC4-9EDC7AF83C32}">
      <dgm:prSet/>
      <dgm:spPr/>
      <dgm:t>
        <a:bodyPr/>
        <a:lstStyle/>
        <a:p>
          <a:endParaRPr lang="en-US"/>
        </a:p>
      </dgm:t>
    </dgm:pt>
    <dgm:pt modelId="{C742F63D-9605-4D4A-98D1-D12058EEDE11}" type="sibTrans" cxnId="{ECF4E0AF-6B8C-437B-8BC4-9EDC7AF83C32}">
      <dgm:prSet/>
      <dgm:spPr/>
      <dgm:t>
        <a:bodyPr/>
        <a:lstStyle/>
        <a:p>
          <a:endParaRPr lang="en-US"/>
        </a:p>
      </dgm:t>
    </dgm:pt>
    <dgm:pt modelId="{67D11098-41C2-4322-A3B0-8BC1D7EF3512}">
      <dgm:prSet phldrT="[Text]" custT="1"/>
      <dgm:spPr/>
      <dgm:t>
        <a:bodyPr/>
        <a:lstStyle/>
        <a:p>
          <a:r>
            <a:rPr lang="id-ID" sz="1000" dirty="0" smtClean="0">
              <a:solidFill>
                <a:schemeClr val="tx1"/>
              </a:solidFill>
            </a:rPr>
            <a:t>4. Teknik Pengumpulan Data </a:t>
          </a:r>
          <a:endParaRPr lang="en-US" sz="1000" dirty="0">
            <a:solidFill>
              <a:schemeClr val="tx1"/>
            </a:solidFill>
          </a:endParaRPr>
        </a:p>
      </dgm:t>
    </dgm:pt>
    <dgm:pt modelId="{A3933AEC-C0C5-41DD-B3EA-E5066C0B998B}" type="parTrans" cxnId="{CC05C3BA-B470-4C3D-A4CB-B93DEAC35090}">
      <dgm:prSet/>
      <dgm:spPr/>
      <dgm:t>
        <a:bodyPr/>
        <a:lstStyle/>
        <a:p>
          <a:endParaRPr lang="en-US"/>
        </a:p>
      </dgm:t>
    </dgm:pt>
    <dgm:pt modelId="{8E8CEC83-EB1B-4CC6-9839-FFEE8A4EE12E}" type="sibTrans" cxnId="{CC05C3BA-B470-4C3D-A4CB-B93DEAC35090}">
      <dgm:prSet/>
      <dgm:spPr/>
      <dgm:t>
        <a:bodyPr/>
        <a:lstStyle/>
        <a:p>
          <a:endParaRPr lang="en-US"/>
        </a:p>
      </dgm:t>
    </dgm:pt>
    <dgm:pt modelId="{74423000-E83A-4983-969F-6C166DCC40B9}">
      <dgm:prSet phldrT="[Text]" phldr="1"/>
      <dgm:spPr/>
      <dgm:t>
        <a:bodyPr/>
        <a:lstStyle/>
        <a:p>
          <a:endParaRPr lang="en-US" dirty="0"/>
        </a:p>
      </dgm:t>
    </dgm:pt>
    <dgm:pt modelId="{DD14D7C3-D47C-4695-AC3A-0BBAF3CB49FA}" type="parTrans" cxnId="{29E48D9D-7F11-4680-BD3D-FDCCD064B7E9}">
      <dgm:prSet/>
      <dgm:spPr/>
      <dgm:t>
        <a:bodyPr/>
        <a:lstStyle/>
        <a:p>
          <a:endParaRPr lang="en-US"/>
        </a:p>
      </dgm:t>
    </dgm:pt>
    <dgm:pt modelId="{31867D6E-097E-452A-84DD-916EDA326307}" type="sibTrans" cxnId="{29E48D9D-7F11-4680-BD3D-FDCCD064B7E9}">
      <dgm:prSet/>
      <dgm:spPr/>
      <dgm:t>
        <a:bodyPr/>
        <a:lstStyle/>
        <a:p>
          <a:endParaRPr lang="en-US"/>
        </a:p>
      </dgm:t>
    </dgm:pt>
    <dgm:pt modelId="{8BEA3BBE-C842-4569-8271-9ED9BDE8A382}">
      <dgm:prSet phldrT="[Text]" custT="1"/>
      <dgm:spPr/>
      <dgm:t>
        <a:bodyPr/>
        <a:lstStyle/>
        <a:p>
          <a:r>
            <a:rPr lang="id-ID" sz="1200" dirty="0" smtClean="0">
              <a:solidFill>
                <a:schemeClr val="tx1"/>
              </a:solidFill>
            </a:rPr>
            <a:t>5. Teknik Analisa Data (Miles &amp; Huberman)</a:t>
          </a:r>
          <a:endParaRPr lang="en-US" sz="1200" dirty="0">
            <a:solidFill>
              <a:schemeClr val="tx1"/>
            </a:solidFill>
          </a:endParaRPr>
        </a:p>
      </dgm:t>
    </dgm:pt>
    <dgm:pt modelId="{791121E2-3BBE-4E60-96EB-7EFC0C6D9192}" type="parTrans" cxnId="{424E1410-990B-49B7-B96B-D3376A3CDE0E}">
      <dgm:prSet/>
      <dgm:spPr/>
      <dgm:t>
        <a:bodyPr/>
        <a:lstStyle/>
        <a:p>
          <a:endParaRPr lang="en-US"/>
        </a:p>
      </dgm:t>
    </dgm:pt>
    <dgm:pt modelId="{3A51C171-4933-40B7-BC14-D6C0E9352337}" type="sibTrans" cxnId="{424E1410-990B-49B7-B96B-D3376A3CDE0E}">
      <dgm:prSet/>
      <dgm:spPr/>
      <dgm:t>
        <a:bodyPr/>
        <a:lstStyle/>
        <a:p>
          <a:endParaRPr lang="en-US"/>
        </a:p>
      </dgm:t>
    </dgm:pt>
    <dgm:pt modelId="{60967A0A-8BBB-4F57-ABA5-5D110904F55D}">
      <dgm:prSet phldrT="[Text]" custT="1"/>
      <dgm:spPr/>
      <dgm:t>
        <a:bodyPr/>
        <a:lstStyle/>
        <a:p>
          <a:r>
            <a:rPr lang="id-ID" sz="1000" dirty="0" smtClean="0">
              <a:solidFill>
                <a:schemeClr val="tx1"/>
              </a:solidFill>
              <a:latin typeface="Times New Roman" panose="02020603050405020304" pitchFamily="18" charset="0"/>
              <a:cs typeface="Times New Roman" panose="02020603050405020304" pitchFamily="18" charset="0"/>
            </a:rPr>
            <a:t>informan dari pihak terkait kepala sekolah, guru, dan hasil observasi di MI Muhammadiyah 1 Jombang. </a:t>
          </a:r>
          <a:endParaRPr lang="en-US" sz="1000" dirty="0">
            <a:solidFill>
              <a:schemeClr val="tx1"/>
            </a:solidFill>
          </a:endParaRPr>
        </a:p>
      </dgm:t>
    </dgm:pt>
    <dgm:pt modelId="{D6C155B1-3929-4476-84F8-3F6C3BB5D8DF}" type="parTrans" cxnId="{E14C68E9-8A7D-47E0-8EF6-5D76600E4678}">
      <dgm:prSet/>
      <dgm:spPr/>
      <dgm:t>
        <a:bodyPr/>
        <a:lstStyle/>
        <a:p>
          <a:endParaRPr lang="en-US"/>
        </a:p>
      </dgm:t>
    </dgm:pt>
    <dgm:pt modelId="{EE6C36BA-B53A-4BC4-8185-AB36F6E6BAE9}" type="sibTrans" cxnId="{E14C68E9-8A7D-47E0-8EF6-5D76600E4678}">
      <dgm:prSet/>
      <dgm:spPr/>
      <dgm:t>
        <a:bodyPr/>
        <a:lstStyle/>
        <a:p>
          <a:endParaRPr lang="en-US"/>
        </a:p>
      </dgm:t>
    </dgm:pt>
    <dgm:pt modelId="{E165E2DF-F2C7-4B69-AB9F-BC0A53EB4A0C}">
      <dgm:prSet phldrT="[Text]" custT="1"/>
      <dgm:spPr/>
      <dgm:t>
        <a:bodyPr/>
        <a:lstStyle/>
        <a:p>
          <a:r>
            <a:rPr lang="id-ID" sz="1000" dirty="0" smtClean="0">
              <a:solidFill>
                <a:schemeClr val="tx1"/>
              </a:solidFill>
            </a:rPr>
            <a:t>Wawancara </a:t>
          </a:r>
          <a:endParaRPr lang="en-US" sz="1000" dirty="0">
            <a:solidFill>
              <a:schemeClr val="tx1"/>
            </a:solidFill>
          </a:endParaRPr>
        </a:p>
      </dgm:t>
    </dgm:pt>
    <dgm:pt modelId="{4BDF47AF-C661-47F2-BD8E-F01672459C5E}" type="parTrans" cxnId="{C30C3FC1-27AA-4540-B021-E0AEE01F6F85}">
      <dgm:prSet/>
      <dgm:spPr/>
      <dgm:t>
        <a:bodyPr/>
        <a:lstStyle/>
        <a:p>
          <a:endParaRPr lang="en-US"/>
        </a:p>
      </dgm:t>
    </dgm:pt>
    <dgm:pt modelId="{533F7344-D902-4DEB-9767-597CDA03917E}" type="sibTrans" cxnId="{C30C3FC1-27AA-4540-B021-E0AEE01F6F85}">
      <dgm:prSet/>
      <dgm:spPr/>
      <dgm:t>
        <a:bodyPr/>
        <a:lstStyle/>
        <a:p>
          <a:endParaRPr lang="en-US"/>
        </a:p>
      </dgm:t>
    </dgm:pt>
    <dgm:pt modelId="{D6C76135-613B-4F1E-8B96-5B5C292A66B0}">
      <dgm:prSet phldrT="[Text]" custT="1"/>
      <dgm:spPr/>
      <dgm:t>
        <a:bodyPr/>
        <a:lstStyle/>
        <a:p>
          <a:r>
            <a:rPr lang="id-ID" sz="1000" dirty="0" smtClean="0">
              <a:solidFill>
                <a:schemeClr val="tx1"/>
              </a:solidFill>
            </a:rPr>
            <a:t>Observasi</a:t>
          </a:r>
          <a:endParaRPr lang="en-US" sz="1000" dirty="0">
            <a:solidFill>
              <a:schemeClr val="tx1"/>
            </a:solidFill>
          </a:endParaRPr>
        </a:p>
      </dgm:t>
    </dgm:pt>
    <dgm:pt modelId="{970F1B83-1F75-4B5D-92A2-DCE7A9699755}" type="parTrans" cxnId="{69F41C10-677E-4A19-8D2E-6A8A26EAAA43}">
      <dgm:prSet/>
      <dgm:spPr/>
      <dgm:t>
        <a:bodyPr/>
        <a:lstStyle/>
        <a:p>
          <a:endParaRPr lang="en-US"/>
        </a:p>
      </dgm:t>
    </dgm:pt>
    <dgm:pt modelId="{D963C0D4-D89A-4286-8C28-81B97D81EABA}" type="sibTrans" cxnId="{69F41C10-677E-4A19-8D2E-6A8A26EAAA43}">
      <dgm:prSet/>
      <dgm:spPr/>
      <dgm:t>
        <a:bodyPr/>
        <a:lstStyle/>
        <a:p>
          <a:endParaRPr lang="en-US"/>
        </a:p>
      </dgm:t>
    </dgm:pt>
    <dgm:pt modelId="{4F2AD2C4-0D21-4889-A6ED-9204F6D0FE8D}">
      <dgm:prSet phldrT="[Text]" custT="1"/>
      <dgm:spPr/>
      <dgm:t>
        <a:bodyPr/>
        <a:lstStyle/>
        <a:p>
          <a:r>
            <a:rPr lang="id-ID" sz="1000" dirty="0" smtClean="0">
              <a:solidFill>
                <a:schemeClr val="tx1"/>
              </a:solidFill>
            </a:rPr>
            <a:t>Angket</a:t>
          </a:r>
          <a:endParaRPr lang="en-US" sz="1000" dirty="0">
            <a:solidFill>
              <a:schemeClr val="tx1"/>
            </a:solidFill>
          </a:endParaRPr>
        </a:p>
      </dgm:t>
    </dgm:pt>
    <dgm:pt modelId="{43534022-BA0F-44A5-B50D-2E387F85A2BF}" type="parTrans" cxnId="{52E26AE3-C0C4-4506-AC2B-2BE6664A477E}">
      <dgm:prSet/>
      <dgm:spPr/>
      <dgm:t>
        <a:bodyPr/>
        <a:lstStyle/>
        <a:p>
          <a:endParaRPr lang="en-US"/>
        </a:p>
      </dgm:t>
    </dgm:pt>
    <dgm:pt modelId="{BAE2323B-7DC4-4B57-A50A-ED250C3B07B8}" type="sibTrans" cxnId="{52E26AE3-C0C4-4506-AC2B-2BE6664A477E}">
      <dgm:prSet/>
      <dgm:spPr/>
      <dgm:t>
        <a:bodyPr/>
        <a:lstStyle/>
        <a:p>
          <a:endParaRPr lang="en-US"/>
        </a:p>
      </dgm:t>
    </dgm:pt>
    <dgm:pt modelId="{1FBC65FD-A961-4DBE-9B89-481697C48683}">
      <dgm:prSet phldrT="[Text]" custT="1"/>
      <dgm:spPr/>
      <dgm:t>
        <a:bodyPr/>
        <a:lstStyle/>
        <a:p>
          <a:r>
            <a:rPr lang="id-ID" sz="1000" dirty="0" smtClean="0">
              <a:solidFill>
                <a:schemeClr val="tx1"/>
              </a:solidFill>
            </a:rPr>
            <a:t>Dokumentasi</a:t>
          </a:r>
          <a:endParaRPr lang="en-US" sz="1000" dirty="0">
            <a:solidFill>
              <a:schemeClr val="tx1"/>
            </a:solidFill>
          </a:endParaRPr>
        </a:p>
      </dgm:t>
    </dgm:pt>
    <dgm:pt modelId="{53590DFB-BA04-44C6-8D89-25933832B52E}" type="parTrans" cxnId="{29797C82-4876-4AAD-BD2C-FE02F5392EF0}">
      <dgm:prSet/>
      <dgm:spPr/>
      <dgm:t>
        <a:bodyPr/>
        <a:lstStyle/>
        <a:p>
          <a:endParaRPr lang="en-US"/>
        </a:p>
      </dgm:t>
    </dgm:pt>
    <dgm:pt modelId="{6E809BC0-CFC9-4AF1-BA69-1AAC4ED8DA2E}" type="sibTrans" cxnId="{29797C82-4876-4AAD-BD2C-FE02F5392EF0}">
      <dgm:prSet/>
      <dgm:spPr/>
      <dgm:t>
        <a:bodyPr/>
        <a:lstStyle/>
        <a:p>
          <a:endParaRPr lang="en-US"/>
        </a:p>
      </dgm:t>
    </dgm:pt>
    <dgm:pt modelId="{14AC9CEB-3009-4C24-B92E-DFA7805A1985}">
      <dgm:prSet phldrT="[Text]" custT="1"/>
      <dgm:spPr/>
      <dgm:t>
        <a:bodyPr/>
        <a:lstStyle/>
        <a:p>
          <a:r>
            <a:rPr lang="id-ID" sz="1200" dirty="0" smtClean="0">
              <a:solidFill>
                <a:schemeClr val="tx1"/>
              </a:solidFill>
            </a:rPr>
            <a:t>Reduksi data</a:t>
          </a:r>
          <a:endParaRPr lang="en-US" sz="1200" dirty="0">
            <a:solidFill>
              <a:schemeClr val="tx1"/>
            </a:solidFill>
          </a:endParaRPr>
        </a:p>
      </dgm:t>
    </dgm:pt>
    <dgm:pt modelId="{4EE3B94C-190E-476A-9EBB-7E2C92E94B9F}" type="parTrans" cxnId="{3C57447F-03E1-4DBF-B18B-580A509090AA}">
      <dgm:prSet/>
      <dgm:spPr/>
      <dgm:t>
        <a:bodyPr/>
        <a:lstStyle/>
        <a:p>
          <a:endParaRPr lang="en-US"/>
        </a:p>
      </dgm:t>
    </dgm:pt>
    <dgm:pt modelId="{4F438581-FB89-4B27-A97E-CC19EFE77645}" type="sibTrans" cxnId="{3C57447F-03E1-4DBF-B18B-580A509090AA}">
      <dgm:prSet/>
      <dgm:spPr/>
      <dgm:t>
        <a:bodyPr/>
        <a:lstStyle/>
        <a:p>
          <a:endParaRPr lang="en-US"/>
        </a:p>
      </dgm:t>
    </dgm:pt>
    <dgm:pt modelId="{8DB747D0-4B19-469E-AE7B-AC12377A33EA}">
      <dgm:prSet phldrT="[Text]" custT="1"/>
      <dgm:spPr/>
      <dgm:t>
        <a:bodyPr/>
        <a:lstStyle/>
        <a:p>
          <a:r>
            <a:rPr lang="id-ID" sz="1200" dirty="0" smtClean="0">
              <a:solidFill>
                <a:schemeClr val="tx1"/>
              </a:solidFill>
            </a:rPr>
            <a:t>Penyajian data</a:t>
          </a:r>
          <a:endParaRPr lang="en-US" sz="1200" dirty="0">
            <a:solidFill>
              <a:schemeClr val="tx1"/>
            </a:solidFill>
          </a:endParaRPr>
        </a:p>
      </dgm:t>
    </dgm:pt>
    <dgm:pt modelId="{7AD91BB8-ABAE-427F-96D5-3D6473150628}" type="parTrans" cxnId="{3CBA9E46-F663-45ED-A471-5016EC947095}">
      <dgm:prSet/>
      <dgm:spPr/>
      <dgm:t>
        <a:bodyPr/>
        <a:lstStyle/>
        <a:p>
          <a:endParaRPr lang="en-US"/>
        </a:p>
      </dgm:t>
    </dgm:pt>
    <dgm:pt modelId="{48F15850-7EFA-40C0-81F0-F8B06A5F4E18}" type="sibTrans" cxnId="{3CBA9E46-F663-45ED-A471-5016EC947095}">
      <dgm:prSet/>
      <dgm:spPr/>
      <dgm:t>
        <a:bodyPr/>
        <a:lstStyle/>
        <a:p>
          <a:endParaRPr lang="en-US"/>
        </a:p>
      </dgm:t>
    </dgm:pt>
    <dgm:pt modelId="{4D298D53-4528-4513-93AC-7CC2947D04C8}">
      <dgm:prSet phldrT="[Text]" custT="1"/>
      <dgm:spPr/>
      <dgm:t>
        <a:bodyPr/>
        <a:lstStyle/>
        <a:p>
          <a:r>
            <a:rPr lang="id-ID" sz="1200" dirty="0" smtClean="0">
              <a:solidFill>
                <a:schemeClr val="tx1"/>
              </a:solidFill>
            </a:rPr>
            <a:t>Penarikan Kesimpulan </a:t>
          </a:r>
          <a:endParaRPr lang="en-US" sz="1200" dirty="0">
            <a:solidFill>
              <a:schemeClr val="tx1"/>
            </a:solidFill>
          </a:endParaRPr>
        </a:p>
      </dgm:t>
    </dgm:pt>
    <dgm:pt modelId="{5C6AF79B-9F58-436D-9519-A5B66CD6131D}" type="parTrans" cxnId="{9DD8A5C7-6EA8-4458-94A9-95453CEA9306}">
      <dgm:prSet/>
      <dgm:spPr/>
      <dgm:t>
        <a:bodyPr/>
        <a:lstStyle/>
        <a:p>
          <a:endParaRPr lang="en-US"/>
        </a:p>
      </dgm:t>
    </dgm:pt>
    <dgm:pt modelId="{4CF78E97-D089-456F-A6DF-EBF947B96AC0}" type="sibTrans" cxnId="{9DD8A5C7-6EA8-4458-94A9-95453CEA9306}">
      <dgm:prSet/>
      <dgm:spPr/>
      <dgm:t>
        <a:bodyPr/>
        <a:lstStyle/>
        <a:p>
          <a:endParaRPr lang="en-US"/>
        </a:p>
      </dgm:t>
    </dgm:pt>
    <dgm:pt modelId="{57E51B9C-AAA2-4578-8C34-75C75F2C034A}" type="pres">
      <dgm:prSet presAssocID="{C2991FBD-1230-48DC-9243-B8892B257EA7}" presName="Name0" presStyleCnt="0">
        <dgm:presLayoutVars>
          <dgm:chMax val="1"/>
          <dgm:dir/>
          <dgm:animLvl val="ctr"/>
          <dgm:resizeHandles val="exact"/>
        </dgm:presLayoutVars>
      </dgm:prSet>
      <dgm:spPr/>
      <dgm:t>
        <a:bodyPr/>
        <a:lstStyle/>
        <a:p>
          <a:endParaRPr lang="en-US"/>
        </a:p>
      </dgm:t>
    </dgm:pt>
    <dgm:pt modelId="{383C4A51-AA1F-4E46-B85C-A417123A27AA}" type="pres">
      <dgm:prSet presAssocID="{33108F4E-2596-4479-897A-DC6A9E2B16DD}" presName="centerShape" presStyleLbl="node0" presStyleIdx="0" presStyleCnt="1" custScaleX="143990" custScaleY="131437"/>
      <dgm:spPr/>
      <dgm:t>
        <a:bodyPr/>
        <a:lstStyle/>
        <a:p>
          <a:endParaRPr lang="en-US"/>
        </a:p>
      </dgm:t>
    </dgm:pt>
    <dgm:pt modelId="{1A647410-C455-40DD-A2FA-0A31C2DD201B}" type="pres">
      <dgm:prSet presAssocID="{A13E820D-12F3-4E12-8D1B-6A697A1BE8FE}" presName="parTrans" presStyleLbl="sibTrans2D1" presStyleIdx="0" presStyleCnt="5"/>
      <dgm:spPr/>
      <dgm:t>
        <a:bodyPr/>
        <a:lstStyle/>
        <a:p>
          <a:endParaRPr lang="en-US"/>
        </a:p>
      </dgm:t>
    </dgm:pt>
    <dgm:pt modelId="{E189F3CF-0E11-47A2-AB49-F4851ACC26AC}" type="pres">
      <dgm:prSet presAssocID="{A13E820D-12F3-4E12-8D1B-6A697A1BE8FE}" presName="connectorText" presStyleLbl="sibTrans2D1" presStyleIdx="0" presStyleCnt="5"/>
      <dgm:spPr/>
      <dgm:t>
        <a:bodyPr/>
        <a:lstStyle/>
        <a:p>
          <a:endParaRPr lang="en-US"/>
        </a:p>
      </dgm:t>
    </dgm:pt>
    <dgm:pt modelId="{1E929306-C7FF-4DE3-AECE-B4DC5B1D61F6}" type="pres">
      <dgm:prSet presAssocID="{73FBCA39-2F61-46F1-8385-65CE97CBAC98}" presName="node" presStyleLbl="node1" presStyleIdx="0" presStyleCnt="5" custRadScaleRad="99412" custRadScaleInc="944">
        <dgm:presLayoutVars>
          <dgm:bulletEnabled val="1"/>
        </dgm:presLayoutVars>
      </dgm:prSet>
      <dgm:spPr/>
      <dgm:t>
        <a:bodyPr/>
        <a:lstStyle/>
        <a:p>
          <a:endParaRPr lang="en-US"/>
        </a:p>
      </dgm:t>
    </dgm:pt>
    <dgm:pt modelId="{81336F01-7056-42BC-B8D8-418D208A55A4}" type="pres">
      <dgm:prSet presAssocID="{30CA1EAC-9322-4E7A-8B6E-E0F62C0E0B2A}" presName="parTrans" presStyleLbl="sibTrans2D1" presStyleIdx="1" presStyleCnt="5"/>
      <dgm:spPr/>
      <dgm:t>
        <a:bodyPr/>
        <a:lstStyle/>
        <a:p>
          <a:endParaRPr lang="en-US"/>
        </a:p>
      </dgm:t>
    </dgm:pt>
    <dgm:pt modelId="{395C861E-623D-495E-BA0A-8AE651A932E8}" type="pres">
      <dgm:prSet presAssocID="{30CA1EAC-9322-4E7A-8B6E-E0F62C0E0B2A}" presName="connectorText" presStyleLbl="sibTrans2D1" presStyleIdx="1" presStyleCnt="5"/>
      <dgm:spPr/>
      <dgm:t>
        <a:bodyPr/>
        <a:lstStyle/>
        <a:p>
          <a:endParaRPr lang="en-US"/>
        </a:p>
      </dgm:t>
    </dgm:pt>
    <dgm:pt modelId="{310408F0-0CD6-4AB9-86BE-8ACE87E15CA9}" type="pres">
      <dgm:prSet presAssocID="{4A2B7A16-7C09-4059-ACCE-7D07CCE3ECCA}" presName="node" presStyleLbl="node1" presStyleIdx="1" presStyleCnt="5">
        <dgm:presLayoutVars>
          <dgm:bulletEnabled val="1"/>
        </dgm:presLayoutVars>
      </dgm:prSet>
      <dgm:spPr/>
      <dgm:t>
        <a:bodyPr/>
        <a:lstStyle/>
        <a:p>
          <a:endParaRPr lang="en-US"/>
        </a:p>
      </dgm:t>
    </dgm:pt>
    <dgm:pt modelId="{4167AB44-27A4-439F-838D-3B1E0995AE76}" type="pres">
      <dgm:prSet presAssocID="{CECB85CA-63A7-43F9-806C-DC500C8E74DF}" presName="parTrans" presStyleLbl="sibTrans2D1" presStyleIdx="2" presStyleCnt="5"/>
      <dgm:spPr/>
      <dgm:t>
        <a:bodyPr/>
        <a:lstStyle/>
        <a:p>
          <a:endParaRPr lang="en-US"/>
        </a:p>
      </dgm:t>
    </dgm:pt>
    <dgm:pt modelId="{37CEE628-7416-4B47-BBDE-FB9ECCB6A9FC}" type="pres">
      <dgm:prSet presAssocID="{CECB85CA-63A7-43F9-806C-DC500C8E74DF}" presName="connectorText" presStyleLbl="sibTrans2D1" presStyleIdx="2" presStyleCnt="5"/>
      <dgm:spPr/>
      <dgm:t>
        <a:bodyPr/>
        <a:lstStyle/>
        <a:p>
          <a:endParaRPr lang="en-US"/>
        </a:p>
      </dgm:t>
    </dgm:pt>
    <dgm:pt modelId="{5782FA1F-2E8D-4E08-8720-662469539BE2}" type="pres">
      <dgm:prSet presAssocID="{0DB9D15E-14F9-4467-B0AC-408C90BE73EE}" presName="node" presStyleLbl="node1" presStyleIdx="2" presStyleCnt="5">
        <dgm:presLayoutVars>
          <dgm:bulletEnabled val="1"/>
        </dgm:presLayoutVars>
      </dgm:prSet>
      <dgm:spPr/>
      <dgm:t>
        <a:bodyPr/>
        <a:lstStyle/>
        <a:p>
          <a:endParaRPr lang="en-US"/>
        </a:p>
      </dgm:t>
    </dgm:pt>
    <dgm:pt modelId="{66DC7335-9362-44DA-A4DA-F03FD43A9296}" type="pres">
      <dgm:prSet presAssocID="{A3933AEC-C0C5-41DD-B3EA-E5066C0B998B}" presName="parTrans" presStyleLbl="sibTrans2D1" presStyleIdx="3" presStyleCnt="5"/>
      <dgm:spPr/>
      <dgm:t>
        <a:bodyPr/>
        <a:lstStyle/>
        <a:p>
          <a:endParaRPr lang="en-US"/>
        </a:p>
      </dgm:t>
    </dgm:pt>
    <dgm:pt modelId="{FAAFDD42-5FFD-4FBC-AA5D-8EE41BDB904E}" type="pres">
      <dgm:prSet presAssocID="{A3933AEC-C0C5-41DD-B3EA-E5066C0B998B}" presName="connectorText" presStyleLbl="sibTrans2D1" presStyleIdx="3" presStyleCnt="5"/>
      <dgm:spPr/>
      <dgm:t>
        <a:bodyPr/>
        <a:lstStyle/>
        <a:p>
          <a:endParaRPr lang="en-US"/>
        </a:p>
      </dgm:t>
    </dgm:pt>
    <dgm:pt modelId="{A72C279B-5671-4A0B-81F9-C2AD59E16034}" type="pres">
      <dgm:prSet presAssocID="{67D11098-41C2-4322-A3B0-8BC1D7EF3512}" presName="node" presStyleLbl="node1" presStyleIdx="3" presStyleCnt="5">
        <dgm:presLayoutVars>
          <dgm:bulletEnabled val="1"/>
        </dgm:presLayoutVars>
      </dgm:prSet>
      <dgm:spPr/>
      <dgm:t>
        <a:bodyPr/>
        <a:lstStyle/>
        <a:p>
          <a:endParaRPr lang="en-US"/>
        </a:p>
      </dgm:t>
    </dgm:pt>
    <dgm:pt modelId="{3385FDD2-4B7B-4BBC-9B9D-ABA22C9BD09B}" type="pres">
      <dgm:prSet presAssocID="{791121E2-3BBE-4E60-96EB-7EFC0C6D9192}" presName="parTrans" presStyleLbl="sibTrans2D1" presStyleIdx="4" presStyleCnt="5"/>
      <dgm:spPr/>
      <dgm:t>
        <a:bodyPr/>
        <a:lstStyle/>
        <a:p>
          <a:endParaRPr lang="en-US"/>
        </a:p>
      </dgm:t>
    </dgm:pt>
    <dgm:pt modelId="{6D31F538-00C3-4A82-B818-AF4ADE52A1BD}" type="pres">
      <dgm:prSet presAssocID="{791121E2-3BBE-4E60-96EB-7EFC0C6D9192}" presName="connectorText" presStyleLbl="sibTrans2D1" presStyleIdx="4" presStyleCnt="5"/>
      <dgm:spPr/>
      <dgm:t>
        <a:bodyPr/>
        <a:lstStyle/>
        <a:p>
          <a:endParaRPr lang="en-US"/>
        </a:p>
      </dgm:t>
    </dgm:pt>
    <dgm:pt modelId="{2548FDEB-9AA8-4ADF-B6BD-A62E30E094A3}" type="pres">
      <dgm:prSet presAssocID="{8BEA3BBE-C842-4569-8271-9ED9BDE8A382}" presName="node" presStyleLbl="node1" presStyleIdx="4" presStyleCnt="5">
        <dgm:presLayoutVars>
          <dgm:bulletEnabled val="1"/>
        </dgm:presLayoutVars>
      </dgm:prSet>
      <dgm:spPr/>
      <dgm:t>
        <a:bodyPr/>
        <a:lstStyle/>
        <a:p>
          <a:endParaRPr lang="en-US"/>
        </a:p>
      </dgm:t>
    </dgm:pt>
  </dgm:ptLst>
  <dgm:cxnLst>
    <dgm:cxn modelId="{DED88DDE-3EAD-4418-BCD8-215294A0596E}" type="presOf" srcId="{CECB85CA-63A7-43F9-806C-DC500C8E74DF}" destId="{4167AB44-27A4-439F-838D-3B1E0995AE76}" srcOrd="0" destOrd="0" presId="urn:microsoft.com/office/officeart/2005/8/layout/radial5"/>
    <dgm:cxn modelId="{9DD8A5C7-6EA8-4458-94A9-95453CEA9306}" srcId="{8BEA3BBE-C842-4569-8271-9ED9BDE8A382}" destId="{4D298D53-4528-4513-93AC-7CC2947D04C8}" srcOrd="2" destOrd="0" parTransId="{5C6AF79B-9F58-436D-9519-A5B66CD6131D}" sibTransId="{4CF78E97-D089-456F-A6DF-EBF947B96AC0}"/>
    <dgm:cxn modelId="{11BD7491-1F8F-4802-84F4-944C1E048127}" type="presOf" srcId="{73FBCA39-2F61-46F1-8385-65CE97CBAC98}" destId="{1E929306-C7FF-4DE3-AECE-B4DC5B1D61F6}" srcOrd="0" destOrd="0" presId="urn:microsoft.com/office/officeart/2005/8/layout/radial5"/>
    <dgm:cxn modelId="{F1969D40-113F-4907-9134-AD1DC76BAE1B}" type="presOf" srcId="{A13E820D-12F3-4E12-8D1B-6A697A1BE8FE}" destId="{E189F3CF-0E11-47A2-AB49-F4851ACC26AC}" srcOrd="1" destOrd="0" presId="urn:microsoft.com/office/officeart/2005/8/layout/radial5"/>
    <dgm:cxn modelId="{ECF4E0AF-6B8C-437B-8BC4-9EDC7AF83C32}" srcId="{33108F4E-2596-4479-897A-DC6A9E2B16DD}" destId="{0DB9D15E-14F9-4467-B0AC-408C90BE73EE}" srcOrd="2" destOrd="0" parTransId="{CECB85CA-63A7-43F9-806C-DC500C8E74DF}" sibTransId="{C742F63D-9605-4D4A-98D1-D12058EEDE11}"/>
    <dgm:cxn modelId="{667D42BE-1525-4458-8D07-1EA964244655}" type="presOf" srcId="{8DB747D0-4B19-469E-AE7B-AC12377A33EA}" destId="{2548FDEB-9AA8-4ADF-B6BD-A62E30E094A3}" srcOrd="0" destOrd="2" presId="urn:microsoft.com/office/officeart/2005/8/layout/radial5"/>
    <dgm:cxn modelId="{69F41C10-677E-4A19-8D2E-6A8A26EAAA43}" srcId="{67D11098-41C2-4322-A3B0-8BC1D7EF3512}" destId="{D6C76135-613B-4F1E-8B96-5B5C292A66B0}" srcOrd="1" destOrd="0" parTransId="{970F1B83-1F75-4B5D-92A2-DCE7A9699755}" sibTransId="{D963C0D4-D89A-4286-8C28-81B97D81EABA}"/>
    <dgm:cxn modelId="{59914FB9-EBFD-479F-9714-02772300FA4A}" type="presOf" srcId="{0DB9D15E-14F9-4467-B0AC-408C90BE73EE}" destId="{5782FA1F-2E8D-4E08-8720-662469539BE2}" srcOrd="0" destOrd="0" presId="urn:microsoft.com/office/officeart/2005/8/layout/radial5"/>
    <dgm:cxn modelId="{E14C68E9-8A7D-47E0-8EF6-5D76600E4678}" srcId="{0DB9D15E-14F9-4467-B0AC-408C90BE73EE}" destId="{60967A0A-8BBB-4F57-ABA5-5D110904F55D}" srcOrd="0" destOrd="0" parTransId="{D6C155B1-3929-4476-84F8-3F6C3BB5D8DF}" sibTransId="{EE6C36BA-B53A-4BC4-8185-AB36F6E6BAE9}"/>
    <dgm:cxn modelId="{438CABDC-A11B-43D4-9B49-CCC68BF4A560}" type="presOf" srcId="{791121E2-3BBE-4E60-96EB-7EFC0C6D9192}" destId="{6D31F538-00C3-4A82-B818-AF4ADE52A1BD}" srcOrd="1" destOrd="0" presId="urn:microsoft.com/office/officeart/2005/8/layout/radial5"/>
    <dgm:cxn modelId="{3B2CD8F9-F2D4-4357-91D1-3605D3029744}" type="presOf" srcId="{4A2B7A16-7C09-4059-ACCE-7D07CCE3ECCA}" destId="{310408F0-0CD6-4AB9-86BE-8ACE87E15CA9}" srcOrd="0" destOrd="0" presId="urn:microsoft.com/office/officeart/2005/8/layout/radial5"/>
    <dgm:cxn modelId="{119A766E-C9F9-40DF-8CA7-AD12BA69373A}" type="presOf" srcId="{CECB85CA-63A7-43F9-806C-DC500C8E74DF}" destId="{37CEE628-7416-4B47-BBDE-FB9ECCB6A9FC}" srcOrd="1" destOrd="0" presId="urn:microsoft.com/office/officeart/2005/8/layout/radial5"/>
    <dgm:cxn modelId="{629067CE-396A-4A8D-A957-333C038D865F}" type="presOf" srcId="{4D298D53-4528-4513-93AC-7CC2947D04C8}" destId="{2548FDEB-9AA8-4ADF-B6BD-A62E30E094A3}" srcOrd="0" destOrd="3" presId="urn:microsoft.com/office/officeart/2005/8/layout/radial5"/>
    <dgm:cxn modelId="{7278541A-F813-44E4-BF69-A8CBB8A0BEC1}" type="presOf" srcId="{E165E2DF-F2C7-4B69-AB9F-BC0A53EB4A0C}" destId="{A72C279B-5671-4A0B-81F9-C2AD59E16034}" srcOrd="0" destOrd="1" presId="urn:microsoft.com/office/officeart/2005/8/layout/radial5"/>
    <dgm:cxn modelId="{415E84AF-3D0F-4BCB-A8B7-1F65BE4F4B1D}" type="presOf" srcId="{A3933AEC-C0C5-41DD-B3EA-E5066C0B998B}" destId="{FAAFDD42-5FFD-4FBC-AA5D-8EE41BDB904E}" srcOrd="1" destOrd="0" presId="urn:microsoft.com/office/officeart/2005/8/layout/radial5"/>
    <dgm:cxn modelId="{6A07AEE5-C712-4177-BF01-626F51CDFAEB}" type="presOf" srcId="{30CA1EAC-9322-4E7A-8B6E-E0F62C0E0B2A}" destId="{81336F01-7056-42BC-B8D8-418D208A55A4}" srcOrd="0" destOrd="0" presId="urn:microsoft.com/office/officeart/2005/8/layout/radial5"/>
    <dgm:cxn modelId="{76ADC8BD-AE21-4322-801D-3AB6253E2602}" srcId="{33108F4E-2596-4479-897A-DC6A9E2B16DD}" destId="{4A2B7A16-7C09-4059-ACCE-7D07CCE3ECCA}" srcOrd="1" destOrd="0" parTransId="{30CA1EAC-9322-4E7A-8B6E-E0F62C0E0B2A}" sibTransId="{CD56D0B0-27F8-48CC-8778-87D0849E041A}"/>
    <dgm:cxn modelId="{6F695896-3E44-4CDF-BBB5-D2F81AD73AC3}" type="presOf" srcId="{67D11098-41C2-4322-A3B0-8BC1D7EF3512}" destId="{A72C279B-5671-4A0B-81F9-C2AD59E16034}" srcOrd="0" destOrd="0" presId="urn:microsoft.com/office/officeart/2005/8/layout/radial5"/>
    <dgm:cxn modelId="{E9995A57-F21A-4268-94DA-BDE54AB4E876}" type="presOf" srcId="{1FBC65FD-A961-4DBE-9B89-481697C48683}" destId="{A72C279B-5671-4A0B-81F9-C2AD59E16034}" srcOrd="0" destOrd="4" presId="urn:microsoft.com/office/officeart/2005/8/layout/radial5"/>
    <dgm:cxn modelId="{37DC7404-00A6-46B0-8D97-53C7AA54B800}" type="presOf" srcId="{60967A0A-8BBB-4F57-ABA5-5D110904F55D}" destId="{5782FA1F-2E8D-4E08-8720-662469539BE2}" srcOrd="0" destOrd="1" presId="urn:microsoft.com/office/officeart/2005/8/layout/radial5"/>
    <dgm:cxn modelId="{29797C82-4876-4AAD-BD2C-FE02F5392EF0}" srcId="{67D11098-41C2-4322-A3B0-8BC1D7EF3512}" destId="{1FBC65FD-A961-4DBE-9B89-481697C48683}" srcOrd="3" destOrd="0" parTransId="{53590DFB-BA04-44C6-8D89-25933832B52E}" sibTransId="{6E809BC0-CFC9-4AF1-BA69-1AAC4ED8DA2E}"/>
    <dgm:cxn modelId="{3CBA9E46-F663-45ED-A471-5016EC947095}" srcId="{8BEA3BBE-C842-4569-8271-9ED9BDE8A382}" destId="{8DB747D0-4B19-469E-AE7B-AC12377A33EA}" srcOrd="1" destOrd="0" parTransId="{7AD91BB8-ABAE-427F-96D5-3D6473150628}" sibTransId="{48F15850-7EFA-40C0-81F0-F8B06A5F4E18}"/>
    <dgm:cxn modelId="{424E1410-990B-49B7-B96B-D3376A3CDE0E}" srcId="{33108F4E-2596-4479-897A-DC6A9E2B16DD}" destId="{8BEA3BBE-C842-4569-8271-9ED9BDE8A382}" srcOrd="4" destOrd="0" parTransId="{791121E2-3BBE-4E60-96EB-7EFC0C6D9192}" sibTransId="{3A51C171-4933-40B7-BC14-D6C0E9352337}"/>
    <dgm:cxn modelId="{CC05C3BA-B470-4C3D-A4CB-B93DEAC35090}" srcId="{33108F4E-2596-4479-897A-DC6A9E2B16DD}" destId="{67D11098-41C2-4322-A3B0-8BC1D7EF3512}" srcOrd="3" destOrd="0" parTransId="{A3933AEC-C0C5-41DD-B3EA-E5066C0B998B}" sibTransId="{8E8CEC83-EB1B-4CC6-9839-FFEE8A4EE12E}"/>
    <dgm:cxn modelId="{3C57447F-03E1-4DBF-B18B-580A509090AA}" srcId="{8BEA3BBE-C842-4569-8271-9ED9BDE8A382}" destId="{14AC9CEB-3009-4C24-B92E-DFA7805A1985}" srcOrd="0" destOrd="0" parTransId="{4EE3B94C-190E-476A-9EBB-7E2C92E94B9F}" sibTransId="{4F438581-FB89-4B27-A97E-CC19EFE77645}"/>
    <dgm:cxn modelId="{C30C3FC1-27AA-4540-B021-E0AEE01F6F85}" srcId="{67D11098-41C2-4322-A3B0-8BC1D7EF3512}" destId="{E165E2DF-F2C7-4B69-AB9F-BC0A53EB4A0C}" srcOrd="0" destOrd="0" parTransId="{4BDF47AF-C661-47F2-BD8E-F01672459C5E}" sibTransId="{533F7344-D902-4DEB-9767-597CDA03917E}"/>
    <dgm:cxn modelId="{9018CC25-6687-4E56-A872-975ACD23A52C}" type="presOf" srcId="{33108F4E-2596-4479-897A-DC6A9E2B16DD}" destId="{383C4A51-AA1F-4E46-B85C-A417123A27AA}" srcOrd="0" destOrd="0" presId="urn:microsoft.com/office/officeart/2005/8/layout/radial5"/>
    <dgm:cxn modelId="{0728BEE6-0ED8-4BC4-B240-ABA15D421454}" type="presOf" srcId="{D6C76135-613B-4F1E-8B96-5B5C292A66B0}" destId="{A72C279B-5671-4A0B-81F9-C2AD59E16034}" srcOrd="0" destOrd="2" presId="urn:microsoft.com/office/officeart/2005/8/layout/radial5"/>
    <dgm:cxn modelId="{29E48D9D-7F11-4680-BD3D-FDCCD064B7E9}" srcId="{C2991FBD-1230-48DC-9243-B8892B257EA7}" destId="{74423000-E83A-4983-969F-6C166DCC40B9}" srcOrd="1" destOrd="0" parTransId="{DD14D7C3-D47C-4695-AC3A-0BBAF3CB49FA}" sibTransId="{31867D6E-097E-452A-84DD-916EDA326307}"/>
    <dgm:cxn modelId="{E9FAAEF6-BC59-4F63-B993-D60D222589CD}" type="presOf" srcId="{A13E820D-12F3-4E12-8D1B-6A697A1BE8FE}" destId="{1A647410-C455-40DD-A2FA-0A31C2DD201B}" srcOrd="0" destOrd="0" presId="urn:microsoft.com/office/officeart/2005/8/layout/radial5"/>
    <dgm:cxn modelId="{ED5C565D-E367-48B0-9432-488029E26751}" type="presOf" srcId="{30CA1EAC-9322-4E7A-8B6E-E0F62C0E0B2A}" destId="{395C861E-623D-495E-BA0A-8AE651A932E8}" srcOrd="1" destOrd="0" presId="urn:microsoft.com/office/officeart/2005/8/layout/radial5"/>
    <dgm:cxn modelId="{CEEB5A0D-9C6A-40E9-AAA2-066CF6D6DF0B}" type="presOf" srcId="{791121E2-3BBE-4E60-96EB-7EFC0C6D9192}" destId="{3385FDD2-4B7B-4BBC-9B9D-ABA22C9BD09B}" srcOrd="0" destOrd="0" presId="urn:microsoft.com/office/officeart/2005/8/layout/radial5"/>
    <dgm:cxn modelId="{7D5C109E-FC2D-4E65-9CDD-B9E16A7A1659}" type="presOf" srcId="{8BEA3BBE-C842-4569-8271-9ED9BDE8A382}" destId="{2548FDEB-9AA8-4ADF-B6BD-A62E30E094A3}" srcOrd="0" destOrd="0" presId="urn:microsoft.com/office/officeart/2005/8/layout/radial5"/>
    <dgm:cxn modelId="{DDA320DD-2549-4AC3-BDF0-9683905D5E96}" srcId="{33108F4E-2596-4479-897A-DC6A9E2B16DD}" destId="{73FBCA39-2F61-46F1-8385-65CE97CBAC98}" srcOrd="0" destOrd="0" parTransId="{A13E820D-12F3-4E12-8D1B-6A697A1BE8FE}" sibTransId="{A4FA2A5B-4A3B-4B05-B52D-A6E438944121}"/>
    <dgm:cxn modelId="{52E26AE3-C0C4-4506-AC2B-2BE6664A477E}" srcId="{67D11098-41C2-4322-A3B0-8BC1D7EF3512}" destId="{4F2AD2C4-0D21-4889-A6ED-9204F6D0FE8D}" srcOrd="2" destOrd="0" parTransId="{43534022-BA0F-44A5-B50D-2E387F85A2BF}" sibTransId="{BAE2323B-7DC4-4B57-A50A-ED250C3B07B8}"/>
    <dgm:cxn modelId="{1C8416E0-AD31-4B5B-8141-771FA592FBDE}" type="presOf" srcId="{A3933AEC-C0C5-41DD-B3EA-E5066C0B998B}" destId="{66DC7335-9362-44DA-A4DA-F03FD43A9296}" srcOrd="0" destOrd="0" presId="urn:microsoft.com/office/officeart/2005/8/layout/radial5"/>
    <dgm:cxn modelId="{E0E59F46-D4C1-4B6E-9067-6939AF35A25C}" srcId="{C2991FBD-1230-48DC-9243-B8892B257EA7}" destId="{33108F4E-2596-4479-897A-DC6A9E2B16DD}" srcOrd="0" destOrd="0" parTransId="{95BB7817-ED50-4A14-B369-D73F908D113B}" sibTransId="{C79222A2-8CB0-49C4-A11B-72C5FD9CBFE0}"/>
    <dgm:cxn modelId="{197E210F-A144-4F03-90E5-8BA01EA5AE83}" type="presOf" srcId="{4F2AD2C4-0D21-4889-A6ED-9204F6D0FE8D}" destId="{A72C279B-5671-4A0B-81F9-C2AD59E16034}" srcOrd="0" destOrd="3" presId="urn:microsoft.com/office/officeart/2005/8/layout/radial5"/>
    <dgm:cxn modelId="{5B80F84A-5943-481B-81BD-AA2D21C25508}" type="presOf" srcId="{14AC9CEB-3009-4C24-B92E-DFA7805A1985}" destId="{2548FDEB-9AA8-4ADF-B6BD-A62E30E094A3}" srcOrd="0" destOrd="1" presId="urn:microsoft.com/office/officeart/2005/8/layout/radial5"/>
    <dgm:cxn modelId="{033C1F57-3B94-4EF8-87AB-A16EB5687D8A}" type="presOf" srcId="{C2991FBD-1230-48DC-9243-B8892B257EA7}" destId="{57E51B9C-AAA2-4578-8C34-75C75F2C034A}" srcOrd="0" destOrd="0" presId="urn:microsoft.com/office/officeart/2005/8/layout/radial5"/>
    <dgm:cxn modelId="{7D4E3EC7-356C-41EB-9CBF-9C3A9CF08D76}" type="presParOf" srcId="{57E51B9C-AAA2-4578-8C34-75C75F2C034A}" destId="{383C4A51-AA1F-4E46-B85C-A417123A27AA}" srcOrd="0" destOrd="0" presId="urn:microsoft.com/office/officeart/2005/8/layout/radial5"/>
    <dgm:cxn modelId="{30A1BA48-0612-4A49-AFE8-C6597C62A6A0}" type="presParOf" srcId="{57E51B9C-AAA2-4578-8C34-75C75F2C034A}" destId="{1A647410-C455-40DD-A2FA-0A31C2DD201B}" srcOrd="1" destOrd="0" presId="urn:microsoft.com/office/officeart/2005/8/layout/radial5"/>
    <dgm:cxn modelId="{7E47E488-3286-40AD-BDD1-BD54E5AB3181}" type="presParOf" srcId="{1A647410-C455-40DD-A2FA-0A31C2DD201B}" destId="{E189F3CF-0E11-47A2-AB49-F4851ACC26AC}" srcOrd="0" destOrd="0" presId="urn:microsoft.com/office/officeart/2005/8/layout/radial5"/>
    <dgm:cxn modelId="{0EABE02D-AD6F-4F05-A96B-9564CB61289B}" type="presParOf" srcId="{57E51B9C-AAA2-4578-8C34-75C75F2C034A}" destId="{1E929306-C7FF-4DE3-AECE-B4DC5B1D61F6}" srcOrd="2" destOrd="0" presId="urn:microsoft.com/office/officeart/2005/8/layout/radial5"/>
    <dgm:cxn modelId="{65E54C49-4DED-4079-8FFB-8086C03DAAAB}" type="presParOf" srcId="{57E51B9C-AAA2-4578-8C34-75C75F2C034A}" destId="{81336F01-7056-42BC-B8D8-418D208A55A4}" srcOrd="3" destOrd="0" presId="urn:microsoft.com/office/officeart/2005/8/layout/radial5"/>
    <dgm:cxn modelId="{19FE4370-8607-4059-BB9C-42371E2A6134}" type="presParOf" srcId="{81336F01-7056-42BC-B8D8-418D208A55A4}" destId="{395C861E-623D-495E-BA0A-8AE651A932E8}" srcOrd="0" destOrd="0" presId="urn:microsoft.com/office/officeart/2005/8/layout/radial5"/>
    <dgm:cxn modelId="{EF8E8F81-2372-4C17-B82F-1FE2DD56D548}" type="presParOf" srcId="{57E51B9C-AAA2-4578-8C34-75C75F2C034A}" destId="{310408F0-0CD6-4AB9-86BE-8ACE87E15CA9}" srcOrd="4" destOrd="0" presId="urn:microsoft.com/office/officeart/2005/8/layout/radial5"/>
    <dgm:cxn modelId="{AB6A4FCE-466C-4D7A-B643-D26AB1C0E9EE}" type="presParOf" srcId="{57E51B9C-AAA2-4578-8C34-75C75F2C034A}" destId="{4167AB44-27A4-439F-838D-3B1E0995AE76}" srcOrd="5" destOrd="0" presId="urn:microsoft.com/office/officeart/2005/8/layout/radial5"/>
    <dgm:cxn modelId="{7689153E-F6C4-45E7-BDF7-3F508C924C1F}" type="presParOf" srcId="{4167AB44-27A4-439F-838D-3B1E0995AE76}" destId="{37CEE628-7416-4B47-BBDE-FB9ECCB6A9FC}" srcOrd="0" destOrd="0" presId="urn:microsoft.com/office/officeart/2005/8/layout/radial5"/>
    <dgm:cxn modelId="{9F920238-5A80-4B97-8C30-0D22E041098E}" type="presParOf" srcId="{57E51B9C-AAA2-4578-8C34-75C75F2C034A}" destId="{5782FA1F-2E8D-4E08-8720-662469539BE2}" srcOrd="6" destOrd="0" presId="urn:microsoft.com/office/officeart/2005/8/layout/radial5"/>
    <dgm:cxn modelId="{F90753BC-8E7A-4A72-8F21-0704CB17A277}" type="presParOf" srcId="{57E51B9C-AAA2-4578-8C34-75C75F2C034A}" destId="{66DC7335-9362-44DA-A4DA-F03FD43A9296}" srcOrd="7" destOrd="0" presId="urn:microsoft.com/office/officeart/2005/8/layout/radial5"/>
    <dgm:cxn modelId="{BA1EFEBF-F8B6-42E6-A0C2-D79D7ABE39E6}" type="presParOf" srcId="{66DC7335-9362-44DA-A4DA-F03FD43A9296}" destId="{FAAFDD42-5FFD-4FBC-AA5D-8EE41BDB904E}" srcOrd="0" destOrd="0" presId="urn:microsoft.com/office/officeart/2005/8/layout/radial5"/>
    <dgm:cxn modelId="{9CF192A2-579F-4D1F-A69A-F33994B2E617}" type="presParOf" srcId="{57E51B9C-AAA2-4578-8C34-75C75F2C034A}" destId="{A72C279B-5671-4A0B-81F9-C2AD59E16034}" srcOrd="8" destOrd="0" presId="urn:microsoft.com/office/officeart/2005/8/layout/radial5"/>
    <dgm:cxn modelId="{9431869A-D9EF-4F36-BB1A-1BA6B7C18D4D}" type="presParOf" srcId="{57E51B9C-AAA2-4578-8C34-75C75F2C034A}" destId="{3385FDD2-4B7B-4BBC-9B9D-ABA22C9BD09B}" srcOrd="9" destOrd="0" presId="urn:microsoft.com/office/officeart/2005/8/layout/radial5"/>
    <dgm:cxn modelId="{768F504D-6092-4923-8568-2EBD2BAA86A1}" type="presParOf" srcId="{3385FDD2-4B7B-4BBC-9B9D-ABA22C9BD09B}" destId="{6D31F538-00C3-4A82-B818-AF4ADE52A1BD}" srcOrd="0" destOrd="0" presId="urn:microsoft.com/office/officeart/2005/8/layout/radial5"/>
    <dgm:cxn modelId="{59850A76-57FF-4DBD-8B98-E252BFE83F2A}" type="presParOf" srcId="{57E51B9C-AAA2-4578-8C34-75C75F2C034A}" destId="{2548FDEB-9AA8-4ADF-B6BD-A62E30E094A3}"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315FC-7BD2-4155-B8A3-B3F2CE28578D}"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n-US"/>
        </a:p>
      </dgm:t>
    </dgm:pt>
    <dgm:pt modelId="{137D8B76-6CFC-4BA4-8622-F644299245E5}">
      <dgm:prSet phldrT="[Text]"/>
      <dgm:spPr/>
      <dgm:t>
        <a:bodyPr/>
        <a:lstStyle/>
        <a:p>
          <a:r>
            <a:rPr lang="id-ID" b="1" dirty="0" smtClean="0"/>
            <a:t>Educator</a:t>
          </a:r>
          <a:endParaRPr lang="en-US" b="1" dirty="0"/>
        </a:p>
      </dgm:t>
    </dgm:pt>
    <dgm:pt modelId="{AE69BD8E-160B-465A-837A-9A28C358798C}" type="parTrans" cxnId="{CAC66B65-1C9A-4AFA-9C9B-0D04FC9FD608}">
      <dgm:prSet/>
      <dgm:spPr/>
      <dgm:t>
        <a:bodyPr/>
        <a:lstStyle/>
        <a:p>
          <a:endParaRPr lang="en-US"/>
        </a:p>
      </dgm:t>
    </dgm:pt>
    <dgm:pt modelId="{AB57B1F0-99A7-4221-9379-22F525C6C486}" type="sibTrans" cxnId="{CAC66B65-1C9A-4AFA-9C9B-0D04FC9FD608}">
      <dgm:prSet/>
      <dgm:spPr/>
      <dgm:t>
        <a:bodyPr/>
        <a:lstStyle/>
        <a:p>
          <a:endParaRPr lang="en-US"/>
        </a:p>
      </dgm:t>
    </dgm:pt>
    <dgm:pt modelId="{2F2F3DF8-308B-4D21-BE18-71FD6EBDEAB5}">
      <dgm:prSet phldrT="[Text]"/>
      <dgm:spPr/>
      <dgm:t>
        <a:bodyPr/>
        <a:lstStyle/>
        <a:p>
          <a:r>
            <a:rPr lang="id-ID" dirty="0" smtClean="0">
              <a:solidFill>
                <a:schemeClr val="tx1"/>
              </a:solidFill>
            </a:rPr>
            <a:t>. Kepala sekolah memberikan contoh langsung  seperti membuang sampah ditempatnya, kebersihan lingkungan sekolah, berpakaian rapi, berangkat paling awal dan pulang paling akhir dan bertutur kata sopan. </a:t>
          </a:r>
          <a:endParaRPr lang="en-US" dirty="0">
            <a:solidFill>
              <a:schemeClr val="tx1"/>
            </a:solidFill>
          </a:endParaRPr>
        </a:p>
      </dgm:t>
    </dgm:pt>
    <dgm:pt modelId="{BBE4B1FF-13A8-49F4-AD15-48817262C845}" type="parTrans" cxnId="{9F484294-327E-4FBD-968B-DFCAF24E64D5}">
      <dgm:prSet/>
      <dgm:spPr/>
      <dgm:t>
        <a:bodyPr/>
        <a:lstStyle/>
        <a:p>
          <a:endParaRPr lang="en-US"/>
        </a:p>
      </dgm:t>
    </dgm:pt>
    <dgm:pt modelId="{D2B4F8CA-46D2-44B9-90C0-F288B6FEFEE9}" type="sibTrans" cxnId="{9F484294-327E-4FBD-968B-DFCAF24E64D5}">
      <dgm:prSet/>
      <dgm:spPr/>
      <dgm:t>
        <a:bodyPr/>
        <a:lstStyle/>
        <a:p>
          <a:endParaRPr lang="en-US"/>
        </a:p>
      </dgm:t>
    </dgm:pt>
    <dgm:pt modelId="{7F716DAA-743E-476A-8C0C-C8B899961B8E}">
      <dgm:prSet phldrT="[Text]"/>
      <dgm:spPr/>
      <dgm:t>
        <a:bodyPr/>
        <a:lstStyle/>
        <a:p>
          <a:r>
            <a:rPr lang="id-ID" b="1" dirty="0" smtClean="0"/>
            <a:t>Manajerial</a:t>
          </a:r>
          <a:endParaRPr lang="en-US" b="1" dirty="0"/>
        </a:p>
      </dgm:t>
    </dgm:pt>
    <dgm:pt modelId="{C6881BAB-7FCA-41B6-9AB9-973061603DF9}" type="parTrans" cxnId="{49A5E4A7-E586-452A-99EF-6619E1053F2C}">
      <dgm:prSet/>
      <dgm:spPr/>
      <dgm:t>
        <a:bodyPr/>
        <a:lstStyle/>
        <a:p>
          <a:endParaRPr lang="en-US"/>
        </a:p>
      </dgm:t>
    </dgm:pt>
    <dgm:pt modelId="{4C59C3F9-6764-4933-939A-AD0E016309A1}" type="sibTrans" cxnId="{49A5E4A7-E586-452A-99EF-6619E1053F2C}">
      <dgm:prSet/>
      <dgm:spPr/>
      <dgm:t>
        <a:bodyPr/>
        <a:lstStyle/>
        <a:p>
          <a:endParaRPr lang="en-US"/>
        </a:p>
      </dgm:t>
    </dgm:pt>
    <dgm:pt modelId="{4C15D30A-1CE1-46EC-B213-81B036D0C96D}">
      <dgm:prSet phldrT="[Text]"/>
      <dgm:spPr/>
      <dgm:t>
        <a:bodyPr/>
        <a:lstStyle/>
        <a:p>
          <a:r>
            <a:rPr lang="id-ID" dirty="0" smtClean="0"/>
            <a:t>Peneliti menganalisis dari buku notulensi rapat bahwa kepala sekolah MI Muhammadiyah 1 Jombang selalu melakukan evaluasi terhadap kinerja dan pelaksanaan program sekolah secara rutin baik dilaksanakan dalam forum rapat mingguan maupun bulanan, baik rapat yang sifatnya formal maupun non formal (situasional).</a:t>
          </a:r>
          <a:endParaRPr lang="en-US" dirty="0"/>
        </a:p>
      </dgm:t>
    </dgm:pt>
    <dgm:pt modelId="{E8FF6B90-B897-4420-9DDE-BF488FD8581F}" type="parTrans" cxnId="{8E100F34-394E-42F2-97F9-9EB171903993}">
      <dgm:prSet/>
      <dgm:spPr/>
      <dgm:t>
        <a:bodyPr/>
        <a:lstStyle/>
        <a:p>
          <a:endParaRPr lang="en-US"/>
        </a:p>
      </dgm:t>
    </dgm:pt>
    <dgm:pt modelId="{DFF3F0A9-42C8-4122-A343-EDFCD5BC7324}" type="sibTrans" cxnId="{8E100F34-394E-42F2-97F9-9EB171903993}">
      <dgm:prSet/>
      <dgm:spPr/>
      <dgm:t>
        <a:bodyPr/>
        <a:lstStyle/>
        <a:p>
          <a:endParaRPr lang="en-US"/>
        </a:p>
      </dgm:t>
    </dgm:pt>
    <dgm:pt modelId="{7698CD48-6B76-4230-BB48-D636A566184F}">
      <dgm:prSet phldrT="[Text]"/>
      <dgm:spPr/>
      <dgm:t>
        <a:bodyPr/>
        <a:lstStyle/>
        <a:p>
          <a:r>
            <a:rPr lang="id-ID" b="1" dirty="0" smtClean="0"/>
            <a:t>Administrator</a:t>
          </a:r>
          <a:endParaRPr lang="en-US" b="1" dirty="0"/>
        </a:p>
      </dgm:t>
    </dgm:pt>
    <dgm:pt modelId="{AD6221B4-1AEB-4774-8B73-48E4BD8FC38D}" type="parTrans" cxnId="{2C5BA2CD-697C-4181-A157-60BCD35B2651}">
      <dgm:prSet/>
      <dgm:spPr/>
      <dgm:t>
        <a:bodyPr/>
        <a:lstStyle/>
        <a:p>
          <a:endParaRPr lang="en-US"/>
        </a:p>
      </dgm:t>
    </dgm:pt>
    <dgm:pt modelId="{3D7BC412-CA2A-4033-842A-F540216A402E}" type="sibTrans" cxnId="{2C5BA2CD-697C-4181-A157-60BCD35B2651}">
      <dgm:prSet/>
      <dgm:spPr/>
      <dgm:t>
        <a:bodyPr/>
        <a:lstStyle/>
        <a:p>
          <a:endParaRPr lang="en-US"/>
        </a:p>
      </dgm:t>
    </dgm:pt>
    <dgm:pt modelId="{BC1C1738-0820-4C21-B26D-74872879687B}">
      <dgm:prSet phldrT="[Text]"/>
      <dgm:spPr/>
      <dgm:t>
        <a:bodyPr/>
        <a:lstStyle/>
        <a:p>
          <a:r>
            <a:rPr lang="id-ID" dirty="0" smtClean="0"/>
            <a:t>Kepala sekolah selalu berupaya untuk  menerapkan budaya tertib administratif , misalnya  EDS, RKS di awal tahun .melalui pengawasan daftar cek list dan pelaporan kepala urusan kurikulum terkait kelengkapan perangkat pembelajaran mulai dari kalender pendidikan, prota, promes, silabus, RPP. </a:t>
          </a:r>
          <a:endParaRPr lang="en-US" dirty="0"/>
        </a:p>
      </dgm:t>
    </dgm:pt>
    <dgm:pt modelId="{12EE5119-8196-4C11-A7DE-EB3765A44DE3}" type="parTrans" cxnId="{5EC1F4D4-2F4C-4022-9AF4-657AFB9C92E4}">
      <dgm:prSet/>
      <dgm:spPr/>
      <dgm:t>
        <a:bodyPr/>
        <a:lstStyle/>
        <a:p>
          <a:endParaRPr lang="en-US"/>
        </a:p>
      </dgm:t>
    </dgm:pt>
    <dgm:pt modelId="{FE94E43A-F23D-4A21-A8E0-A6774FE4626B}" type="sibTrans" cxnId="{5EC1F4D4-2F4C-4022-9AF4-657AFB9C92E4}">
      <dgm:prSet/>
      <dgm:spPr/>
      <dgm:t>
        <a:bodyPr/>
        <a:lstStyle/>
        <a:p>
          <a:endParaRPr lang="en-US"/>
        </a:p>
      </dgm:t>
    </dgm:pt>
    <dgm:pt modelId="{0909A516-35F2-432F-83C6-B818A558954D}">
      <dgm:prSet phldrT="[Text]"/>
      <dgm:spPr/>
      <dgm:t>
        <a:bodyPr/>
        <a:lstStyle/>
        <a:p>
          <a:r>
            <a:rPr lang="id-ID" b="1" dirty="0" smtClean="0"/>
            <a:t>Supervisor</a:t>
          </a:r>
          <a:endParaRPr lang="en-US" b="1" dirty="0"/>
        </a:p>
      </dgm:t>
    </dgm:pt>
    <dgm:pt modelId="{247304D2-453C-472A-B0EE-C05324C78C12}" type="parTrans" cxnId="{F4800E4C-C0B1-4AD1-9CF1-7D637C0CAD31}">
      <dgm:prSet/>
      <dgm:spPr/>
      <dgm:t>
        <a:bodyPr/>
        <a:lstStyle/>
        <a:p>
          <a:endParaRPr lang="en-US"/>
        </a:p>
      </dgm:t>
    </dgm:pt>
    <dgm:pt modelId="{D956AD27-6469-448C-82CA-9B1EF6211B7D}" type="sibTrans" cxnId="{F4800E4C-C0B1-4AD1-9CF1-7D637C0CAD31}">
      <dgm:prSet/>
      <dgm:spPr/>
      <dgm:t>
        <a:bodyPr/>
        <a:lstStyle/>
        <a:p>
          <a:endParaRPr lang="en-US"/>
        </a:p>
      </dgm:t>
    </dgm:pt>
    <dgm:pt modelId="{0BCD751F-D91A-4A82-9D79-58F87F32548A}">
      <dgm:prSet phldrT="[Text]"/>
      <dgm:spPr/>
      <dgm:t>
        <a:bodyPr/>
        <a:lstStyle/>
        <a:p>
          <a:r>
            <a:rPr lang="id-ID" dirty="0" smtClean="0"/>
            <a:t>Untuk mengetahui sejauh mana guru dalam mengajar, salah satu upaya kepala sekolah adalah supervisi kunjungan kelas  yang dilakukan setiap pagi, tujuan dari supervisi ini adalah melakukan pembinaan terhadap guru untuk mewujudkan guru yang professional. Selain itu, pengawasan dan pemberian teguran kepada guru-guru yang melakukan kesalahan dengan cara-cara yang baik dan tegas </a:t>
          </a:r>
          <a:endParaRPr lang="en-US" dirty="0"/>
        </a:p>
      </dgm:t>
    </dgm:pt>
    <dgm:pt modelId="{8D9BA989-D8F5-40B0-8FC0-52F80C70C06E}" type="parTrans" cxnId="{257E1C3B-924F-4074-BE3F-10E3B7E3587D}">
      <dgm:prSet/>
      <dgm:spPr/>
      <dgm:t>
        <a:bodyPr/>
        <a:lstStyle/>
        <a:p>
          <a:endParaRPr lang="en-US"/>
        </a:p>
      </dgm:t>
    </dgm:pt>
    <dgm:pt modelId="{C62B7AF4-5C74-4B0B-817D-33F0ED436407}" type="sibTrans" cxnId="{257E1C3B-924F-4074-BE3F-10E3B7E3587D}">
      <dgm:prSet/>
      <dgm:spPr/>
      <dgm:t>
        <a:bodyPr/>
        <a:lstStyle/>
        <a:p>
          <a:endParaRPr lang="en-US"/>
        </a:p>
      </dgm:t>
    </dgm:pt>
    <dgm:pt modelId="{82E87C59-8CCB-46C4-A3DD-D430EAE63CBA}">
      <dgm:prSet phldrT="[Text]"/>
      <dgm:spPr/>
      <dgm:t>
        <a:bodyPr/>
        <a:lstStyle/>
        <a:p>
          <a:r>
            <a:rPr lang="id-ID" dirty="0" smtClean="0">
              <a:solidFill>
                <a:schemeClr val="tx1"/>
              </a:solidFill>
            </a:rPr>
            <a:t>Selain itu  juga ditunjukkan dengan memperhatikan guru-guru yang mendapat jadwal mengajar dengan cara mengontrol setiap ruangan kelas.</a:t>
          </a:r>
          <a:endParaRPr lang="en-US" dirty="0">
            <a:solidFill>
              <a:schemeClr val="tx1"/>
            </a:solidFill>
          </a:endParaRPr>
        </a:p>
      </dgm:t>
    </dgm:pt>
    <dgm:pt modelId="{9521392D-473F-47A5-A2FE-2FFFFE491E12}" type="parTrans" cxnId="{591F7BDF-F0F8-45CE-8576-EE7D2AC09CF8}">
      <dgm:prSet/>
      <dgm:spPr/>
    </dgm:pt>
    <dgm:pt modelId="{BB707C58-0C6C-43D8-8BC7-E72134B85719}" type="sibTrans" cxnId="{591F7BDF-F0F8-45CE-8576-EE7D2AC09CF8}">
      <dgm:prSet/>
      <dgm:spPr/>
    </dgm:pt>
    <dgm:pt modelId="{BB094BDA-696A-4E1E-B95E-65748ABF0C38}" type="pres">
      <dgm:prSet presAssocID="{2B4315FC-7BD2-4155-B8A3-B3F2CE28578D}" presName="linearFlow" presStyleCnt="0">
        <dgm:presLayoutVars>
          <dgm:dir/>
          <dgm:animLvl val="lvl"/>
          <dgm:resizeHandles val="exact"/>
        </dgm:presLayoutVars>
      </dgm:prSet>
      <dgm:spPr/>
      <dgm:t>
        <a:bodyPr/>
        <a:lstStyle/>
        <a:p>
          <a:endParaRPr lang="en-US"/>
        </a:p>
      </dgm:t>
    </dgm:pt>
    <dgm:pt modelId="{A61115AF-995D-4698-8F33-35B33BFAC91C}" type="pres">
      <dgm:prSet presAssocID="{137D8B76-6CFC-4BA4-8622-F644299245E5}" presName="composite" presStyleCnt="0"/>
      <dgm:spPr/>
      <dgm:t>
        <a:bodyPr/>
        <a:lstStyle/>
        <a:p>
          <a:endParaRPr lang="en-US"/>
        </a:p>
      </dgm:t>
    </dgm:pt>
    <dgm:pt modelId="{E7CDAA86-6EF4-43A0-BA1C-3EBA1423EAA3}" type="pres">
      <dgm:prSet presAssocID="{137D8B76-6CFC-4BA4-8622-F644299245E5}" presName="parentText" presStyleLbl="alignNode1" presStyleIdx="0" presStyleCnt="4">
        <dgm:presLayoutVars>
          <dgm:chMax val="1"/>
          <dgm:bulletEnabled val="1"/>
        </dgm:presLayoutVars>
      </dgm:prSet>
      <dgm:spPr/>
      <dgm:t>
        <a:bodyPr/>
        <a:lstStyle/>
        <a:p>
          <a:endParaRPr lang="en-US"/>
        </a:p>
      </dgm:t>
    </dgm:pt>
    <dgm:pt modelId="{BC42FAA6-7E25-4B95-AFF6-7FC556437FA3}" type="pres">
      <dgm:prSet presAssocID="{137D8B76-6CFC-4BA4-8622-F644299245E5}" presName="descendantText" presStyleLbl="alignAcc1" presStyleIdx="0" presStyleCnt="4" custLinFactNeighborX="0">
        <dgm:presLayoutVars>
          <dgm:bulletEnabled val="1"/>
        </dgm:presLayoutVars>
      </dgm:prSet>
      <dgm:spPr/>
      <dgm:t>
        <a:bodyPr/>
        <a:lstStyle/>
        <a:p>
          <a:endParaRPr lang="en-US"/>
        </a:p>
      </dgm:t>
    </dgm:pt>
    <dgm:pt modelId="{B9ABC7D0-9EBE-451C-9D9C-46DCC79199FE}" type="pres">
      <dgm:prSet presAssocID="{AB57B1F0-99A7-4221-9379-22F525C6C486}" presName="sp" presStyleCnt="0"/>
      <dgm:spPr/>
      <dgm:t>
        <a:bodyPr/>
        <a:lstStyle/>
        <a:p>
          <a:endParaRPr lang="en-US"/>
        </a:p>
      </dgm:t>
    </dgm:pt>
    <dgm:pt modelId="{EF9C7310-5DF1-4DA8-A92F-0E133C2D3308}" type="pres">
      <dgm:prSet presAssocID="{7F716DAA-743E-476A-8C0C-C8B899961B8E}" presName="composite" presStyleCnt="0"/>
      <dgm:spPr/>
      <dgm:t>
        <a:bodyPr/>
        <a:lstStyle/>
        <a:p>
          <a:endParaRPr lang="en-US"/>
        </a:p>
      </dgm:t>
    </dgm:pt>
    <dgm:pt modelId="{AAFF917A-B830-47D9-BA1B-899AC1F2B9D4}" type="pres">
      <dgm:prSet presAssocID="{7F716DAA-743E-476A-8C0C-C8B899961B8E}" presName="parentText" presStyleLbl="alignNode1" presStyleIdx="1" presStyleCnt="4">
        <dgm:presLayoutVars>
          <dgm:chMax val="1"/>
          <dgm:bulletEnabled val="1"/>
        </dgm:presLayoutVars>
      </dgm:prSet>
      <dgm:spPr/>
      <dgm:t>
        <a:bodyPr/>
        <a:lstStyle/>
        <a:p>
          <a:endParaRPr lang="en-US"/>
        </a:p>
      </dgm:t>
    </dgm:pt>
    <dgm:pt modelId="{13346C23-4552-4EA6-9D1E-C09B465D8D32}" type="pres">
      <dgm:prSet presAssocID="{7F716DAA-743E-476A-8C0C-C8B899961B8E}" presName="descendantText" presStyleLbl="alignAcc1" presStyleIdx="1" presStyleCnt="4" custLinFactNeighborX="0">
        <dgm:presLayoutVars>
          <dgm:bulletEnabled val="1"/>
        </dgm:presLayoutVars>
      </dgm:prSet>
      <dgm:spPr/>
      <dgm:t>
        <a:bodyPr/>
        <a:lstStyle/>
        <a:p>
          <a:endParaRPr lang="en-US"/>
        </a:p>
      </dgm:t>
    </dgm:pt>
    <dgm:pt modelId="{5E05A443-2757-4629-9C87-6B7A7D1E8786}" type="pres">
      <dgm:prSet presAssocID="{4C59C3F9-6764-4933-939A-AD0E016309A1}" presName="sp" presStyleCnt="0"/>
      <dgm:spPr/>
      <dgm:t>
        <a:bodyPr/>
        <a:lstStyle/>
        <a:p>
          <a:endParaRPr lang="en-US"/>
        </a:p>
      </dgm:t>
    </dgm:pt>
    <dgm:pt modelId="{24166B5A-6034-4D50-9C82-6A5C0151EF33}" type="pres">
      <dgm:prSet presAssocID="{7698CD48-6B76-4230-BB48-D636A566184F}" presName="composite" presStyleCnt="0"/>
      <dgm:spPr/>
      <dgm:t>
        <a:bodyPr/>
        <a:lstStyle/>
        <a:p>
          <a:endParaRPr lang="en-US"/>
        </a:p>
      </dgm:t>
    </dgm:pt>
    <dgm:pt modelId="{7AD67F18-8113-4FB7-9281-EBA15D3EB08B}" type="pres">
      <dgm:prSet presAssocID="{7698CD48-6B76-4230-BB48-D636A566184F}" presName="parentText" presStyleLbl="alignNode1" presStyleIdx="2" presStyleCnt="4">
        <dgm:presLayoutVars>
          <dgm:chMax val="1"/>
          <dgm:bulletEnabled val="1"/>
        </dgm:presLayoutVars>
      </dgm:prSet>
      <dgm:spPr/>
      <dgm:t>
        <a:bodyPr/>
        <a:lstStyle/>
        <a:p>
          <a:endParaRPr lang="en-US"/>
        </a:p>
      </dgm:t>
    </dgm:pt>
    <dgm:pt modelId="{BBB98EAB-D1B7-4BF6-B797-E27F9DDFFCD3}" type="pres">
      <dgm:prSet presAssocID="{7698CD48-6B76-4230-BB48-D636A566184F}" presName="descendantText" presStyleLbl="alignAcc1" presStyleIdx="2" presStyleCnt="4" custLinFactNeighborX="0">
        <dgm:presLayoutVars>
          <dgm:bulletEnabled val="1"/>
        </dgm:presLayoutVars>
      </dgm:prSet>
      <dgm:spPr/>
      <dgm:t>
        <a:bodyPr/>
        <a:lstStyle/>
        <a:p>
          <a:endParaRPr lang="en-US"/>
        </a:p>
      </dgm:t>
    </dgm:pt>
    <dgm:pt modelId="{0C64D09E-0BEF-411A-A7EE-E15FC05822EA}" type="pres">
      <dgm:prSet presAssocID="{3D7BC412-CA2A-4033-842A-F540216A402E}" presName="sp" presStyleCnt="0"/>
      <dgm:spPr/>
      <dgm:t>
        <a:bodyPr/>
        <a:lstStyle/>
        <a:p>
          <a:endParaRPr lang="en-US"/>
        </a:p>
      </dgm:t>
    </dgm:pt>
    <dgm:pt modelId="{A96EC6D2-D51D-4957-AB99-E22BDDBFB3F0}" type="pres">
      <dgm:prSet presAssocID="{0909A516-35F2-432F-83C6-B818A558954D}" presName="composite" presStyleCnt="0"/>
      <dgm:spPr/>
      <dgm:t>
        <a:bodyPr/>
        <a:lstStyle/>
        <a:p>
          <a:endParaRPr lang="en-US"/>
        </a:p>
      </dgm:t>
    </dgm:pt>
    <dgm:pt modelId="{053FE82A-C49A-4A92-A5A8-A79F39DFD990}" type="pres">
      <dgm:prSet presAssocID="{0909A516-35F2-432F-83C6-B818A558954D}" presName="parentText" presStyleLbl="alignNode1" presStyleIdx="3" presStyleCnt="4" custLinFactNeighborX="7" custLinFactNeighborY="-1844">
        <dgm:presLayoutVars>
          <dgm:chMax val="1"/>
          <dgm:bulletEnabled val="1"/>
        </dgm:presLayoutVars>
      </dgm:prSet>
      <dgm:spPr/>
      <dgm:t>
        <a:bodyPr/>
        <a:lstStyle/>
        <a:p>
          <a:endParaRPr lang="en-US"/>
        </a:p>
      </dgm:t>
    </dgm:pt>
    <dgm:pt modelId="{CFD3B9D1-8C5A-40B6-BA03-0A5CB78B0702}" type="pres">
      <dgm:prSet presAssocID="{0909A516-35F2-432F-83C6-B818A558954D}" presName="descendantText" presStyleLbl="alignAcc1" presStyleIdx="3" presStyleCnt="4">
        <dgm:presLayoutVars>
          <dgm:bulletEnabled val="1"/>
        </dgm:presLayoutVars>
      </dgm:prSet>
      <dgm:spPr/>
      <dgm:t>
        <a:bodyPr/>
        <a:lstStyle/>
        <a:p>
          <a:endParaRPr lang="en-US"/>
        </a:p>
      </dgm:t>
    </dgm:pt>
  </dgm:ptLst>
  <dgm:cxnLst>
    <dgm:cxn modelId="{49A5E4A7-E586-452A-99EF-6619E1053F2C}" srcId="{2B4315FC-7BD2-4155-B8A3-B3F2CE28578D}" destId="{7F716DAA-743E-476A-8C0C-C8B899961B8E}" srcOrd="1" destOrd="0" parTransId="{C6881BAB-7FCA-41B6-9AB9-973061603DF9}" sibTransId="{4C59C3F9-6764-4933-939A-AD0E016309A1}"/>
    <dgm:cxn modelId="{5EC1F4D4-2F4C-4022-9AF4-657AFB9C92E4}" srcId="{7698CD48-6B76-4230-BB48-D636A566184F}" destId="{BC1C1738-0820-4C21-B26D-74872879687B}" srcOrd="0" destOrd="0" parTransId="{12EE5119-8196-4C11-A7DE-EB3765A44DE3}" sibTransId="{FE94E43A-F23D-4A21-A8E0-A6774FE4626B}"/>
    <dgm:cxn modelId="{946737F4-152C-438F-9BE4-674B5AA6C3C1}" type="presOf" srcId="{2B4315FC-7BD2-4155-B8A3-B3F2CE28578D}" destId="{BB094BDA-696A-4E1E-B95E-65748ABF0C38}" srcOrd="0" destOrd="0" presId="urn:microsoft.com/office/officeart/2005/8/layout/chevron2"/>
    <dgm:cxn modelId="{3B46A462-4721-43EF-936F-DBE1AEABF14B}" type="presOf" srcId="{7F716DAA-743E-476A-8C0C-C8B899961B8E}" destId="{AAFF917A-B830-47D9-BA1B-899AC1F2B9D4}" srcOrd="0" destOrd="0" presId="urn:microsoft.com/office/officeart/2005/8/layout/chevron2"/>
    <dgm:cxn modelId="{CAC66B65-1C9A-4AFA-9C9B-0D04FC9FD608}" srcId="{2B4315FC-7BD2-4155-B8A3-B3F2CE28578D}" destId="{137D8B76-6CFC-4BA4-8622-F644299245E5}" srcOrd="0" destOrd="0" parTransId="{AE69BD8E-160B-465A-837A-9A28C358798C}" sibTransId="{AB57B1F0-99A7-4221-9379-22F525C6C486}"/>
    <dgm:cxn modelId="{18A31B7A-B71A-4FCF-9368-21F143699593}" type="presOf" srcId="{0909A516-35F2-432F-83C6-B818A558954D}" destId="{053FE82A-C49A-4A92-A5A8-A79F39DFD990}" srcOrd="0" destOrd="0" presId="urn:microsoft.com/office/officeart/2005/8/layout/chevron2"/>
    <dgm:cxn modelId="{6163E44D-78C6-4868-93FD-0E110CDFC451}" type="presOf" srcId="{82E87C59-8CCB-46C4-A3DD-D430EAE63CBA}" destId="{BC42FAA6-7E25-4B95-AFF6-7FC556437FA3}" srcOrd="0" destOrd="1" presId="urn:microsoft.com/office/officeart/2005/8/layout/chevron2"/>
    <dgm:cxn modelId="{328AABCF-14E3-40CF-8BF1-ECA46AC7CC62}" type="presOf" srcId="{BC1C1738-0820-4C21-B26D-74872879687B}" destId="{BBB98EAB-D1B7-4BF6-B797-E27F9DDFFCD3}" srcOrd="0" destOrd="0" presId="urn:microsoft.com/office/officeart/2005/8/layout/chevron2"/>
    <dgm:cxn modelId="{AEADB7E0-F1C6-41F5-B787-2B8FFFAA3919}" type="presOf" srcId="{7698CD48-6B76-4230-BB48-D636A566184F}" destId="{7AD67F18-8113-4FB7-9281-EBA15D3EB08B}" srcOrd="0" destOrd="0" presId="urn:microsoft.com/office/officeart/2005/8/layout/chevron2"/>
    <dgm:cxn modelId="{9F484294-327E-4FBD-968B-DFCAF24E64D5}" srcId="{137D8B76-6CFC-4BA4-8622-F644299245E5}" destId="{2F2F3DF8-308B-4D21-BE18-71FD6EBDEAB5}" srcOrd="0" destOrd="0" parTransId="{BBE4B1FF-13A8-49F4-AD15-48817262C845}" sibTransId="{D2B4F8CA-46D2-44B9-90C0-F288B6FEFEE9}"/>
    <dgm:cxn modelId="{220D559A-1739-40C4-A014-92E04BF85350}" type="presOf" srcId="{0BCD751F-D91A-4A82-9D79-58F87F32548A}" destId="{CFD3B9D1-8C5A-40B6-BA03-0A5CB78B0702}" srcOrd="0" destOrd="0" presId="urn:microsoft.com/office/officeart/2005/8/layout/chevron2"/>
    <dgm:cxn modelId="{2C5BA2CD-697C-4181-A157-60BCD35B2651}" srcId="{2B4315FC-7BD2-4155-B8A3-B3F2CE28578D}" destId="{7698CD48-6B76-4230-BB48-D636A566184F}" srcOrd="2" destOrd="0" parTransId="{AD6221B4-1AEB-4774-8B73-48E4BD8FC38D}" sibTransId="{3D7BC412-CA2A-4033-842A-F540216A402E}"/>
    <dgm:cxn modelId="{8E100F34-394E-42F2-97F9-9EB171903993}" srcId="{7F716DAA-743E-476A-8C0C-C8B899961B8E}" destId="{4C15D30A-1CE1-46EC-B213-81B036D0C96D}" srcOrd="0" destOrd="0" parTransId="{E8FF6B90-B897-4420-9DDE-BF488FD8581F}" sibTransId="{DFF3F0A9-42C8-4122-A343-EDFCD5BC7324}"/>
    <dgm:cxn modelId="{C5EB4876-A06C-4CAF-A80D-F8DC7D2754DB}" type="presOf" srcId="{137D8B76-6CFC-4BA4-8622-F644299245E5}" destId="{E7CDAA86-6EF4-43A0-BA1C-3EBA1423EAA3}" srcOrd="0" destOrd="0" presId="urn:microsoft.com/office/officeart/2005/8/layout/chevron2"/>
    <dgm:cxn modelId="{F4800E4C-C0B1-4AD1-9CF1-7D637C0CAD31}" srcId="{2B4315FC-7BD2-4155-B8A3-B3F2CE28578D}" destId="{0909A516-35F2-432F-83C6-B818A558954D}" srcOrd="3" destOrd="0" parTransId="{247304D2-453C-472A-B0EE-C05324C78C12}" sibTransId="{D956AD27-6469-448C-82CA-9B1EF6211B7D}"/>
    <dgm:cxn modelId="{8E0979D0-112E-4198-8D13-25D605795118}" type="presOf" srcId="{4C15D30A-1CE1-46EC-B213-81B036D0C96D}" destId="{13346C23-4552-4EA6-9D1E-C09B465D8D32}" srcOrd="0" destOrd="0" presId="urn:microsoft.com/office/officeart/2005/8/layout/chevron2"/>
    <dgm:cxn modelId="{591F7BDF-F0F8-45CE-8576-EE7D2AC09CF8}" srcId="{137D8B76-6CFC-4BA4-8622-F644299245E5}" destId="{82E87C59-8CCB-46C4-A3DD-D430EAE63CBA}" srcOrd="1" destOrd="0" parTransId="{9521392D-473F-47A5-A2FE-2FFFFE491E12}" sibTransId="{BB707C58-0C6C-43D8-8BC7-E72134B85719}"/>
    <dgm:cxn modelId="{F80C7564-165E-43A4-A738-0695D367E31D}" type="presOf" srcId="{2F2F3DF8-308B-4D21-BE18-71FD6EBDEAB5}" destId="{BC42FAA6-7E25-4B95-AFF6-7FC556437FA3}" srcOrd="0" destOrd="0" presId="urn:microsoft.com/office/officeart/2005/8/layout/chevron2"/>
    <dgm:cxn modelId="{257E1C3B-924F-4074-BE3F-10E3B7E3587D}" srcId="{0909A516-35F2-432F-83C6-B818A558954D}" destId="{0BCD751F-D91A-4A82-9D79-58F87F32548A}" srcOrd="0" destOrd="0" parTransId="{8D9BA989-D8F5-40B0-8FC0-52F80C70C06E}" sibTransId="{C62B7AF4-5C74-4B0B-817D-33F0ED436407}"/>
    <dgm:cxn modelId="{BA94A9DE-A442-42CB-B73A-CE243B3CE680}" type="presParOf" srcId="{BB094BDA-696A-4E1E-B95E-65748ABF0C38}" destId="{A61115AF-995D-4698-8F33-35B33BFAC91C}" srcOrd="0" destOrd="0" presId="urn:microsoft.com/office/officeart/2005/8/layout/chevron2"/>
    <dgm:cxn modelId="{8626398E-41F0-48FC-A8A4-1630E986A462}" type="presParOf" srcId="{A61115AF-995D-4698-8F33-35B33BFAC91C}" destId="{E7CDAA86-6EF4-43A0-BA1C-3EBA1423EAA3}" srcOrd="0" destOrd="0" presId="urn:microsoft.com/office/officeart/2005/8/layout/chevron2"/>
    <dgm:cxn modelId="{9BFE988E-8F90-4240-AC1B-0D6A3F7A6FF5}" type="presParOf" srcId="{A61115AF-995D-4698-8F33-35B33BFAC91C}" destId="{BC42FAA6-7E25-4B95-AFF6-7FC556437FA3}" srcOrd="1" destOrd="0" presId="urn:microsoft.com/office/officeart/2005/8/layout/chevron2"/>
    <dgm:cxn modelId="{BA282D84-366B-4EC8-B31A-054E1A27B49E}" type="presParOf" srcId="{BB094BDA-696A-4E1E-B95E-65748ABF0C38}" destId="{B9ABC7D0-9EBE-451C-9D9C-46DCC79199FE}" srcOrd="1" destOrd="0" presId="urn:microsoft.com/office/officeart/2005/8/layout/chevron2"/>
    <dgm:cxn modelId="{50FBEB09-9B78-4E0B-88F3-768E37718FE2}" type="presParOf" srcId="{BB094BDA-696A-4E1E-B95E-65748ABF0C38}" destId="{EF9C7310-5DF1-4DA8-A92F-0E133C2D3308}" srcOrd="2" destOrd="0" presId="urn:microsoft.com/office/officeart/2005/8/layout/chevron2"/>
    <dgm:cxn modelId="{94EF1970-A5B1-4FA6-B51F-A9E5B0B82CB8}" type="presParOf" srcId="{EF9C7310-5DF1-4DA8-A92F-0E133C2D3308}" destId="{AAFF917A-B830-47D9-BA1B-899AC1F2B9D4}" srcOrd="0" destOrd="0" presId="urn:microsoft.com/office/officeart/2005/8/layout/chevron2"/>
    <dgm:cxn modelId="{E87087BF-AE7B-41E7-8B81-503201AE7B8C}" type="presParOf" srcId="{EF9C7310-5DF1-4DA8-A92F-0E133C2D3308}" destId="{13346C23-4552-4EA6-9D1E-C09B465D8D32}" srcOrd="1" destOrd="0" presId="urn:microsoft.com/office/officeart/2005/8/layout/chevron2"/>
    <dgm:cxn modelId="{F11A8348-C614-41AA-830C-BDD416912977}" type="presParOf" srcId="{BB094BDA-696A-4E1E-B95E-65748ABF0C38}" destId="{5E05A443-2757-4629-9C87-6B7A7D1E8786}" srcOrd="3" destOrd="0" presId="urn:microsoft.com/office/officeart/2005/8/layout/chevron2"/>
    <dgm:cxn modelId="{A6DA07C7-A5C9-4BBF-882D-4B3538765F98}" type="presParOf" srcId="{BB094BDA-696A-4E1E-B95E-65748ABF0C38}" destId="{24166B5A-6034-4D50-9C82-6A5C0151EF33}" srcOrd="4" destOrd="0" presId="urn:microsoft.com/office/officeart/2005/8/layout/chevron2"/>
    <dgm:cxn modelId="{3B799334-DAF5-4DC6-93C0-E54208B07FA5}" type="presParOf" srcId="{24166B5A-6034-4D50-9C82-6A5C0151EF33}" destId="{7AD67F18-8113-4FB7-9281-EBA15D3EB08B}" srcOrd="0" destOrd="0" presId="urn:microsoft.com/office/officeart/2005/8/layout/chevron2"/>
    <dgm:cxn modelId="{59E81B8C-9612-4161-BB57-2BEB6253DD64}" type="presParOf" srcId="{24166B5A-6034-4D50-9C82-6A5C0151EF33}" destId="{BBB98EAB-D1B7-4BF6-B797-E27F9DDFFCD3}" srcOrd="1" destOrd="0" presId="urn:microsoft.com/office/officeart/2005/8/layout/chevron2"/>
    <dgm:cxn modelId="{5877E33A-8EA1-4C40-B86E-F8299D4E21F6}" type="presParOf" srcId="{BB094BDA-696A-4E1E-B95E-65748ABF0C38}" destId="{0C64D09E-0BEF-411A-A7EE-E15FC05822EA}" srcOrd="5" destOrd="0" presId="urn:microsoft.com/office/officeart/2005/8/layout/chevron2"/>
    <dgm:cxn modelId="{FEB6D176-E677-44DC-8BA0-B820EFA49BC4}" type="presParOf" srcId="{BB094BDA-696A-4E1E-B95E-65748ABF0C38}" destId="{A96EC6D2-D51D-4957-AB99-E22BDDBFB3F0}" srcOrd="6" destOrd="0" presId="urn:microsoft.com/office/officeart/2005/8/layout/chevron2"/>
    <dgm:cxn modelId="{A7B4F90B-EB1F-4EB6-BFCE-FCF278CF2732}" type="presParOf" srcId="{A96EC6D2-D51D-4957-AB99-E22BDDBFB3F0}" destId="{053FE82A-C49A-4A92-A5A8-A79F39DFD990}" srcOrd="0" destOrd="0" presId="urn:microsoft.com/office/officeart/2005/8/layout/chevron2"/>
    <dgm:cxn modelId="{33A0E3A0-FFA0-483A-A4DF-FAAE4FC75DA4}" type="presParOf" srcId="{A96EC6D2-D51D-4957-AB99-E22BDDBFB3F0}" destId="{CFD3B9D1-8C5A-40B6-BA03-0A5CB78B070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D27C3C-C66A-4629-9066-A498FD754EB7}"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n-US"/>
        </a:p>
      </dgm:t>
    </dgm:pt>
    <dgm:pt modelId="{482E01A3-49C5-4818-88E8-A1D78E4FD897}">
      <dgm:prSet phldrT="[Text]"/>
      <dgm:spPr/>
      <dgm:t>
        <a:bodyPr/>
        <a:lstStyle/>
        <a:p>
          <a:r>
            <a:rPr lang="id-ID" dirty="0" smtClean="0"/>
            <a:t>Leader</a:t>
          </a:r>
          <a:endParaRPr lang="en-US" dirty="0"/>
        </a:p>
      </dgm:t>
    </dgm:pt>
    <dgm:pt modelId="{C68DE104-D998-4C94-9BE2-DCCFFE21DB7A}" type="parTrans" cxnId="{E33FFD48-CA11-4FA5-AA1B-57BCC095B301}">
      <dgm:prSet/>
      <dgm:spPr/>
      <dgm:t>
        <a:bodyPr/>
        <a:lstStyle/>
        <a:p>
          <a:endParaRPr lang="en-US"/>
        </a:p>
      </dgm:t>
    </dgm:pt>
    <dgm:pt modelId="{1A4B43AC-2E4C-4031-99C7-4DD8DECCDDFF}" type="sibTrans" cxnId="{E33FFD48-CA11-4FA5-AA1B-57BCC095B301}">
      <dgm:prSet/>
      <dgm:spPr/>
      <dgm:t>
        <a:bodyPr/>
        <a:lstStyle/>
        <a:p>
          <a:endParaRPr lang="en-US"/>
        </a:p>
      </dgm:t>
    </dgm:pt>
    <dgm:pt modelId="{BE953B2E-E623-47A0-A775-06D7A0157BE8}">
      <dgm:prSet phldrT="[Text]"/>
      <dgm:spPr/>
      <dgm:t>
        <a:bodyPr/>
        <a:lstStyle/>
        <a:p>
          <a:r>
            <a:rPr lang="id-ID" dirty="0" smtClean="0"/>
            <a:t>Kepala sekolah, berupaya membangun komunikasi dan hubungan yang harmonis kepada semua warga sekolah dan wali murid. </a:t>
          </a:r>
          <a:endParaRPr lang="en-US" dirty="0"/>
        </a:p>
      </dgm:t>
    </dgm:pt>
    <dgm:pt modelId="{23E40AE5-3B75-4935-893C-D6C9A2A17D97}" type="parTrans" cxnId="{AE3FF0D4-96C2-4320-B4C0-59966FC382B6}">
      <dgm:prSet/>
      <dgm:spPr/>
      <dgm:t>
        <a:bodyPr/>
        <a:lstStyle/>
        <a:p>
          <a:endParaRPr lang="en-US"/>
        </a:p>
      </dgm:t>
    </dgm:pt>
    <dgm:pt modelId="{5A303DA8-1D71-4721-8E86-EDCFD9794867}" type="sibTrans" cxnId="{AE3FF0D4-96C2-4320-B4C0-59966FC382B6}">
      <dgm:prSet/>
      <dgm:spPr/>
      <dgm:t>
        <a:bodyPr/>
        <a:lstStyle/>
        <a:p>
          <a:endParaRPr lang="en-US"/>
        </a:p>
      </dgm:t>
    </dgm:pt>
    <dgm:pt modelId="{3DCB4913-B2CA-4F51-B13A-D4CBAFB4ADB2}">
      <dgm:prSet phldrT="[Text]"/>
      <dgm:spPr/>
      <dgm:t>
        <a:bodyPr/>
        <a:lstStyle/>
        <a:p>
          <a:r>
            <a:rPr lang="id-ID" dirty="0" smtClean="0"/>
            <a:t>Selain itu , selama kepala sekolah memimpin MI Muhammadiyah 1 Jombang, organisasi sekolah menjadi lebih akrab dan terbuka. Kepala sekolah juga bersikap sangat tegas namun disisi lain beliau memberikan wadah keharmonisan sehingga para guru pun tidak merasa tertekan berlebihan terkecuali tuntutan prestasi siswa -Wawancara Guru sekaligus waka Kesiswaan </a:t>
          </a:r>
          <a:endParaRPr lang="en-US" dirty="0"/>
        </a:p>
      </dgm:t>
    </dgm:pt>
    <dgm:pt modelId="{D55CE113-7768-4C8A-A7B5-F582BEDB80DB}" type="parTrans" cxnId="{2D81F641-0DB6-4D00-AF9B-E3ED37E52F0D}">
      <dgm:prSet/>
      <dgm:spPr/>
      <dgm:t>
        <a:bodyPr/>
        <a:lstStyle/>
        <a:p>
          <a:endParaRPr lang="en-US"/>
        </a:p>
      </dgm:t>
    </dgm:pt>
    <dgm:pt modelId="{71A1AB3E-FA57-4749-B750-3268C399757A}" type="sibTrans" cxnId="{2D81F641-0DB6-4D00-AF9B-E3ED37E52F0D}">
      <dgm:prSet/>
      <dgm:spPr/>
      <dgm:t>
        <a:bodyPr/>
        <a:lstStyle/>
        <a:p>
          <a:endParaRPr lang="en-US"/>
        </a:p>
      </dgm:t>
    </dgm:pt>
    <dgm:pt modelId="{15455E5D-4279-454F-A4F7-A6CE925698C3}">
      <dgm:prSet phldrT="[Text]"/>
      <dgm:spPr/>
      <dgm:t>
        <a:bodyPr/>
        <a:lstStyle/>
        <a:p>
          <a:r>
            <a:rPr lang="id-ID" dirty="0" smtClean="0"/>
            <a:t>Inovator</a:t>
          </a:r>
          <a:endParaRPr lang="en-US" dirty="0"/>
        </a:p>
      </dgm:t>
    </dgm:pt>
    <dgm:pt modelId="{44C4EB8D-EBC6-4F11-A3AB-68B0B44D9131}" type="parTrans" cxnId="{13FD44DA-DD81-4C22-8165-7871A060DDF5}">
      <dgm:prSet/>
      <dgm:spPr/>
      <dgm:t>
        <a:bodyPr/>
        <a:lstStyle/>
        <a:p>
          <a:endParaRPr lang="en-US"/>
        </a:p>
      </dgm:t>
    </dgm:pt>
    <dgm:pt modelId="{12A12261-E612-41C2-972F-A74BD2CF7CED}" type="sibTrans" cxnId="{13FD44DA-DD81-4C22-8165-7871A060DDF5}">
      <dgm:prSet/>
      <dgm:spPr/>
      <dgm:t>
        <a:bodyPr/>
        <a:lstStyle/>
        <a:p>
          <a:endParaRPr lang="en-US"/>
        </a:p>
      </dgm:t>
    </dgm:pt>
    <dgm:pt modelId="{6D5F6591-A554-4B92-9949-AF8F172F18C2}">
      <dgm:prSet phldrT="[Text]"/>
      <dgm:spPr/>
      <dgm:t>
        <a:bodyPr/>
        <a:lstStyle/>
        <a:p>
          <a:r>
            <a:rPr lang="id-ID" dirty="0" smtClean="0"/>
            <a:t>Kepala sekolah MI Muhammadiyah 1 Jombang mengagas beberapa program jangka panjang dan program jangka pendek termasuk pengembangan budaya sekolah, seperti kepala sekolah membuat program tahfidz yang dijadikan sebagai salah satu ektrakulikuler dan program unggulan bekerjasama dengan UMMI Fundation.</a:t>
          </a:r>
          <a:endParaRPr lang="en-US" dirty="0"/>
        </a:p>
      </dgm:t>
    </dgm:pt>
    <dgm:pt modelId="{6229AE72-B424-47FA-BCF3-F27DA659DB70}" type="parTrans" cxnId="{38B729A2-BBF2-43C1-8FFD-74BB596C5506}">
      <dgm:prSet/>
      <dgm:spPr/>
      <dgm:t>
        <a:bodyPr/>
        <a:lstStyle/>
        <a:p>
          <a:endParaRPr lang="en-US"/>
        </a:p>
      </dgm:t>
    </dgm:pt>
    <dgm:pt modelId="{D79071AD-6948-4621-A1A0-D3BFF7515E61}" type="sibTrans" cxnId="{38B729A2-BBF2-43C1-8FFD-74BB596C5506}">
      <dgm:prSet/>
      <dgm:spPr/>
      <dgm:t>
        <a:bodyPr/>
        <a:lstStyle/>
        <a:p>
          <a:endParaRPr lang="en-US"/>
        </a:p>
      </dgm:t>
    </dgm:pt>
    <dgm:pt modelId="{3AC424E4-A8EE-4C2C-9E11-6CB4C6ADC574}">
      <dgm:prSet phldrT="[Text]"/>
      <dgm:spPr/>
      <dgm:t>
        <a:bodyPr/>
        <a:lstStyle/>
        <a:p>
          <a:r>
            <a:rPr lang="id-ID" dirty="0" smtClean="0"/>
            <a:t>Motivator</a:t>
          </a:r>
          <a:endParaRPr lang="en-US" dirty="0"/>
        </a:p>
      </dgm:t>
    </dgm:pt>
    <dgm:pt modelId="{6638A670-A39D-4BFA-8765-CA2DC7CE8710}" type="parTrans" cxnId="{AD885B5B-7038-40ED-B418-3096D11C1272}">
      <dgm:prSet/>
      <dgm:spPr/>
      <dgm:t>
        <a:bodyPr/>
        <a:lstStyle/>
        <a:p>
          <a:endParaRPr lang="en-US"/>
        </a:p>
      </dgm:t>
    </dgm:pt>
    <dgm:pt modelId="{B48D62E7-A985-4F68-9888-2FC00707C7D3}" type="sibTrans" cxnId="{AD885B5B-7038-40ED-B418-3096D11C1272}">
      <dgm:prSet/>
      <dgm:spPr/>
      <dgm:t>
        <a:bodyPr/>
        <a:lstStyle/>
        <a:p>
          <a:endParaRPr lang="en-US"/>
        </a:p>
      </dgm:t>
    </dgm:pt>
    <dgm:pt modelId="{7AF4A336-21B8-41BA-B0B7-F3EA5E582B15}">
      <dgm:prSet/>
      <dgm:spPr/>
      <dgm:t>
        <a:bodyPr/>
        <a:lstStyle/>
        <a:p>
          <a:r>
            <a:rPr lang="id-ID" dirty="0" smtClean="0"/>
            <a:t>Kepala sekolah berperan sangat maksimal dalam mengembangkan budaya sekolah diantara perannya adalah dengan selalu memberikan dorongan terhadap bawahan untuk meningkatkan tanggung jawabanya dalam tugas masing-masing. Contohnya sekolah di setiap Jumat ataupun dalam forum gerakan cinta Al-quran untuk saling berkompetisi untuk berprestasi dan menjadi yang terbaik.</a:t>
          </a:r>
          <a:endParaRPr lang="en-US" dirty="0"/>
        </a:p>
      </dgm:t>
    </dgm:pt>
    <dgm:pt modelId="{E9930BB4-C434-4018-BF14-A0ED453906AC}" type="parTrans" cxnId="{D9F02AF7-1E19-4E91-9550-5A3FC9470214}">
      <dgm:prSet/>
      <dgm:spPr/>
      <dgm:t>
        <a:bodyPr/>
        <a:lstStyle/>
        <a:p>
          <a:endParaRPr lang="en-US"/>
        </a:p>
      </dgm:t>
    </dgm:pt>
    <dgm:pt modelId="{08F79042-8158-455C-BE9E-6A9A7D06CDA9}" type="sibTrans" cxnId="{D9F02AF7-1E19-4E91-9550-5A3FC9470214}">
      <dgm:prSet/>
      <dgm:spPr/>
      <dgm:t>
        <a:bodyPr/>
        <a:lstStyle/>
        <a:p>
          <a:endParaRPr lang="en-US"/>
        </a:p>
      </dgm:t>
    </dgm:pt>
    <dgm:pt modelId="{820845DE-2DBB-4299-9DDF-21CE8F0AC699}">
      <dgm:prSet phldrT="[Text]"/>
      <dgm:spPr/>
      <dgm:t>
        <a:bodyPr/>
        <a:lstStyle/>
        <a:p>
          <a:r>
            <a:rPr lang="id-ID" dirty="0" smtClean="0"/>
            <a:t>Penyaimpaian program inovasi  seperti home industri dan budaya sekolah seperti melibatkan orang tua  (NGAWAL) melalui rapat semester atau awal pembelajaran. </a:t>
          </a:r>
          <a:endParaRPr lang="en-US" dirty="0"/>
        </a:p>
      </dgm:t>
    </dgm:pt>
    <dgm:pt modelId="{C858E18A-579C-46E6-8480-430199955078}" type="parTrans" cxnId="{94A28BAD-AF20-4FF8-9166-CA795F5D62EC}">
      <dgm:prSet/>
      <dgm:spPr/>
    </dgm:pt>
    <dgm:pt modelId="{95BFE8D9-B0BC-4285-802F-EF88711EE3A4}" type="sibTrans" cxnId="{94A28BAD-AF20-4FF8-9166-CA795F5D62EC}">
      <dgm:prSet/>
      <dgm:spPr/>
    </dgm:pt>
    <dgm:pt modelId="{A86F0EE7-D23C-4BFE-92BA-DBEEA9AB3A0B}" type="pres">
      <dgm:prSet presAssocID="{93D27C3C-C66A-4629-9066-A498FD754EB7}" presName="linearFlow" presStyleCnt="0">
        <dgm:presLayoutVars>
          <dgm:dir/>
          <dgm:animLvl val="lvl"/>
          <dgm:resizeHandles val="exact"/>
        </dgm:presLayoutVars>
      </dgm:prSet>
      <dgm:spPr/>
      <dgm:t>
        <a:bodyPr/>
        <a:lstStyle/>
        <a:p>
          <a:endParaRPr lang="en-US"/>
        </a:p>
      </dgm:t>
    </dgm:pt>
    <dgm:pt modelId="{8C52FCB8-F233-47B9-8120-38CA664D09E5}" type="pres">
      <dgm:prSet presAssocID="{482E01A3-49C5-4818-88E8-A1D78E4FD897}" presName="composite" presStyleCnt="0"/>
      <dgm:spPr/>
      <dgm:t>
        <a:bodyPr/>
        <a:lstStyle/>
        <a:p>
          <a:endParaRPr lang="en-US"/>
        </a:p>
      </dgm:t>
    </dgm:pt>
    <dgm:pt modelId="{B7EA5CC5-FAB6-4DDC-80F0-E252B5528B27}" type="pres">
      <dgm:prSet presAssocID="{482E01A3-49C5-4818-88E8-A1D78E4FD897}" presName="parentText" presStyleLbl="alignNode1" presStyleIdx="0" presStyleCnt="3">
        <dgm:presLayoutVars>
          <dgm:chMax val="1"/>
          <dgm:bulletEnabled val="1"/>
        </dgm:presLayoutVars>
      </dgm:prSet>
      <dgm:spPr/>
      <dgm:t>
        <a:bodyPr/>
        <a:lstStyle/>
        <a:p>
          <a:endParaRPr lang="en-US"/>
        </a:p>
      </dgm:t>
    </dgm:pt>
    <dgm:pt modelId="{70C2FE0C-EB24-441D-AFDD-910FF1331FF3}" type="pres">
      <dgm:prSet presAssocID="{482E01A3-49C5-4818-88E8-A1D78E4FD897}" presName="descendantText" presStyleLbl="alignAcc1" presStyleIdx="0" presStyleCnt="3">
        <dgm:presLayoutVars>
          <dgm:bulletEnabled val="1"/>
        </dgm:presLayoutVars>
      </dgm:prSet>
      <dgm:spPr/>
      <dgm:t>
        <a:bodyPr/>
        <a:lstStyle/>
        <a:p>
          <a:endParaRPr lang="en-US"/>
        </a:p>
      </dgm:t>
    </dgm:pt>
    <dgm:pt modelId="{2FCD21C5-5BA4-40DE-A191-1410C91B94D7}" type="pres">
      <dgm:prSet presAssocID="{1A4B43AC-2E4C-4031-99C7-4DD8DECCDDFF}" presName="sp" presStyleCnt="0"/>
      <dgm:spPr/>
      <dgm:t>
        <a:bodyPr/>
        <a:lstStyle/>
        <a:p>
          <a:endParaRPr lang="en-US"/>
        </a:p>
      </dgm:t>
    </dgm:pt>
    <dgm:pt modelId="{8B88600B-CFF1-4EFE-89C0-00C2885A741A}" type="pres">
      <dgm:prSet presAssocID="{15455E5D-4279-454F-A4F7-A6CE925698C3}" presName="composite" presStyleCnt="0"/>
      <dgm:spPr/>
      <dgm:t>
        <a:bodyPr/>
        <a:lstStyle/>
        <a:p>
          <a:endParaRPr lang="en-US"/>
        </a:p>
      </dgm:t>
    </dgm:pt>
    <dgm:pt modelId="{0C4EAF93-F4AB-449C-9342-04DEB8AF30E5}" type="pres">
      <dgm:prSet presAssocID="{15455E5D-4279-454F-A4F7-A6CE925698C3}" presName="parentText" presStyleLbl="alignNode1" presStyleIdx="1" presStyleCnt="3">
        <dgm:presLayoutVars>
          <dgm:chMax val="1"/>
          <dgm:bulletEnabled val="1"/>
        </dgm:presLayoutVars>
      </dgm:prSet>
      <dgm:spPr/>
      <dgm:t>
        <a:bodyPr/>
        <a:lstStyle/>
        <a:p>
          <a:endParaRPr lang="en-US"/>
        </a:p>
      </dgm:t>
    </dgm:pt>
    <dgm:pt modelId="{3531C790-E2B3-431C-B4B7-5E8297433869}" type="pres">
      <dgm:prSet presAssocID="{15455E5D-4279-454F-A4F7-A6CE925698C3}" presName="descendantText" presStyleLbl="alignAcc1" presStyleIdx="1" presStyleCnt="3">
        <dgm:presLayoutVars>
          <dgm:bulletEnabled val="1"/>
        </dgm:presLayoutVars>
      </dgm:prSet>
      <dgm:spPr/>
      <dgm:t>
        <a:bodyPr/>
        <a:lstStyle/>
        <a:p>
          <a:endParaRPr lang="en-US"/>
        </a:p>
      </dgm:t>
    </dgm:pt>
    <dgm:pt modelId="{A995DFE1-09F6-423D-BD4E-F2BF673F051E}" type="pres">
      <dgm:prSet presAssocID="{12A12261-E612-41C2-972F-A74BD2CF7CED}" presName="sp" presStyleCnt="0"/>
      <dgm:spPr/>
      <dgm:t>
        <a:bodyPr/>
        <a:lstStyle/>
        <a:p>
          <a:endParaRPr lang="en-US"/>
        </a:p>
      </dgm:t>
    </dgm:pt>
    <dgm:pt modelId="{64645B4B-6F16-491B-A4E4-1E14A5D0A364}" type="pres">
      <dgm:prSet presAssocID="{3AC424E4-A8EE-4C2C-9E11-6CB4C6ADC574}" presName="composite" presStyleCnt="0"/>
      <dgm:spPr/>
      <dgm:t>
        <a:bodyPr/>
        <a:lstStyle/>
        <a:p>
          <a:endParaRPr lang="en-US"/>
        </a:p>
      </dgm:t>
    </dgm:pt>
    <dgm:pt modelId="{5C601DCB-4E25-4E0D-ABA8-ABC4C231E185}" type="pres">
      <dgm:prSet presAssocID="{3AC424E4-A8EE-4C2C-9E11-6CB4C6ADC574}" presName="parentText" presStyleLbl="alignNode1" presStyleIdx="2" presStyleCnt="3">
        <dgm:presLayoutVars>
          <dgm:chMax val="1"/>
          <dgm:bulletEnabled val="1"/>
        </dgm:presLayoutVars>
      </dgm:prSet>
      <dgm:spPr/>
      <dgm:t>
        <a:bodyPr/>
        <a:lstStyle/>
        <a:p>
          <a:endParaRPr lang="en-US"/>
        </a:p>
      </dgm:t>
    </dgm:pt>
    <dgm:pt modelId="{0474254E-D213-4F15-99D5-FE71FAD085EE}" type="pres">
      <dgm:prSet presAssocID="{3AC424E4-A8EE-4C2C-9E11-6CB4C6ADC574}" presName="descendantText" presStyleLbl="alignAcc1" presStyleIdx="2" presStyleCnt="3">
        <dgm:presLayoutVars>
          <dgm:bulletEnabled val="1"/>
        </dgm:presLayoutVars>
      </dgm:prSet>
      <dgm:spPr/>
      <dgm:t>
        <a:bodyPr/>
        <a:lstStyle/>
        <a:p>
          <a:endParaRPr lang="en-US"/>
        </a:p>
      </dgm:t>
    </dgm:pt>
  </dgm:ptLst>
  <dgm:cxnLst>
    <dgm:cxn modelId="{94A28BAD-AF20-4FF8-9166-CA795F5D62EC}" srcId="{15455E5D-4279-454F-A4F7-A6CE925698C3}" destId="{820845DE-2DBB-4299-9DDF-21CE8F0AC699}" srcOrd="1" destOrd="0" parTransId="{C858E18A-579C-46E6-8480-430199955078}" sibTransId="{95BFE8D9-B0BC-4285-802F-EF88711EE3A4}"/>
    <dgm:cxn modelId="{5888C6D8-03E3-475A-9998-1DFABF38FBAF}" type="presOf" srcId="{6D5F6591-A554-4B92-9949-AF8F172F18C2}" destId="{3531C790-E2B3-431C-B4B7-5E8297433869}" srcOrd="0" destOrd="0" presId="urn:microsoft.com/office/officeart/2005/8/layout/chevron2"/>
    <dgm:cxn modelId="{2335BD6D-72D7-462A-AA59-E7A98B08F5D6}" type="presOf" srcId="{482E01A3-49C5-4818-88E8-A1D78E4FD897}" destId="{B7EA5CC5-FAB6-4DDC-80F0-E252B5528B27}" srcOrd="0" destOrd="0" presId="urn:microsoft.com/office/officeart/2005/8/layout/chevron2"/>
    <dgm:cxn modelId="{AE3FF0D4-96C2-4320-B4C0-59966FC382B6}" srcId="{482E01A3-49C5-4818-88E8-A1D78E4FD897}" destId="{BE953B2E-E623-47A0-A775-06D7A0157BE8}" srcOrd="0" destOrd="0" parTransId="{23E40AE5-3B75-4935-893C-D6C9A2A17D97}" sibTransId="{5A303DA8-1D71-4721-8E86-EDCFD9794867}"/>
    <dgm:cxn modelId="{1ADCB0FB-CDEF-45C5-AE6C-A5EEBEEDD0EC}" type="presOf" srcId="{3DCB4913-B2CA-4F51-B13A-D4CBAFB4ADB2}" destId="{70C2FE0C-EB24-441D-AFDD-910FF1331FF3}" srcOrd="0" destOrd="1" presId="urn:microsoft.com/office/officeart/2005/8/layout/chevron2"/>
    <dgm:cxn modelId="{AD885B5B-7038-40ED-B418-3096D11C1272}" srcId="{93D27C3C-C66A-4629-9066-A498FD754EB7}" destId="{3AC424E4-A8EE-4C2C-9E11-6CB4C6ADC574}" srcOrd="2" destOrd="0" parTransId="{6638A670-A39D-4BFA-8765-CA2DC7CE8710}" sibTransId="{B48D62E7-A985-4F68-9888-2FC00707C7D3}"/>
    <dgm:cxn modelId="{6D6878C4-CB70-41C2-8856-B38337389166}" type="presOf" srcId="{93D27C3C-C66A-4629-9066-A498FD754EB7}" destId="{A86F0EE7-D23C-4BFE-92BA-DBEEA9AB3A0B}" srcOrd="0" destOrd="0" presId="urn:microsoft.com/office/officeart/2005/8/layout/chevron2"/>
    <dgm:cxn modelId="{182D6A72-C4D1-46A0-9978-559B95877D25}" type="presOf" srcId="{15455E5D-4279-454F-A4F7-A6CE925698C3}" destId="{0C4EAF93-F4AB-449C-9342-04DEB8AF30E5}" srcOrd="0" destOrd="0" presId="urn:microsoft.com/office/officeart/2005/8/layout/chevron2"/>
    <dgm:cxn modelId="{38B729A2-BBF2-43C1-8FFD-74BB596C5506}" srcId="{15455E5D-4279-454F-A4F7-A6CE925698C3}" destId="{6D5F6591-A554-4B92-9949-AF8F172F18C2}" srcOrd="0" destOrd="0" parTransId="{6229AE72-B424-47FA-BCF3-F27DA659DB70}" sibTransId="{D79071AD-6948-4621-A1A0-D3BFF7515E61}"/>
    <dgm:cxn modelId="{3D06A3D3-E0B5-4352-BDE1-4EC2CCC06AC3}" type="presOf" srcId="{BE953B2E-E623-47A0-A775-06D7A0157BE8}" destId="{70C2FE0C-EB24-441D-AFDD-910FF1331FF3}" srcOrd="0" destOrd="0" presId="urn:microsoft.com/office/officeart/2005/8/layout/chevron2"/>
    <dgm:cxn modelId="{E33FFD48-CA11-4FA5-AA1B-57BCC095B301}" srcId="{93D27C3C-C66A-4629-9066-A498FD754EB7}" destId="{482E01A3-49C5-4818-88E8-A1D78E4FD897}" srcOrd="0" destOrd="0" parTransId="{C68DE104-D998-4C94-9BE2-DCCFFE21DB7A}" sibTransId="{1A4B43AC-2E4C-4031-99C7-4DD8DECCDDFF}"/>
    <dgm:cxn modelId="{4A56E1CF-3D65-416E-AE16-A3993D1A89A5}" type="presOf" srcId="{7AF4A336-21B8-41BA-B0B7-F3EA5E582B15}" destId="{0474254E-D213-4F15-99D5-FE71FAD085EE}" srcOrd="0" destOrd="0" presId="urn:microsoft.com/office/officeart/2005/8/layout/chevron2"/>
    <dgm:cxn modelId="{CA825B65-8156-4ADA-9C83-0792DB55D332}" type="presOf" srcId="{3AC424E4-A8EE-4C2C-9E11-6CB4C6ADC574}" destId="{5C601DCB-4E25-4E0D-ABA8-ABC4C231E185}" srcOrd="0" destOrd="0" presId="urn:microsoft.com/office/officeart/2005/8/layout/chevron2"/>
    <dgm:cxn modelId="{2D81F641-0DB6-4D00-AF9B-E3ED37E52F0D}" srcId="{482E01A3-49C5-4818-88E8-A1D78E4FD897}" destId="{3DCB4913-B2CA-4F51-B13A-D4CBAFB4ADB2}" srcOrd="1" destOrd="0" parTransId="{D55CE113-7768-4C8A-A7B5-F582BEDB80DB}" sibTransId="{71A1AB3E-FA57-4749-B750-3268C399757A}"/>
    <dgm:cxn modelId="{D9F02AF7-1E19-4E91-9550-5A3FC9470214}" srcId="{3AC424E4-A8EE-4C2C-9E11-6CB4C6ADC574}" destId="{7AF4A336-21B8-41BA-B0B7-F3EA5E582B15}" srcOrd="0" destOrd="0" parTransId="{E9930BB4-C434-4018-BF14-A0ED453906AC}" sibTransId="{08F79042-8158-455C-BE9E-6A9A7D06CDA9}"/>
    <dgm:cxn modelId="{F8A62A92-4CC2-45AB-BF7B-D8A13DCEC3C4}" type="presOf" srcId="{820845DE-2DBB-4299-9DDF-21CE8F0AC699}" destId="{3531C790-E2B3-431C-B4B7-5E8297433869}" srcOrd="0" destOrd="1" presId="urn:microsoft.com/office/officeart/2005/8/layout/chevron2"/>
    <dgm:cxn modelId="{13FD44DA-DD81-4C22-8165-7871A060DDF5}" srcId="{93D27C3C-C66A-4629-9066-A498FD754EB7}" destId="{15455E5D-4279-454F-A4F7-A6CE925698C3}" srcOrd="1" destOrd="0" parTransId="{44C4EB8D-EBC6-4F11-A3AB-68B0B44D9131}" sibTransId="{12A12261-E612-41C2-972F-A74BD2CF7CED}"/>
    <dgm:cxn modelId="{E87A10AE-9F3B-4F17-9844-B16812767EAA}" type="presParOf" srcId="{A86F0EE7-D23C-4BFE-92BA-DBEEA9AB3A0B}" destId="{8C52FCB8-F233-47B9-8120-38CA664D09E5}" srcOrd="0" destOrd="0" presId="urn:microsoft.com/office/officeart/2005/8/layout/chevron2"/>
    <dgm:cxn modelId="{71084F74-AE1C-48BA-9BA8-04A33D0E52EE}" type="presParOf" srcId="{8C52FCB8-F233-47B9-8120-38CA664D09E5}" destId="{B7EA5CC5-FAB6-4DDC-80F0-E252B5528B27}" srcOrd="0" destOrd="0" presId="urn:microsoft.com/office/officeart/2005/8/layout/chevron2"/>
    <dgm:cxn modelId="{BCC8ACF7-033D-4F7F-8510-D69EE1878392}" type="presParOf" srcId="{8C52FCB8-F233-47B9-8120-38CA664D09E5}" destId="{70C2FE0C-EB24-441D-AFDD-910FF1331FF3}" srcOrd="1" destOrd="0" presId="urn:microsoft.com/office/officeart/2005/8/layout/chevron2"/>
    <dgm:cxn modelId="{84061083-7BDF-432B-8FA9-C6A05A01AD2C}" type="presParOf" srcId="{A86F0EE7-D23C-4BFE-92BA-DBEEA9AB3A0B}" destId="{2FCD21C5-5BA4-40DE-A191-1410C91B94D7}" srcOrd="1" destOrd="0" presId="urn:microsoft.com/office/officeart/2005/8/layout/chevron2"/>
    <dgm:cxn modelId="{DAF4A499-CDF1-4063-A468-A5E1A645A305}" type="presParOf" srcId="{A86F0EE7-D23C-4BFE-92BA-DBEEA9AB3A0B}" destId="{8B88600B-CFF1-4EFE-89C0-00C2885A741A}" srcOrd="2" destOrd="0" presId="urn:microsoft.com/office/officeart/2005/8/layout/chevron2"/>
    <dgm:cxn modelId="{CA6397A4-BCF5-4566-B8E7-D399F82F9C67}" type="presParOf" srcId="{8B88600B-CFF1-4EFE-89C0-00C2885A741A}" destId="{0C4EAF93-F4AB-449C-9342-04DEB8AF30E5}" srcOrd="0" destOrd="0" presId="urn:microsoft.com/office/officeart/2005/8/layout/chevron2"/>
    <dgm:cxn modelId="{6AA7DB66-706B-48B1-9D86-CD94D12133BF}" type="presParOf" srcId="{8B88600B-CFF1-4EFE-89C0-00C2885A741A}" destId="{3531C790-E2B3-431C-B4B7-5E8297433869}" srcOrd="1" destOrd="0" presId="urn:microsoft.com/office/officeart/2005/8/layout/chevron2"/>
    <dgm:cxn modelId="{3B435B18-146B-4D05-96B3-901BB2BB0AD2}" type="presParOf" srcId="{A86F0EE7-D23C-4BFE-92BA-DBEEA9AB3A0B}" destId="{A995DFE1-09F6-423D-BD4E-F2BF673F051E}" srcOrd="3" destOrd="0" presId="urn:microsoft.com/office/officeart/2005/8/layout/chevron2"/>
    <dgm:cxn modelId="{A423AC44-8EAA-4C6F-943A-79443134876A}" type="presParOf" srcId="{A86F0EE7-D23C-4BFE-92BA-DBEEA9AB3A0B}" destId="{64645B4B-6F16-491B-A4E4-1E14A5D0A364}" srcOrd="4" destOrd="0" presId="urn:microsoft.com/office/officeart/2005/8/layout/chevron2"/>
    <dgm:cxn modelId="{476640D1-B97C-46DE-A346-0C0937E96315}" type="presParOf" srcId="{64645B4B-6F16-491B-A4E4-1E14A5D0A364}" destId="{5C601DCB-4E25-4E0D-ABA8-ABC4C231E185}" srcOrd="0" destOrd="0" presId="urn:microsoft.com/office/officeart/2005/8/layout/chevron2"/>
    <dgm:cxn modelId="{C215F083-A60E-43D2-93B9-64A96A3C2FEC}" type="presParOf" srcId="{64645B4B-6F16-491B-A4E4-1E14A5D0A364}" destId="{0474254E-D213-4F15-99D5-FE71FAD085E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7AD682-E1F1-4D33-8271-029815EEE07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D340DEC-CEEA-45D9-84BE-863E9DFD79AB}">
      <dgm:prSet phldrT="[Text]" custT="1"/>
      <dgm:spPr/>
      <dgm:t>
        <a:bodyPr/>
        <a:lstStyle/>
        <a:p>
          <a:endParaRPr lang="id-ID" sz="1600" b="1" dirty="0" smtClean="0">
            <a:latin typeface="Times New Roman" panose="02020603050405020304" pitchFamily="18" charset="0"/>
            <a:cs typeface="Times New Roman" panose="02020603050405020304" pitchFamily="18" charset="0"/>
          </a:endParaRPr>
        </a:p>
        <a:p>
          <a:endParaRPr lang="id-ID" sz="1600" b="1" dirty="0" smtClean="0">
            <a:latin typeface="Times New Roman" panose="02020603050405020304" pitchFamily="18" charset="0"/>
            <a:cs typeface="Times New Roman" panose="02020603050405020304" pitchFamily="18" charset="0"/>
          </a:endParaRPr>
        </a:p>
        <a:p>
          <a:endParaRPr lang="id-ID" sz="1600" b="1" dirty="0" smtClean="0">
            <a:latin typeface="Times New Roman" panose="02020603050405020304" pitchFamily="18" charset="0"/>
            <a:cs typeface="Times New Roman" panose="02020603050405020304" pitchFamily="18" charset="0"/>
          </a:endParaRPr>
        </a:p>
        <a:p>
          <a:endParaRPr lang="id-ID" sz="1600" b="1" dirty="0" smtClean="0">
            <a:latin typeface="Times New Roman" panose="02020603050405020304" pitchFamily="18" charset="0"/>
            <a:cs typeface="Times New Roman" panose="02020603050405020304" pitchFamily="18" charset="0"/>
          </a:endParaRPr>
        </a:p>
        <a:p>
          <a:r>
            <a:rPr lang="id-ID" sz="1600" b="1" dirty="0" smtClean="0">
              <a:latin typeface="Times New Roman" panose="02020603050405020304" pitchFamily="18" charset="0"/>
              <a:cs typeface="Times New Roman" panose="02020603050405020304" pitchFamily="18" charset="0"/>
            </a:rPr>
            <a:t>Budaya Jujur  </a:t>
          </a:r>
          <a:r>
            <a:rPr lang="id-ID" sz="1600" dirty="0" smtClean="0">
              <a:latin typeface="Times New Roman" panose="02020603050405020304" pitchFamily="18" charset="0"/>
              <a:cs typeface="Times New Roman" panose="02020603050405020304" pitchFamily="18" charset="0"/>
            </a:rPr>
            <a:t>: bahwa kebijakan kepala sekolah yaitu melalui monitoring guru agar mampu membentuk karakter akhalkul karimah, biasanya jika ditemukan ketidak jujuran sebagai guru akan membimbing dengan sanksi / hafalan. </a:t>
          </a:r>
          <a:endParaRPr lang="en-US" sz="1600" dirty="0">
            <a:latin typeface="Times New Roman" panose="02020603050405020304" pitchFamily="18" charset="0"/>
            <a:cs typeface="Times New Roman" panose="02020603050405020304" pitchFamily="18" charset="0"/>
          </a:endParaRPr>
        </a:p>
      </dgm:t>
    </dgm:pt>
    <dgm:pt modelId="{7BC23807-4845-483B-9A47-9F6D538524FB}" type="parTrans" cxnId="{C3442581-FD5A-4551-AE36-8E05423A1638}">
      <dgm:prSet/>
      <dgm:spPr/>
      <dgm:t>
        <a:bodyPr/>
        <a:lstStyle/>
        <a:p>
          <a:endParaRPr lang="en-US"/>
        </a:p>
      </dgm:t>
    </dgm:pt>
    <dgm:pt modelId="{A1D7A9FA-3CC4-40B9-89F4-0902AF43D966}" type="sibTrans" cxnId="{C3442581-FD5A-4551-AE36-8E05423A1638}">
      <dgm:prSet/>
      <dgm:spPr/>
      <dgm:t>
        <a:bodyPr/>
        <a:lstStyle/>
        <a:p>
          <a:endParaRPr lang="en-US"/>
        </a:p>
      </dgm:t>
    </dgm:pt>
    <dgm:pt modelId="{ADFD9932-391C-462A-9780-2EE279FCDD64}">
      <dgm:prSet phldrT="[Text]" custT="1"/>
      <dgm:spPr/>
      <dgm:t>
        <a:bodyPr/>
        <a:lstStyle/>
        <a:p>
          <a:endParaRPr lang="id-ID" sz="1400" dirty="0" smtClean="0">
            <a:latin typeface="Times New Roman" panose="02020603050405020304" pitchFamily="18" charset="0"/>
            <a:cs typeface="Times New Roman" panose="02020603050405020304" pitchFamily="18" charset="0"/>
          </a:endParaRPr>
        </a:p>
        <a:p>
          <a:endParaRPr lang="id-ID" sz="1400" dirty="0" smtClean="0">
            <a:latin typeface="Times New Roman" panose="02020603050405020304" pitchFamily="18" charset="0"/>
            <a:cs typeface="Times New Roman" panose="02020603050405020304" pitchFamily="18" charset="0"/>
          </a:endParaRPr>
        </a:p>
        <a:p>
          <a:endParaRPr lang="id-ID" sz="1400" dirty="0" smtClean="0">
            <a:latin typeface="Times New Roman" panose="02020603050405020304" pitchFamily="18" charset="0"/>
            <a:cs typeface="Times New Roman" panose="02020603050405020304" pitchFamily="18" charset="0"/>
          </a:endParaRPr>
        </a:p>
        <a:p>
          <a:endParaRPr lang="id-ID" sz="1600" b="1" smtClean="0">
            <a:latin typeface="Times New Roman" panose="02020603050405020304" pitchFamily="18" charset="0"/>
            <a:cs typeface="Times New Roman" panose="02020603050405020304" pitchFamily="18" charset="0"/>
          </a:endParaRPr>
        </a:p>
        <a:p>
          <a:r>
            <a:rPr lang="id-ID" sz="1600" b="1" smtClean="0">
              <a:latin typeface="Times New Roman" panose="02020603050405020304" pitchFamily="18" charset="0"/>
              <a:cs typeface="Times New Roman" panose="02020603050405020304" pitchFamily="18" charset="0"/>
            </a:rPr>
            <a:t>Budaya </a:t>
          </a:r>
          <a:r>
            <a:rPr lang="id-ID" sz="1600" b="1" dirty="0" smtClean="0">
              <a:latin typeface="Times New Roman" panose="02020603050405020304" pitchFamily="18" charset="0"/>
              <a:cs typeface="Times New Roman" panose="02020603050405020304" pitchFamily="18" charset="0"/>
            </a:rPr>
            <a:t>Disiplin </a:t>
          </a:r>
          <a:r>
            <a:rPr lang="id-ID" sz="1600" dirty="0" smtClean="0">
              <a:latin typeface="Times New Roman" panose="02020603050405020304" pitchFamily="18" charset="0"/>
              <a:cs typeface="Times New Roman" panose="02020603050405020304" pitchFamily="18" charset="0"/>
            </a:rPr>
            <a:t>: siswa memakai atribut lengkap dan berangkat tepat waktu. </a:t>
          </a:r>
        </a:p>
        <a:p>
          <a:r>
            <a:rPr lang="id-ID" sz="1600" dirty="0" smtClean="0">
              <a:latin typeface="Times New Roman" panose="02020603050405020304" pitchFamily="18" charset="0"/>
              <a:cs typeface="Times New Roman" panose="02020603050405020304" pitchFamily="18" charset="0"/>
            </a:rPr>
            <a:t>Kepala sekolah turut mengawasi pelaksanaan program penyambutan di pagi hari atau saat berkeliling. </a:t>
          </a:r>
          <a:endParaRPr lang="en-US" sz="1600" dirty="0">
            <a:latin typeface="Times New Roman" panose="02020603050405020304" pitchFamily="18" charset="0"/>
            <a:cs typeface="Times New Roman" panose="02020603050405020304" pitchFamily="18" charset="0"/>
          </a:endParaRPr>
        </a:p>
      </dgm:t>
    </dgm:pt>
    <dgm:pt modelId="{BC5B1893-9A56-44CC-AB5E-31C9E0E06171}" type="parTrans" cxnId="{DBEE29E8-BDB4-4E89-A202-674666C6BDAC}">
      <dgm:prSet/>
      <dgm:spPr/>
      <dgm:t>
        <a:bodyPr/>
        <a:lstStyle/>
        <a:p>
          <a:endParaRPr lang="en-US"/>
        </a:p>
      </dgm:t>
    </dgm:pt>
    <dgm:pt modelId="{E9FC1CD0-1715-4C25-88A6-F2CBBE94DA52}" type="sibTrans" cxnId="{DBEE29E8-BDB4-4E89-A202-674666C6BDAC}">
      <dgm:prSet/>
      <dgm:spPr/>
      <dgm:t>
        <a:bodyPr/>
        <a:lstStyle/>
        <a:p>
          <a:endParaRPr lang="en-US"/>
        </a:p>
      </dgm:t>
    </dgm:pt>
    <dgm:pt modelId="{98DBB83A-5D4D-43A8-9BA3-3523B7750261}">
      <dgm:prSet phldrT="[Text]" custT="1"/>
      <dgm:spPr/>
      <dgm:t>
        <a:bodyPr/>
        <a:lstStyle/>
        <a:p>
          <a:pPr algn="l"/>
          <a:endParaRPr lang="id-ID" sz="1600" b="1" dirty="0" smtClean="0">
            <a:latin typeface="Times New Roman" panose="02020603050405020304" pitchFamily="18" charset="0"/>
            <a:cs typeface="Times New Roman" panose="02020603050405020304" pitchFamily="18" charset="0"/>
          </a:endParaRPr>
        </a:p>
        <a:p>
          <a:pPr algn="l"/>
          <a:endParaRPr lang="id-ID" sz="1600" b="1" dirty="0" smtClean="0">
            <a:latin typeface="Times New Roman" panose="02020603050405020304" pitchFamily="18" charset="0"/>
            <a:cs typeface="Times New Roman" panose="02020603050405020304" pitchFamily="18" charset="0"/>
          </a:endParaRPr>
        </a:p>
        <a:p>
          <a:pPr algn="l"/>
          <a:endParaRPr lang="id-ID" sz="1600" b="1" dirty="0" smtClean="0">
            <a:latin typeface="Times New Roman" panose="02020603050405020304" pitchFamily="18" charset="0"/>
            <a:cs typeface="Times New Roman" panose="02020603050405020304" pitchFamily="18" charset="0"/>
          </a:endParaRPr>
        </a:p>
        <a:p>
          <a:pPr algn="l"/>
          <a:endParaRPr lang="id-ID" sz="1600" b="1" dirty="0" smtClean="0">
            <a:latin typeface="Times New Roman" panose="02020603050405020304" pitchFamily="18" charset="0"/>
            <a:cs typeface="Times New Roman" panose="02020603050405020304" pitchFamily="18" charset="0"/>
          </a:endParaRPr>
        </a:p>
        <a:p>
          <a:pPr algn="l"/>
          <a:endParaRPr lang="id-ID" sz="1600" b="1" dirty="0" smtClean="0">
            <a:latin typeface="Times New Roman" panose="02020603050405020304" pitchFamily="18" charset="0"/>
            <a:cs typeface="Times New Roman" panose="02020603050405020304" pitchFamily="18" charset="0"/>
          </a:endParaRPr>
        </a:p>
        <a:p>
          <a:pPr algn="l"/>
          <a:r>
            <a:rPr lang="id-ID" sz="1600" b="1" dirty="0" smtClean="0">
              <a:latin typeface="Times New Roman" panose="02020603050405020304" pitchFamily="18" charset="0"/>
              <a:cs typeface="Times New Roman" panose="02020603050405020304" pitchFamily="18" charset="0"/>
            </a:rPr>
            <a:t>Budaya 5S (Senyum, Sapa, Salam, Salim, Sahabat)</a:t>
          </a:r>
        </a:p>
        <a:p>
          <a:pPr algn="l"/>
          <a:r>
            <a:rPr lang="id-ID" sz="1600" dirty="0" smtClean="0">
              <a:latin typeface="Times New Roman" panose="02020603050405020304" pitchFamily="18" charset="0"/>
              <a:cs typeface="Times New Roman" panose="02020603050405020304" pitchFamily="18" charset="0"/>
            </a:rPr>
            <a:t>- 5S biasanya diterapkan dipagi hari saat penyambutan. </a:t>
          </a:r>
        </a:p>
        <a:p>
          <a:pPr algn="l"/>
          <a:r>
            <a:rPr lang="id-ID" sz="1600" dirty="0" smtClean="0">
              <a:latin typeface="Times New Roman" panose="02020603050405020304" pitchFamily="18" charset="0"/>
              <a:cs typeface="Times New Roman" panose="02020603050405020304" pitchFamily="18" charset="0"/>
            </a:rPr>
            <a:t>- kaca disediakan dengan slogan “senyum yuk” siswa bersikap ramah dengan tenaga kependidikan.</a:t>
          </a:r>
          <a:endParaRPr lang="en-US" sz="1600" b="1" dirty="0">
            <a:latin typeface="Times New Roman" panose="02020603050405020304" pitchFamily="18" charset="0"/>
            <a:cs typeface="Times New Roman" panose="02020603050405020304" pitchFamily="18" charset="0"/>
          </a:endParaRPr>
        </a:p>
      </dgm:t>
    </dgm:pt>
    <dgm:pt modelId="{FA846DA2-2CD5-40E9-8377-BA1A66EC5E6E}" type="parTrans" cxnId="{A9053890-BE90-4615-B60F-22B8631CA2A7}">
      <dgm:prSet/>
      <dgm:spPr/>
      <dgm:t>
        <a:bodyPr/>
        <a:lstStyle/>
        <a:p>
          <a:endParaRPr lang="en-US"/>
        </a:p>
      </dgm:t>
    </dgm:pt>
    <dgm:pt modelId="{9B6C5EAE-F3E8-46C2-BEF1-F93B32457CF7}" type="sibTrans" cxnId="{A9053890-BE90-4615-B60F-22B8631CA2A7}">
      <dgm:prSet/>
      <dgm:spPr/>
      <dgm:t>
        <a:bodyPr/>
        <a:lstStyle/>
        <a:p>
          <a:endParaRPr lang="en-US"/>
        </a:p>
      </dgm:t>
    </dgm:pt>
    <dgm:pt modelId="{E9217F2E-764D-4504-A31C-4B2ADA236206}" type="pres">
      <dgm:prSet presAssocID="{4D7AD682-E1F1-4D33-8271-029815EEE076}" presName="theList" presStyleCnt="0">
        <dgm:presLayoutVars>
          <dgm:dir/>
          <dgm:animLvl val="lvl"/>
          <dgm:resizeHandles val="exact"/>
        </dgm:presLayoutVars>
      </dgm:prSet>
      <dgm:spPr/>
      <dgm:t>
        <a:bodyPr/>
        <a:lstStyle/>
        <a:p>
          <a:endParaRPr lang="en-US"/>
        </a:p>
      </dgm:t>
    </dgm:pt>
    <dgm:pt modelId="{C503157C-BF40-4883-B57A-B16A52E274FC}" type="pres">
      <dgm:prSet presAssocID="{0D340DEC-CEEA-45D9-84BE-863E9DFD79AB}" presName="compNode" presStyleCnt="0"/>
      <dgm:spPr/>
      <dgm:t>
        <a:bodyPr/>
        <a:lstStyle/>
        <a:p>
          <a:endParaRPr lang="en-US"/>
        </a:p>
      </dgm:t>
    </dgm:pt>
    <dgm:pt modelId="{0B7E6321-4732-40AF-BA4B-5FBBFFB0FB21}" type="pres">
      <dgm:prSet presAssocID="{0D340DEC-CEEA-45D9-84BE-863E9DFD79AB}" presName="aNode" presStyleLbl="bgShp" presStyleIdx="0" presStyleCnt="3"/>
      <dgm:spPr/>
      <dgm:t>
        <a:bodyPr/>
        <a:lstStyle/>
        <a:p>
          <a:endParaRPr lang="en-US"/>
        </a:p>
      </dgm:t>
    </dgm:pt>
    <dgm:pt modelId="{4E290100-8E19-499B-A055-0832E04FC98C}" type="pres">
      <dgm:prSet presAssocID="{0D340DEC-CEEA-45D9-84BE-863E9DFD79AB}" presName="textNode" presStyleLbl="bgShp" presStyleIdx="0" presStyleCnt="3"/>
      <dgm:spPr/>
      <dgm:t>
        <a:bodyPr/>
        <a:lstStyle/>
        <a:p>
          <a:endParaRPr lang="en-US"/>
        </a:p>
      </dgm:t>
    </dgm:pt>
    <dgm:pt modelId="{58D705F0-04D6-48CE-BFC6-F2802CE80B67}" type="pres">
      <dgm:prSet presAssocID="{0D340DEC-CEEA-45D9-84BE-863E9DFD79AB}" presName="compChildNode" presStyleCnt="0"/>
      <dgm:spPr/>
      <dgm:t>
        <a:bodyPr/>
        <a:lstStyle/>
        <a:p>
          <a:endParaRPr lang="en-US"/>
        </a:p>
      </dgm:t>
    </dgm:pt>
    <dgm:pt modelId="{34CB0E61-033C-453C-9501-0534C1984B15}" type="pres">
      <dgm:prSet presAssocID="{0D340DEC-CEEA-45D9-84BE-863E9DFD79AB}" presName="theInnerList" presStyleCnt="0"/>
      <dgm:spPr/>
      <dgm:t>
        <a:bodyPr/>
        <a:lstStyle/>
        <a:p>
          <a:endParaRPr lang="en-US"/>
        </a:p>
      </dgm:t>
    </dgm:pt>
    <dgm:pt modelId="{C31C751F-F417-400E-B6EA-319D4DB46EAF}" type="pres">
      <dgm:prSet presAssocID="{0D340DEC-CEEA-45D9-84BE-863E9DFD79AB}" presName="aSpace" presStyleCnt="0"/>
      <dgm:spPr/>
      <dgm:t>
        <a:bodyPr/>
        <a:lstStyle/>
        <a:p>
          <a:endParaRPr lang="en-US"/>
        </a:p>
      </dgm:t>
    </dgm:pt>
    <dgm:pt modelId="{9A0117C1-6DDE-4EB2-9B1E-0AF8B697DC01}" type="pres">
      <dgm:prSet presAssocID="{ADFD9932-391C-462A-9780-2EE279FCDD64}" presName="compNode" presStyleCnt="0"/>
      <dgm:spPr/>
      <dgm:t>
        <a:bodyPr/>
        <a:lstStyle/>
        <a:p>
          <a:endParaRPr lang="en-US"/>
        </a:p>
      </dgm:t>
    </dgm:pt>
    <dgm:pt modelId="{61E15D0C-B436-4E9B-A143-9AD76A764149}" type="pres">
      <dgm:prSet presAssocID="{ADFD9932-391C-462A-9780-2EE279FCDD64}" presName="aNode" presStyleLbl="bgShp" presStyleIdx="1" presStyleCnt="3" custLinFactNeighborY="239"/>
      <dgm:spPr/>
      <dgm:t>
        <a:bodyPr/>
        <a:lstStyle/>
        <a:p>
          <a:endParaRPr lang="en-US"/>
        </a:p>
      </dgm:t>
    </dgm:pt>
    <dgm:pt modelId="{9EAE85BD-9E44-49D0-8B8B-ECE25787E4FB}" type="pres">
      <dgm:prSet presAssocID="{ADFD9932-391C-462A-9780-2EE279FCDD64}" presName="textNode" presStyleLbl="bgShp" presStyleIdx="1" presStyleCnt="3"/>
      <dgm:spPr/>
      <dgm:t>
        <a:bodyPr/>
        <a:lstStyle/>
        <a:p>
          <a:endParaRPr lang="en-US"/>
        </a:p>
      </dgm:t>
    </dgm:pt>
    <dgm:pt modelId="{324F56E5-B651-4A6F-95F1-285A795D0494}" type="pres">
      <dgm:prSet presAssocID="{ADFD9932-391C-462A-9780-2EE279FCDD64}" presName="compChildNode" presStyleCnt="0"/>
      <dgm:spPr/>
      <dgm:t>
        <a:bodyPr/>
        <a:lstStyle/>
        <a:p>
          <a:endParaRPr lang="en-US"/>
        </a:p>
      </dgm:t>
    </dgm:pt>
    <dgm:pt modelId="{804C9884-B0AD-4496-8932-F9663D4E14A1}" type="pres">
      <dgm:prSet presAssocID="{ADFD9932-391C-462A-9780-2EE279FCDD64}" presName="theInnerList" presStyleCnt="0"/>
      <dgm:spPr/>
      <dgm:t>
        <a:bodyPr/>
        <a:lstStyle/>
        <a:p>
          <a:endParaRPr lang="en-US"/>
        </a:p>
      </dgm:t>
    </dgm:pt>
    <dgm:pt modelId="{D5E50E6E-4679-4E4E-A2B9-B2B54A2D7CE4}" type="pres">
      <dgm:prSet presAssocID="{ADFD9932-391C-462A-9780-2EE279FCDD64}" presName="aSpace" presStyleCnt="0"/>
      <dgm:spPr/>
      <dgm:t>
        <a:bodyPr/>
        <a:lstStyle/>
        <a:p>
          <a:endParaRPr lang="en-US"/>
        </a:p>
      </dgm:t>
    </dgm:pt>
    <dgm:pt modelId="{B3752347-816E-4558-AB48-0B28A0856BD6}" type="pres">
      <dgm:prSet presAssocID="{98DBB83A-5D4D-43A8-9BA3-3523B7750261}" presName="compNode" presStyleCnt="0"/>
      <dgm:spPr/>
      <dgm:t>
        <a:bodyPr/>
        <a:lstStyle/>
        <a:p>
          <a:endParaRPr lang="en-US"/>
        </a:p>
      </dgm:t>
    </dgm:pt>
    <dgm:pt modelId="{510A6832-3A8D-4D18-893F-1E99FF871A9F}" type="pres">
      <dgm:prSet presAssocID="{98DBB83A-5D4D-43A8-9BA3-3523B7750261}" presName="aNode" presStyleLbl="bgShp" presStyleIdx="2" presStyleCnt="3" custLinFactNeighborX="20" custLinFactNeighborY="1996"/>
      <dgm:spPr/>
      <dgm:t>
        <a:bodyPr/>
        <a:lstStyle/>
        <a:p>
          <a:endParaRPr lang="en-US"/>
        </a:p>
      </dgm:t>
    </dgm:pt>
    <dgm:pt modelId="{B91CC8E4-CCDA-4BEE-BFD0-483C7533411A}" type="pres">
      <dgm:prSet presAssocID="{98DBB83A-5D4D-43A8-9BA3-3523B7750261}" presName="textNode" presStyleLbl="bgShp" presStyleIdx="2" presStyleCnt="3"/>
      <dgm:spPr/>
      <dgm:t>
        <a:bodyPr/>
        <a:lstStyle/>
        <a:p>
          <a:endParaRPr lang="en-US"/>
        </a:p>
      </dgm:t>
    </dgm:pt>
    <dgm:pt modelId="{03FA5092-4567-40F0-8BCE-CCC6A745413D}" type="pres">
      <dgm:prSet presAssocID="{98DBB83A-5D4D-43A8-9BA3-3523B7750261}" presName="compChildNode" presStyleCnt="0"/>
      <dgm:spPr/>
      <dgm:t>
        <a:bodyPr/>
        <a:lstStyle/>
        <a:p>
          <a:endParaRPr lang="en-US"/>
        </a:p>
      </dgm:t>
    </dgm:pt>
    <dgm:pt modelId="{D85C1DFE-35F2-4DC2-97E2-B0D6F030FC04}" type="pres">
      <dgm:prSet presAssocID="{98DBB83A-5D4D-43A8-9BA3-3523B7750261}" presName="theInnerList" presStyleCnt="0"/>
      <dgm:spPr/>
      <dgm:t>
        <a:bodyPr/>
        <a:lstStyle/>
        <a:p>
          <a:endParaRPr lang="en-US"/>
        </a:p>
      </dgm:t>
    </dgm:pt>
  </dgm:ptLst>
  <dgm:cxnLst>
    <dgm:cxn modelId="{C0348888-9A4E-4840-BFFF-D991CAA84AB6}" type="presOf" srcId="{98DBB83A-5D4D-43A8-9BA3-3523B7750261}" destId="{510A6832-3A8D-4D18-893F-1E99FF871A9F}" srcOrd="0" destOrd="0" presId="urn:microsoft.com/office/officeart/2005/8/layout/lProcess2"/>
    <dgm:cxn modelId="{EA818B0C-7611-4DBE-9A94-210D69647B1F}" type="presOf" srcId="{4D7AD682-E1F1-4D33-8271-029815EEE076}" destId="{E9217F2E-764D-4504-A31C-4B2ADA236206}" srcOrd="0" destOrd="0" presId="urn:microsoft.com/office/officeart/2005/8/layout/lProcess2"/>
    <dgm:cxn modelId="{A9053890-BE90-4615-B60F-22B8631CA2A7}" srcId="{4D7AD682-E1F1-4D33-8271-029815EEE076}" destId="{98DBB83A-5D4D-43A8-9BA3-3523B7750261}" srcOrd="2" destOrd="0" parTransId="{FA846DA2-2CD5-40E9-8377-BA1A66EC5E6E}" sibTransId="{9B6C5EAE-F3E8-46C2-BEF1-F93B32457CF7}"/>
    <dgm:cxn modelId="{C78F3115-0A9C-473C-AEB7-155C489CEDA9}" type="presOf" srcId="{0D340DEC-CEEA-45D9-84BE-863E9DFD79AB}" destId="{0B7E6321-4732-40AF-BA4B-5FBBFFB0FB21}" srcOrd="0" destOrd="0" presId="urn:microsoft.com/office/officeart/2005/8/layout/lProcess2"/>
    <dgm:cxn modelId="{F647DF28-CBFF-4256-8993-E31FAF5D1904}" type="presOf" srcId="{0D340DEC-CEEA-45D9-84BE-863E9DFD79AB}" destId="{4E290100-8E19-499B-A055-0832E04FC98C}" srcOrd="1" destOrd="0" presId="urn:microsoft.com/office/officeart/2005/8/layout/lProcess2"/>
    <dgm:cxn modelId="{16A43098-60CC-420E-98B5-9B4AA1278665}" type="presOf" srcId="{ADFD9932-391C-462A-9780-2EE279FCDD64}" destId="{61E15D0C-B436-4E9B-A143-9AD76A764149}" srcOrd="0" destOrd="0" presId="urn:microsoft.com/office/officeart/2005/8/layout/lProcess2"/>
    <dgm:cxn modelId="{DBEE29E8-BDB4-4E89-A202-674666C6BDAC}" srcId="{4D7AD682-E1F1-4D33-8271-029815EEE076}" destId="{ADFD9932-391C-462A-9780-2EE279FCDD64}" srcOrd="1" destOrd="0" parTransId="{BC5B1893-9A56-44CC-AB5E-31C9E0E06171}" sibTransId="{E9FC1CD0-1715-4C25-88A6-F2CBBE94DA52}"/>
    <dgm:cxn modelId="{C3442581-FD5A-4551-AE36-8E05423A1638}" srcId="{4D7AD682-E1F1-4D33-8271-029815EEE076}" destId="{0D340DEC-CEEA-45D9-84BE-863E9DFD79AB}" srcOrd="0" destOrd="0" parTransId="{7BC23807-4845-483B-9A47-9F6D538524FB}" sibTransId="{A1D7A9FA-3CC4-40B9-89F4-0902AF43D966}"/>
    <dgm:cxn modelId="{500C9C18-C579-4135-BE0F-FB4D3067CC9E}" type="presOf" srcId="{ADFD9932-391C-462A-9780-2EE279FCDD64}" destId="{9EAE85BD-9E44-49D0-8B8B-ECE25787E4FB}" srcOrd="1" destOrd="0" presId="urn:microsoft.com/office/officeart/2005/8/layout/lProcess2"/>
    <dgm:cxn modelId="{DEA1D769-D5CF-427D-87A7-C0FB2F45B94D}" type="presOf" srcId="{98DBB83A-5D4D-43A8-9BA3-3523B7750261}" destId="{B91CC8E4-CCDA-4BEE-BFD0-483C7533411A}" srcOrd="1" destOrd="0" presId="urn:microsoft.com/office/officeart/2005/8/layout/lProcess2"/>
    <dgm:cxn modelId="{B3989979-D78D-4AC3-898D-D1865911AC24}" type="presParOf" srcId="{E9217F2E-764D-4504-A31C-4B2ADA236206}" destId="{C503157C-BF40-4883-B57A-B16A52E274FC}" srcOrd="0" destOrd="0" presId="urn:microsoft.com/office/officeart/2005/8/layout/lProcess2"/>
    <dgm:cxn modelId="{32090B43-4329-4689-8BF3-08815F050F36}" type="presParOf" srcId="{C503157C-BF40-4883-B57A-B16A52E274FC}" destId="{0B7E6321-4732-40AF-BA4B-5FBBFFB0FB21}" srcOrd="0" destOrd="0" presId="urn:microsoft.com/office/officeart/2005/8/layout/lProcess2"/>
    <dgm:cxn modelId="{20AAC844-ADCD-4848-B520-0EDE55E98503}" type="presParOf" srcId="{C503157C-BF40-4883-B57A-B16A52E274FC}" destId="{4E290100-8E19-499B-A055-0832E04FC98C}" srcOrd="1" destOrd="0" presId="urn:microsoft.com/office/officeart/2005/8/layout/lProcess2"/>
    <dgm:cxn modelId="{C9940127-D05F-4175-B07A-C61F46BE40D4}" type="presParOf" srcId="{C503157C-BF40-4883-B57A-B16A52E274FC}" destId="{58D705F0-04D6-48CE-BFC6-F2802CE80B67}" srcOrd="2" destOrd="0" presId="urn:microsoft.com/office/officeart/2005/8/layout/lProcess2"/>
    <dgm:cxn modelId="{A2445F3B-DB97-4057-B332-933641D890A3}" type="presParOf" srcId="{58D705F0-04D6-48CE-BFC6-F2802CE80B67}" destId="{34CB0E61-033C-453C-9501-0534C1984B15}" srcOrd="0" destOrd="0" presId="urn:microsoft.com/office/officeart/2005/8/layout/lProcess2"/>
    <dgm:cxn modelId="{E77A0D45-2A1C-4BD9-92DF-EFC900EE4169}" type="presParOf" srcId="{E9217F2E-764D-4504-A31C-4B2ADA236206}" destId="{C31C751F-F417-400E-B6EA-319D4DB46EAF}" srcOrd="1" destOrd="0" presId="urn:microsoft.com/office/officeart/2005/8/layout/lProcess2"/>
    <dgm:cxn modelId="{ADA17CF9-97A0-4F34-AA8F-B7C80BCC256E}" type="presParOf" srcId="{E9217F2E-764D-4504-A31C-4B2ADA236206}" destId="{9A0117C1-6DDE-4EB2-9B1E-0AF8B697DC01}" srcOrd="2" destOrd="0" presId="urn:microsoft.com/office/officeart/2005/8/layout/lProcess2"/>
    <dgm:cxn modelId="{4FD4E674-31F3-4DB0-B623-53D0C814486D}" type="presParOf" srcId="{9A0117C1-6DDE-4EB2-9B1E-0AF8B697DC01}" destId="{61E15D0C-B436-4E9B-A143-9AD76A764149}" srcOrd="0" destOrd="0" presId="urn:microsoft.com/office/officeart/2005/8/layout/lProcess2"/>
    <dgm:cxn modelId="{88C9E9DC-228C-4670-8B77-0B6470AA06CE}" type="presParOf" srcId="{9A0117C1-6DDE-4EB2-9B1E-0AF8B697DC01}" destId="{9EAE85BD-9E44-49D0-8B8B-ECE25787E4FB}" srcOrd="1" destOrd="0" presId="urn:microsoft.com/office/officeart/2005/8/layout/lProcess2"/>
    <dgm:cxn modelId="{8838C0BD-0A2B-47DC-808A-F77BD8FD86E6}" type="presParOf" srcId="{9A0117C1-6DDE-4EB2-9B1E-0AF8B697DC01}" destId="{324F56E5-B651-4A6F-95F1-285A795D0494}" srcOrd="2" destOrd="0" presId="urn:microsoft.com/office/officeart/2005/8/layout/lProcess2"/>
    <dgm:cxn modelId="{A9C6416D-E8C4-4E72-91C9-3FC2493DBE4B}" type="presParOf" srcId="{324F56E5-B651-4A6F-95F1-285A795D0494}" destId="{804C9884-B0AD-4496-8932-F9663D4E14A1}" srcOrd="0" destOrd="0" presId="urn:microsoft.com/office/officeart/2005/8/layout/lProcess2"/>
    <dgm:cxn modelId="{A2A913B3-7CDF-4B68-8923-D691BCBB7A61}" type="presParOf" srcId="{E9217F2E-764D-4504-A31C-4B2ADA236206}" destId="{D5E50E6E-4679-4E4E-A2B9-B2B54A2D7CE4}" srcOrd="3" destOrd="0" presId="urn:microsoft.com/office/officeart/2005/8/layout/lProcess2"/>
    <dgm:cxn modelId="{84D359E1-5EE8-493E-B6DB-CB9BAF482CB7}" type="presParOf" srcId="{E9217F2E-764D-4504-A31C-4B2ADA236206}" destId="{B3752347-816E-4558-AB48-0B28A0856BD6}" srcOrd="4" destOrd="0" presId="urn:microsoft.com/office/officeart/2005/8/layout/lProcess2"/>
    <dgm:cxn modelId="{26C93CBA-0C1A-4215-B506-E4194F39727C}" type="presParOf" srcId="{B3752347-816E-4558-AB48-0B28A0856BD6}" destId="{510A6832-3A8D-4D18-893F-1E99FF871A9F}" srcOrd="0" destOrd="0" presId="urn:microsoft.com/office/officeart/2005/8/layout/lProcess2"/>
    <dgm:cxn modelId="{3890F3E1-099B-413B-B05F-803633E8AB0B}" type="presParOf" srcId="{B3752347-816E-4558-AB48-0B28A0856BD6}" destId="{B91CC8E4-CCDA-4BEE-BFD0-483C7533411A}" srcOrd="1" destOrd="0" presId="urn:microsoft.com/office/officeart/2005/8/layout/lProcess2"/>
    <dgm:cxn modelId="{220EB7BD-C66D-4EE1-8A8D-E0C852582A8B}" type="presParOf" srcId="{B3752347-816E-4558-AB48-0B28A0856BD6}" destId="{03FA5092-4567-40F0-8BCE-CCC6A745413D}" srcOrd="2" destOrd="0" presId="urn:microsoft.com/office/officeart/2005/8/layout/lProcess2"/>
    <dgm:cxn modelId="{13525CB1-C6FA-4E27-829A-B5EFD941508A}" type="presParOf" srcId="{03FA5092-4567-40F0-8BCE-CCC6A745413D}" destId="{D85C1DFE-35F2-4DC2-97E2-B0D6F030FC0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CA17DC-D464-4448-B841-6834C9661B9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FBE5BF0-F122-454A-9E47-1D7050B70909}">
      <dgm:prSet phldrT="[Text]" custT="1"/>
      <dgm:spPr>
        <a:xfrm>
          <a:off x="0" y="0"/>
          <a:ext cx="11831637" cy="2422991"/>
        </a:xfrm>
      </dgm:spPr>
      <dgm:t>
        <a:bodyPr/>
        <a:lstStyle/>
        <a:p>
          <a:r>
            <a:rPr lang="id-ID" sz="1600" dirty="0" smtClean="0">
              <a:solidFill>
                <a:schemeClr val="tx1"/>
              </a:solidFill>
              <a:latin typeface="Times New Roman" panose="02020603050405020304" pitchFamily="18" charset="0"/>
              <a:ea typeface="+mn-ea"/>
              <a:cs typeface="Times New Roman" panose="02020603050405020304" pitchFamily="18" charset="0"/>
            </a:rPr>
            <a:t>Koordinator program TPQ sebagai unggulan sekolah ini merasa terfasilitasi kebutuhan TPQ siswa mulai dari ruang kelas, buku, bahkan pihak sekolah juga memberikan ruang bagi orang tua yang mau ikut mengaji bersama Ummi. </a:t>
          </a:r>
        </a:p>
        <a:p>
          <a:r>
            <a:rPr lang="id-ID" sz="1600" dirty="0" smtClean="0">
              <a:solidFill>
                <a:schemeClr val="tx1"/>
              </a:solidFill>
              <a:latin typeface="Times New Roman" panose="02020603050405020304" pitchFamily="18" charset="0"/>
              <a:ea typeface="+mn-ea"/>
              <a:cs typeface="Times New Roman" panose="02020603050405020304" pitchFamily="18" charset="0"/>
            </a:rPr>
            <a:t>hambatan yang muncul yaitu kurangnya waktu dan guru pengajar seperti durasi TPQ dan belajar siswa sangat pendek. Kadang kala guru juga merasa kuwalahan saat pelaksanaan ujian dan penilaian raport. </a:t>
          </a:r>
          <a:endParaRPr lang="en-US" sz="1600" dirty="0">
            <a:solidFill>
              <a:schemeClr val="tx1"/>
            </a:solidFill>
            <a:latin typeface="Times New Roman" panose="02020603050405020304" pitchFamily="18" charset="0"/>
            <a:ea typeface="+mn-ea"/>
            <a:cs typeface="Times New Roman" panose="02020603050405020304" pitchFamily="18" charset="0"/>
          </a:endParaRPr>
        </a:p>
      </dgm:t>
    </dgm:pt>
    <dgm:pt modelId="{6B3BFD06-F901-4335-930D-1A38C9D563B4}" type="parTrans" cxnId="{5F8F8205-7845-4492-BCB4-FE5021EE2B62}">
      <dgm:prSet/>
      <dgm:spPr/>
      <dgm:t>
        <a:bodyPr/>
        <a:lstStyle/>
        <a:p>
          <a:endParaRPr lang="en-US"/>
        </a:p>
      </dgm:t>
    </dgm:pt>
    <dgm:pt modelId="{22FED0B5-AB9F-4C64-9A99-F84E0212D0FC}" type="sibTrans" cxnId="{5F8F8205-7845-4492-BCB4-FE5021EE2B62}">
      <dgm:prSet/>
      <dgm:spPr/>
      <dgm:t>
        <a:bodyPr/>
        <a:lstStyle/>
        <a:p>
          <a:endParaRPr lang="en-US"/>
        </a:p>
      </dgm:t>
    </dgm:pt>
    <dgm:pt modelId="{C817E4E5-D219-45D3-A78C-D51A89D119BF}">
      <dgm:prSet phldrT="[Text]" custT="1"/>
      <dgm:spPr>
        <a:xfrm>
          <a:off x="0" y="2665290"/>
          <a:ext cx="11831637" cy="2422991"/>
        </a:xfrm>
      </dgm:spPr>
      <dgm:t>
        <a:bodyPr/>
        <a:lstStyle/>
        <a:p>
          <a:r>
            <a:rPr lang="id-ID" sz="1600" dirty="0" smtClean="0">
              <a:solidFill>
                <a:schemeClr val="tx1"/>
              </a:solidFill>
              <a:latin typeface="Times New Roman" panose="02020603050405020304" pitchFamily="18" charset="0"/>
              <a:ea typeface="+mn-ea"/>
              <a:cs typeface="Times New Roman" panose="02020603050405020304" pitchFamily="18" charset="0"/>
            </a:rPr>
            <a:t>Melihat dari hasil observasi, bahwa kelas bawah tidak terlalu sulit untuk dibimbing dalam penanaman budaya sekolah. Kelas bawah cenderung lebih mudah untuk diajak dalam menerapkan kebiasaan baik sehingga hal ini dijadikan sebagai kesempatan bagi guru menanamkan budaya sekolah. </a:t>
          </a:r>
          <a:endParaRPr lang="en-US" sz="1600" dirty="0">
            <a:solidFill>
              <a:schemeClr val="tx1"/>
            </a:solidFill>
            <a:latin typeface="Times New Roman" panose="02020603050405020304" pitchFamily="18" charset="0"/>
            <a:ea typeface="+mn-ea"/>
            <a:cs typeface="Times New Roman" panose="02020603050405020304" pitchFamily="18" charset="0"/>
          </a:endParaRPr>
        </a:p>
      </dgm:t>
    </dgm:pt>
    <dgm:pt modelId="{D80B1DDB-A7DA-4854-8714-A9FC708DDD8B}" type="parTrans" cxnId="{2CAD1763-19FE-4689-895E-B2330690AD84}">
      <dgm:prSet/>
      <dgm:spPr/>
      <dgm:t>
        <a:bodyPr/>
        <a:lstStyle/>
        <a:p>
          <a:endParaRPr lang="en-US"/>
        </a:p>
      </dgm:t>
    </dgm:pt>
    <dgm:pt modelId="{DC780D4C-F4C7-4F73-91E8-8F360C3876F0}" type="sibTrans" cxnId="{2CAD1763-19FE-4689-895E-B2330690AD84}">
      <dgm:prSet/>
      <dgm:spPr/>
      <dgm:t>
        <a:bodyPr/>
        <a:lstStyle/>
        <a:p>
          <a:endParaRPr lang="en-US"/>
        </a:p>
      </dgm:t>
    </dgm:pt>
    <dgm:pt modelId="{99248462-1C95-4438-AF74-BAF80007E361}" type="pres">
      <dgm:prSet presAssocID="{04CA17DC-D464-4448-B841-6834C9661B91}" presName="linear" presStyleCnt="0">
        <dgm:presLayoutVars>
          <dgm:dir/>
          <dgm:resizeHandles val="exact"/>
        </dgm:presLayoutVars>
      </dgm:prSet>
      <dgm:spPr/>
      <dgm:t>
        <a:bodyPr/>
        <a:lstStyle/>
        <a:p>
          <a:endParaRPr lang="en-US"/>
        </a:p>
      </dgm:t>
    </dgm:pt>
    <dgm:pt modelId="{499B14D6-9A9C-4472-8742-3C38DCCBCB78}" type="pres">
      <dgm:prSet presAssocID="{2FBE5BF0-F122-454A-9E47-1D7050B70909}" presName="comp" presStyleCnt="0"/>
      <dgm:spPr/>
      <dgm:t>
        <a:bodyPr/>
        <a:lstStyle/>
        <a:p>
          <a:endParaRPr lang="en-US"/>
        </a:p>
      </dgm:t>
    </dgm:pt>
    <dgm:pt modelId="{296A163D-19F0-47CF-8CC3-507294F35888}" type="pres">
      <dgm:prSet presAssocID="{2FBE5BF0-F122-454A-9E47-1D7050B70909}" presName="box" presStyleLbl="node1" presStyleIdx="0" presStyleCnt="2" custLinFactNeighborX="-23"/>
      <dgm:spPr>
        <a:prstGeom prst="roundRect">
          <a:avLst>
            <a:gd name="adj" fmla="val 10000"/>
          </a:avLst>
        </a:prstGeom>
      </dgm:spPr>
      <dgm:t>
        <a:bodyPr/>
        <a:lstStyle/>
        <a:p>
          <a:endParaRPr lang="en-US"/>
        </a:p>
      </dgm:t>
    </dgm:pt>
    <dgm:pt modelId="{C59FF989-5BA5-4243-BBCB-309AAAFCD312}" type="pres">
      <dgm:prSet presAssocID="{2FBE5BF0-F122-454A-9E47-1D7050B70909}" presName="img" presStyleLbl="fgImgPlace1" presStyleIdx="0" presStyleCnt="2"/>
      <dgm:spPr>
        <a:xfrm>
          <a:off x="242299" y="242299"/>
          <a:ext cx="2366327" cy="1938393"/>
        </a:xfrm>
        <a:prstGeom prst="roundRect">
          <a:avLst>
            <a:gd name="adj" fmla="val 10000"/>
          </a:avLst>
        </a:prstGeom>
        <a:blipFill rotWithShape="1">
          <a:blip xmlns:r="http://schemas.openxmlformats.org/officeDocument/2006/relationships" r:embed="rId1"/>
          <a:stretch>
            <a:fillRect/>
          </a:stretch>
        </a:blipFill>
      </dgm:spPr>
      <dgm:t>
        <a:bodyPr/>
        <a:lstStyle/>
        <a:p>
          <a:endParaRPr lang="en-US"/>
        </a:p>
      </dgm:t>
    </dgm:pt>
    <dgm:pt modelId="{1BD16AAE-ADB2-435A-BF8D-7B85B8A92503}" type="pres">
      <dgm:prSet presAssocID="{2FBE5BF0-F122-454A-9E47-1D7050B70909}" presName="text" presStyleLbl="node1" presStyleIdx="0" presStyleCnt="2">
        <dgm:presLayoutVars>
          <dgm:bulletEnabled val="1"/>
        </dgm:presLayoutVars>
      </dgm:prSet>
      <dgm:spPr/>
      <dgm:t>
        <a:bodyPr/>
        <a:lstStyle/>
        <a:p>
          <a:endParaRPr lang="en-US"/>
        </a:p>
      </dgm:t>
    </dgm:pt>
    <dgm:pt modelId="{804067D7-D9F3-40EC-A3CD-FD2CAE6E15CC}" type="pres">
      <dgm:prSet presAssocID="{22FED0B5-AB9F-4C64-9A99-F84E0212D0FC}" presName="spacer" presStyleCnt="0"/>
      <dgm:spPr/>
      <dgm:t>
        <a:bodyPr/>
        <a:lstStyle/>
        <a:p>
          <a:endParaRPr lang="en-US"/>
        </a:p>
      </dgm:t>
    </dgm:pt>
    <dgm:pt modelId="{F3519CC5-5819-4E70-B1B6-00A3B26BDE9E}" type="pres">
      <dgm:prSet presAssocID="{C817E4E5-D219-45D3-A78C-D51A89D119BF}" presName="comp" presStyleCnt="0"/>
      <dgm:spPr/>
      <dgm:t>
        <a:bodyPr/>
        <a:lstStyle/>
        <a:p>
          <a:endParaRPr lang="en-US"/>
        </a:p>
      </dgm:t>
    </dgm:pt>
    <dgm:pt modelId="{239166B6-F911-4F49-BE2E-1B5F45076221}" type="pres">
      <dgm:prSet presAssocID="{C817E4E5-D219-45D3-A78C-D51A89D119BF}" presName="box" presStyleLbl="node1" presStyleIdx="1" presStyleCnt="2"/>
      <dgm:spPr>
        <a:prstGeom prst="roundRect">
          <a:avLst>
            <a:gd name="adj" fmla="val 10000"/>
          </a:avLst>
        </a:prstGeom>
      </dgm:spPr>
      <dgm:t>
        <a:bodyPr/>
        <a:lstStyle/>
        <a:p>
          <a:endParaRPr lang="en-US"/>
        </a:p>
      </dgm:t>
    </dgm:pt>
    <dgm:pt modelId="{9519618A-3605-4634-A060-A2D66201CDCD}" type="pres">
      <dgm:prSet presAssocID="{C817E4E5-D219-45D3-A78C-D51A89D119BF}" presName="img" presStyleLbl="fgImgPlace1" presStyleIdx="1" presStyleCnt="2"/>
      <dgm:spPr>
        <a:xfrm>
          <a:off x="242299" y="2907589"/>
          <a:ext cx="2366327" cy="1938393"/>
        </a:xfrm>
        <a:prstGeom prst="roundRect">
          <a:avLst>
            <a:gd name="adj" fmla="val 10000"/>
          </a:avLst>
        </a:prstGeom>
        <a:blipFill rotWithShape="1">
          <a:blip xmlns:r="http://schemas.openxmlformats.org/officeDocument/2006/relationships" r:embed="rId2"/>
          <a:stretch>
            <a:fillRect/>
          </a:stretch>
        </a:blipFill>
      </dgm:spPr>
      <dgm:t>
        <a:bodyPr/>
        <a:lstStyle/>
        <a:p>
          <a:endParaRPr lang="en-US"/>
        </a:p>
      </dgm:t>
    </dgm:pt>
    <dgm:pt modelId="{47ED7501-AE94-4051-BEB8-20465FA9129B}" type="pres">
      <dgm:prSet presAssocID="{C817E4E5-D219-45D3-A78C-D51A89D119BF}" presName="text" presStyleLbl="node1" presStyleIdx="1" presStyleCnt="2">
        <dgm:presLayoutVars>
          <dgm:bulletEnabled val="1"/>
        </dgm:presLayoutVars>
      </dgm:prSet>
      <dgm:spPr/>
      <dgm:t>
        <a:bodyPr/>
        <a:lstStyle/>
        <a:p>
          <a:endParaRPr lang="en-US"/>
        </a:p>
      </dgm:t>
    </dgm:pt>
  </dgm:ptLst>
  <dgm:cxnLst>
    <dgm:cxn modelId="{019EE96A-0810-46E6-9672-B401674E7CFD}" type="presOf" srcId="{C817E4E5-D219-45D3-A78C-D51A89D119BF}" destId="{239166B6-F911-4F49-BE2E-1B5F45076221}" srcOrd="0" destOrd="0" presId="urn:microsoft.com/office/officeart/2005/8/layout/vList4"/>
    <dgm:cxn modelId="{5A0742E1-DC9D-424A-882A-BD65BA930FA9}" type="presOf" srcId="{04CA17DC-D464-4448-B841-6834C9661B91}" destId="{99248462-1C95-4438-AF74-BAF80007E361}" srcOrd="0" destOrd="0" presId="urn:microsoft.com/office/officeart/2005/8/layout/vList4"/>
    <dgm:cxn modelId="{5F8F8205-7845-4492-BCB4-FE5021EE2B62}" srcId="{04CA17DC-D464-4448-B841-6834C9661B91}" destId="{2FBE5BF0-F122-454A-9E47-1D7050B70909}" srcOrd="0" destOrd="0" parTransId="{6B3BFD06-F901-4335-930D-1A38C9D563B4}" sibTransId="{22FED0B5-AB9F-4C64-9A99-F84E0212D0FC}"/>
    <dgm:cxn modelId="{37786BE1-B6EB-42A9-B7B0-B73A4514AFAB}" type="presOf" srcId="{2FBE5BF0-F122-454A-9E47-1D7050B70909}" destId="{296A163D-19F0-47CF-8CC3-507294F35888}" srcOrd="0" destOrd="0" presId="urn:microsoft.com/office/officeart/2005/8/layout/vList4"/>
    <dgm:cxn modelId="{61FEF67D-099B-426E-AB38-05EC0128B45B}" type="presOf" srcId="{C817E4E5-D219-45D3-A78C-D51A89D119BF}" destId="{47ED7501-AE94-4051-BEB8-20465FA9129B}" srcOrd="1" destOrd="0" presId="urn:microsoft.com/office/officeart/2005/8/layout/vList4"/>
    <dgm:cxn modelId="{7957F68D-8324-420D-9F81-6858030BB607}" type="presOf" srcId="{2FBE5BF0-F122-454A-9E47-1D7050B70909}" destId="{1BD16AAE-ADB2-435A-BF8D-7B85B8A92503}" srcOrd="1" destOrd="0" presId="urn:microsoft.com/office/officeart/2005/8/layout/vList4"/>
    <dgm:cxn modelId="{2CAD1763-19FE-4689-895E-B2330690AD84}" srcId="{04CA17DC-D464-4448-B841-6834C9661B91}" destId="{C817E4E5-D219-45D3-A78C-D51A89D119BF}" srcOrd="1" destOrd="0" parTransId="{D80B1DDB-A7DA-4854-8714-A9FC708DDD8B}" sibTransId="{DC780D4C-F4C7-4F73-91E8-8F360C3876F0}"/>
    <dgm:cxn modelId="{AE03F1F5-A5A2-4E34-A328-DDC6B26A1088}" type="presParOf" srcId="{99248462-1C95-4438-AF74-BAF80007E361}" destId="{499B14D6-9A9C-4472-8742-3C38DCCBCB78}" srcOrd="0" destOrd="0" presId="urn:microsoft.com/office/officeart/2005/8/layout/vList4"/>
    <dgm:cxn modelId="{AF9ABD6D-A86F-42CA-B4A1-662BA1850549}" type="presParOf" srcId="{499B14D6-9A9C-4472-8742-3C38DCCBCB78}" destId="{296A163D-19F0-47CF-8CC3-507294F35888}" srcOrd="0" destOrd="0" presId="urn:microsoft.com/office/officeart/2005/8/layout/vList4"/>
    <dgm:cxn modelId="{040C9931-496D-4CFC-905A-9999D9F9C227}" type="presParOf" srcId="{499B14D6-9A9C-4472-8742-3C38DCCBCB78}" destId="{C59FF989-5BA5-4243-BBCB-309AAAFCD312}" srcOrd="1" destOrd="0" presId="urn:microsoft.com/office/officeart/2005/8/layout/vList4"/>
    <dgm:cxn modelId="{BA028A4D-62FA-499B-BE06-A9D21BFD1493}" type="presParOf" srcId="{499B14D6-9A9C-4472-8742-3C38DCCBCB78}" destId="{1BD16AAE-ADB2-435A-BF8D-7B85B8A92503}" srcOrd="2" destOrd="0" presId="urn:microsoft.com/office/officeart/2005/8/layout/vList4"/>
    <dgm:cxn modelId="{6BD98AF7-6AF8-4BC2-AFE9-A4B6DB282610}" type="presParOf" srcId="{99248462-1C95-4438-AF74-BAF80007E361}" destId="{804067D7-D9F3-40EC-A3CD-FD2CAE6E15CC}" srcOrd="1" destOrd="0" presId="urn:microsoft.com/office/officeart/2005/8/layout/vList4"/>
    <dgm:cxn modelId="{DC9BBA24-C7F6-451C-B8D1-3978350BFE8E}" type="presParOf" srcId="{99248462-1C95-4438-AF74-BAF80007E361}" destId="{F3519CC5-5819-4E70-B1B6-00A3B26BDE9E}" srcOrd="2" destOrd="0" presId="urn:microsoft.com/office/officeart/2005/8/layout/vList4"/>
    <dgm:cxn modelId="{A9D5CAB0-338D-4CE3-A954-2ADA4EBFDB2F}" type="presParOf" srcId="{F3519CC5-5819-4E70-B1B6-00A3B26BDE9E}" destId="{239166B6-F911-4F49-BE2E-1B5F45076221}" srcOrd="0" destOrd="0" presId="urn:microsoft.com/office/officeart/2005/8/layout/vList4"/>
    <dgm:cxn modelId="{3C1D28DC-CBC9-4246-B972-3E2A364E83FC}" type="presParOf" srcId="{F3519CC5-5819-4E70-B1B6-00A3B26BDE9E}" destId="{9519618A-3605-4634-A060-A2D66201CDCD}" srcOrd="1" destOrd="0" presId="urn:microsoft.com/office/officeart/2005/8/layout/vList4"/>
    <dgm:cxn modelId="{E7CA84CA-F697-412E-B8A1-C2DD9D73C630}" type="presParOf" srcId="{F3519CC5-5819-4E70-B1B6-00A3B26BDE9E}" destId="{47ED7501-AE94-4051-BEB8-20465FA9129B}"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C4A51-AA1F-4E46-B85C-A417123A27AA}">
      <dsp:nvSpPr>
        <dsp:cNvPr id="0" name=""/>
        <dsp:cNvSpPr/>
      </dsp:nvSpPr>
      <dsp:spPr>
        <a:xfrm>
          <a:off x="4790735" y="1945767"/>
          <a:ext cx="2250165" cy="20539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id-ID" sz="1500" kern="1200" dirty="0" smtClean="0"/>
            <a:t>Peran </a:t>
          </a:r>
          <a:r>
            <a:rPr lang="id-ID" sz="1500" kern="1200" smtClean="0"/>
            <a:t>kepala dalam membangun budaya sekolah sebagai unggulan sekolah </a:t>
          </a:r>
          <a:endParaRPr lang="en-US" sz="1500" kern="1200" dirty="0"/>
        </a:p>
      </dsp:txBody>
      <dsp:txXfrm>
        <a:off x="5120264" y="2246568"/>
        <a:ext cx="1591107" cy="1452394"/>
      </dsp:txXfrm>
    </dsp:sp>
    <dsp:sp modelId="{1A647410-C455-40DD-A2FA-0A31C2DD201B}">
      <dsp:nvSpPr>
        <dsp:cNvPr id="0" name=""/>
        <dsp:cNvSpPr/>
      </dsp:nvSpPr>
      <dsp:spPr>
        <a:xfrm rot="16220390">
          <a:off x="5825863" y="1502409"/>
          <a:ext cx="194201" cy="5313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854820" y="1637803"/>
        <a:ext cx="135941" cy="318796"/>
      </dsp:txXfrm>
    </dsp:sp>
    <dsp:sp modelId="{1E929306-C7FF-4DE3-AECE-B4DC5B1D61F6}">
      <dsp:nvSpPr>
        <dsp:cNvPr id="0" name=""/>
        <dsp:cNvSpPr/>
      </dsp:nvSpPr>
      <dsp:spPr>
        <a:xfrm>
          <a:off x="5147355" y="16660"/>
          <a:ext cx="1562723" cy="156272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kern="1200" dirty="0" smtClean="0">
              <a:solidFill>
                <a:schemeClr val="tx1"/>
              </a:solidFill>
            </a:rPr>
            <a:t>1.Kualitatif Deskriptif</a:t>
          </a:r>
          <a:endParaRPr lang="en-US" sz="1200" kern="1200" dirty="0">
            <a:solidFill>
              <a:schemeClr val="tx1"/>
            </a:solidFill>
          </a:endParaRPr>
        </a:p>
      </dsp:txBody>
      <dsp:txXfrm>
        <a:off x="5376210" y="245515"/>
        <a:ext cx="1105013" cy="1105013"/>
      </dsp:txXfrm>
    </dsp:sp>
    <dsp:sp modelId="{81336F01-7056-42BC-B8D8-418D208A55A4}">
      <dsp:nvSpPr>
        <dsp:cNvPr id="0" name=""/>
        <dsp:cNvSpPr/>
      </dsp:nvSpPr>
      <dsp:spPr>
        <a:xfrm rot="20520000">
          <a:off x="7033024" y="2318975"/>
          <a:ext cx="154653" cy="531326"/>
        </a:xfrm>
        <a:prstGeom prst="rightArrow">
          <a:avLst>
            <a:gd name="adj1" fmla="val 60000"/>
            <a:gd name="adj2" fmla="val 5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034159" y="2432409"/>
        <a:ext cx="108257" cy="318796"/>
      </dsp:txXfrm>
    </dsp:sp>
    <dsp:sp modelId="{310408F0-0CD6-4AB9-86BE-8ACE87E15CA9}">
      <dsp:nvSpPr>
        <dsp:cNvPr id="0" name=""/>
        <dsp:cNvSpPr/>
      </dsp:nvSpPr>
      <dsp:spPr>
        <a:xfrm>
          <a:off x="7215030" y="1515384"/>
          <a:ext cx="1562723" cy="1562723"/>
        </a:xfrm>
        <a:prstGeom prst="ellips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d-ID" sz="1200" kern="1200" dirty="0" smtClean="0">
              <a:solidFill>
                <a:schemeClr val="tx1"/>
              </a:solidFill>
            </a:rPr>
            <a:t>2. Subjek : </a:t>
          </a:r>
          <a:r>
            <a:rPr lang="id-ID" sz="1200" kern="1200" dirty="0" smtClean="0">
              <a:solidFill>
                <a:schemeClr val="tx1"/>
              </a:solidFill>
              <a:latin typeface="Times New Roman" panose="02020603050405020304" pitchFamily="18" charset="0"/>
              <a:cs typeface="Times New Roman" panose="02020603050405020304" pitchFamily="18" charset="0"/>
            </a:rPr>
            <a:t>kepala sekolah MI Muhammadiyah 1 Jombang dan guru serta siswa terkait</a:t>
          </a:r>
          <a:r>
            <a:rPr lang="id-ID" sz="1200" kern="1200" dirty="0" smtClean="0">
              <a:solidFill>
                <a:schemeClr val="tx1"/>
              </a:solidFill>
            </a:rPr>
            <a:t> </a:t>
          </a:r>
          <a:endParaRPr lang="en-US" sz="1200" kern="1200" dirty="0">
            <a:solidFill>
              <a:schemeClr val="tx1"/>
            </a:solidFill>
          </a:endParaRPr>
        </a:p>
      </dsp:txBody>
      <dsp:txXfrm>
        <a:off x="7443885" y="1744239"/>
        <a:ext cx="1105013" cy="1105013"/>
      </dsp:txXfrm>
    </dsp:sp>
    <dsp:sp modelId="{4167AB44-27A4-439F-838D-3B1E0995AE76}">
      <dsp:nvSpPr>
        <dsp:cNvPr id="0" name=""/>
        <dsp:cNvSpPr/>
      </dsp:nvSpPr>
      <dsp:spPr>
        <a:xfrm rot="3240000">
          <a:off x="6544645" y="3699669"/>
          <a:ext cx="184629" cy="531326"/>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556061" y="3783529"/>
        <a:ext cx="129240" cy="318796"/>
      </dsp:txXfrm>
    </dsp:sp>
    <dsp:sp modelId="{5782FA1F-2E8D-4E08-8720-662469539BE2}">
      <dsp:nvSpPr>
        <dsp:cNvPr id="0" name=""/>
        <dsp:cNvSpPr/>
      </dsp:nvSpPr>
      <dsp:spPr>
        <a:xfrm>
          <a:off x="6420322" y="3961246"/>
          <a:ext cx="1562723" cy="1562723"/>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id-ID" sz="1000" kern="1200" dirty="0" smtClean="0">
              <a:solidFill>
                <a:schemeClr val="tx1"/>
              </a:solidFill>
            </a:rPr>
            <a:t>3. Data Primer  </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id-ID" sz="1000" kern="1200" dirty="0" smtClean="0">
              <a:solidFill>
                <a:schemeClr val="tx1"/>
              </a:solidFill>
              <a:latin typeface="Times New Roman" panose="02020603050405020304" pitchFamily="18" charset="0"/>
              <a:cs typeface="Times New Roman" panose="02020603050405020304" pitchFamily="18" charset="0"/>
            </a:rPr>
            <a:t>informan dari pihak terkait kepala sekolah, guru, dan hasil observasi di MI Muhammadiyah 1 Jombang. </a:t>
          </a:r>
          <a:endParaRPr lang="en-US" sz="1000" kern="1200" dirty="0">
            <a:solidFill>
              <a:schemeClr val="tx1"/>
            </a:solidFill>
          </a:endParaRPr>
        </a:p>
      </dsp:txBody>
      <dsp:txXfrm>
        <a:off x="6649177" y="4190101"/>
        <a:ext cx="1105013" cy="1105013"/>
      </dsp:txXfrm>
    </dsp:sp>
    <dsp:sp modelId="{66DC7335-9362-44DA-A4DA-F03FD43A9296}">
      <dsp:nvSpPr>
        <dsp:cNvPr id="0" name=""/>
        <dsp:cNvSpPr/>
      </dsp:nvSpPr>
      <dsp:spPr>
        <a:xfrm rot="7560000">
          <a:off x="5102362" y="3699669"/>
          <a:ext cx="184629" cy="531326"/>
        </a:xfrm>
        <a:prstGeom prst="rightArrow">
          <a:avLst>
            <a:gd name="adj1" fmla="val 60000"/>
            <a:gd name="adj2" fmla="val 5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5146335" y="3783529"/>
        <a:ext cx="129240" cy="318796"/>
      </dsp:txXfrm>
    </dsp:sp>
    <dsp:sp modelId="{A72C279B-5671-4A0B-81F9-C2AD59E16034}">
      <dsp:nvSpPr>
        <dsp:cNvPr id="0" name=""/>
        <dsp:cNvSpPr/>
      </dsp:nvSpPr>
      <dsp:spPr>
        <a:xfrm>
          <a:off x="3848591" y="3961246"/>
          <a:ext cx="1562723" cy="1562723"/>
        </a:xfrm>
        <a:prstGeom prst="ellips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id-ID" sz="1000" kern="1200" dirty="0" smtClean="0">
              <a:solidFill>
                <a:schemeClr val="tx1"/>
              </a:solidFill>
            </a:rPr>
            <a:t>4. Teknik Pengumpulan Data </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id-ID" sz="1000" kern="1200" dirty="0" smtClean="0">
              <a:solidFill>
                <a:schemeClr val="tx1"/>
              </a:solidFill>
            </a:rPr>
            <a:t>Wawancara </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id-ID" sz="1000" kern="1200" dirty="0" smtClean="0">
              <a:solidFill>
                <a:schemeClr val="tx1"/>
              </a:solidFill>
            </a:rPr>
            <a:t>Observasi</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id-ID" sz="1000" kern="1200" dirty="0" smtClean="0">
              <a:solidFill>
                <a:schemeClr val="tx1"/>
              </a:solidFill>
            </a:rPr>
            <a:t>Angket</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id-ID" sz="1000" kern="1200" dirty="0" smtClean="0">
              <a:solidFill>
                <a:schemeClr val="tx1"/>
              </a:solidFill>
            </a:rPr>
            <a:t>Dokumentasi</a:t>
          </a:r>
          <a:endParaRPr lang="en-US" sz="1000" kern="1200" dirty="0">
            <a:solidFill>
              <a:schemeClr val="tx1"/>
            </a:solidFill>
          </a:endParaRPr>
        </a:p>
      </dsp:txBody>
      <dsp:txXfrm>
        <a:off x="4077446" y="4190101"/>
        <a:ext cx="1105013" cy="1105013"/>
      </dsp:txXfrm>
    </dsp:sp>
    <dsp:sp modelId="{3385FDD2-4B7B-4BBC-9B9D-ABA22C9BD09B}">
      <dsp:nvSpPr>
        <dsp:cNvPr id="0" name=""/>
        <dsp:cNvSpPr/>
      </dsp:nvSpPr>
      <dsp:spPr>
        <a:xfrm rot="11880000">
          <a:off x="4643958" y="2318975"/>
          <a:ext cx="154653" cy="531326"/>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689219" y="2432409"/>
        <a:ext cx="108257" cy="318796"/>
      </dsp:txXfrm>
    </dsp:sp>
    <dsp:sp modelId="{2548FDEB-9AA8-4ADF-B6BD-A62E30E094A3}">
      <dsp:nvSpPr>
        <dsp:cNvPr id="0" name=""/>
        <dsp:cNvSpPr/>
      </dsp:nvSpPr>
      <dsp:spPr>
        <a:xfrm>
          <a:off x="3053882" y="1515384"/>
          <a:ext cx="1562723" cy="1562723"/>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id-ID" sz="1200" kern="1200" dirty="0" smtClean="0">
              <a:solidFill>
                <a:schemeClr val="tx1"/>
              </a:solidFill>
            </a:rPr>
            <a:t>5. Teknik Analisa Data (Miles &amp; Huberman)</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id-ID" sz="1200" kern="1200" dirty="0" smtClean="0">
              <a:solidFill>
                <a:schemeClr val="tx1"/>
              </a:solidFill>
            </a:rPr>
            <a:t>Reduksi data</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id-ID" sz="1200" kern="1200" dirty="0" smtClean="0">
              <a:solidFill>
                <a:schemeClr val="tx1"/>
              </a:solidFill>
            </a:rPr>
            <a:t>Penyajian data</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id-ID" sz="1200" kern="1200" dirty="0" smtClean="0">
              <a:solidFill>
                <a:schemeClr val="tx1"/>
              </a:solidFill>
            </a:rPr>
            <a:t>Penarikan Kesimpulan </a:t>
          </a:r>
          <a:endParaRPr lang="en-US" sz="1200" kern="1200" dirty="0">
            <a:solidFill>
              <a:schemeClr val="tx1"/>
            </a:solidFill>
          </a:endParaRPr>
        </a:p>
      </dsp:txBody>
      <dsp:txXfrm>
        <a:off x="3282737" y="1744239"/>
        <a:ext cx="1105013" cy="1105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DAA86-6EF4-43A0-BA1C-3EBA1423EAA3}">
      <dsp:nvSpPr>
        <dsp:cNvPr id="0" name=""/>
        <dsp:cNvSpPr/>
      </dsp:nvSpPr>
      <dsp:spPr>
        <a:xfrm rot="5400000">
          <a:off x="-218718" y="219471"/>
          <a:ext cx="1458120" cy="1020684"/>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b="1" kern="1200" dirty="0" smtClean="0"/>
            <a:t>Educator</a:t>
          </a:r>
          <a:endParaRPr lang="en-US" sz="1300" b="1" kern="1200" dirty="0"/>
        </a:p>
      </dsp:txBody>
      <dsp:txXfrm rot="-5400000">
        <a:off x="0" y="511095"/>
        <a:ext cx="1020684" cy="437436"/>
      </dsp:txXfrm>
    </dsp:sp>
    <dsp:sp modelId="{BC42FAA6-7E25-4B95-AFF6-7FC556437FA3}">
      <dsp:nvSpPr>
        <dsp:cNvPr id="0" name=""/>
        <dsp:cNvSpPr/>
      </dsp:nvSpPr>
      <dsp:spPr>
        <a:xfrm rot="5400000">
          <a:off x="5951926" y="-4930488"/>
          <a:ext cx="947778" cy="10810261"/>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d-ID" sz="1400" kern="1200" dirty="0" smtClean="0">
              <a:solidFill>
                <a:schemeClr val="tx1"/>
              </a:solidFill>
            </a:rPr>
            <a:t>. Kepala sekolah memberikan contoh langsung  seperti membuang sampah ditempatnya, kebersihan lingkungan sekolah, berpakaian rapi, berangkat paling awal dan pulang paling akhir dan bertutur kata sopan. </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id-ID" sz="1400" kern="1200" dirty="0" smtClean="0">
              <a:solidFill>
                <a:schemeClr val="tx1"/>
              </a:solidFill>
            </a:rPr>
            <a:t>Selain itu  juga ditunjukkan dengan memperhatikan guru-guru yang mendapat jadwal mengajar dengan cara mengontrol setiap ruangan kelas.</a:t>
          </a:r>
          <a:endParaRPr lang="en-US" sz="1400" kern="1200" dirty="0">
            <a:solidFill>
              <a:schemeClr val="tx1"/>
            </a:solidFill>
          </a:endParaRPr>
        </a:p>
      </dsp:txBody>
      <dsp:txXfrm rot="-5400000">
        <a:off x="1020685" y="47020"/>
        <a:ext cx="10763994" cy="855244"/>
      </dsp:txXfrm>
    </dsp:sp>
    <dsp:sp modelId="{AAFF917A-B830-47D9-BA1B-899AC1F2B9D4}">
      <dsp:nvSpPr>
        <dsp:cNvPr id="0" name=""/>
        <dsp:cNvSpPr/>
      </dsp:nvSpPr>
      <dsp:spPr>
        <a:xfrm rot="5400000">
          <a:off x="-218718" y="1532947"/>
          <a:ext cx="1458120" cy="1020684"/>
        </a:xfrm>
        <a:prstGeom prst="chevron">
          <a:avLst/>
        </a:prstGeom>
        <a:solidFill>
          <a:schemeClr val="accent1">
            <a:shade val="80000"/>
            <a:hueOff val="90421"/>
            <a:satOff val="1725"/>
            <a:lumOff val="7618"/>
            <a:alphaOff val="0"/>
          </a:schemeClr>
        </a:solid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b="1" kern="1200" dirty="0" smtClean="0"/>
            <a:t>Manajerial</a:t>
          </a:r>
          <a:endParaRPr lang="en-US" sz="1300" b="1" kern="1200" dirty="0"/>
        </a:p>
      </dsp:txBody>
      <dsp:txXfrm rot="-5400000">
        <a:off x="0" y="1824571"/>
        <a:ext cx="1020684" cy="437436"/>
      </dsp:txXfrm>
    </dsp:sp>
    <dsp:sp modelId="{13346C23-4552-4EA6-9D1E-C09B465D8D32}">
      <dsp:nvSpPr>
        <dsp:cNvPr id="0" name=""/>
        <dsp:cNvSpPr/>
      </dsp:nvSpPr>
      <dsp:spPr>
        <a:xfrm rot="5400000">
          <a:off x="5951926" y="-3617012"/>
          <a:ext cx="947778" cy="10810261"/>
        </a:xfrm>
        <a:prstGeom prst="round2SameRect">
          <a:avLst/>
        </a:prstGeom>
        <a:solidFill>
          <a:schemeClr val="lt1">
            <a:alpha val="90000"/>
            <a:hueOff val="0"/>
            <a:satOff val="0"/>
            <a:lumOff val="0"/>
            <a:alphaOff val="0"/>
          </a:schemeClr>
        </a:solid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d-ID" sz="1400" kern="1200" dirty="0" smtClean="0"/>
            <a:t>Peneliti menganalisis dari buku notulensi rapat bahwa kepala sekolah MI Muhammadiyah 1 Jombang selalu melakukan evaluasi terhadap kinerja dan pelaksanaan program sekolah secara rutin baik dilaksanakan dalam forum rapat mingguan maupun bulanan, baik rapat yang sifatnya formal maupun non formal (situasional).</a:t>
          </a:r>
          <a:endParaRPr lang="en-US" sz="1400" kern="1200" dirty="0"/>
        </a:p>
      </dsp:txBody>
      <dsp:txXfrm rot="-5400000">
        <a:off x="1020685" y="1360496"/>
        <a:ext cx="10763994" cy="855244"/>
      </dsp:txXfrm>
    </dsp:sp>
    <dsp:sp modelId="{7AD67F18-8113-4FB7-9281-EBA15D3EB08B}">
      <dsp:nvSpPr>
        <dsp:cNvPr id="0" name=""/>
        <dsp:cNvSpPr/>
      </dsp:nvSpPr>
      <dsp:spPr>
        <a:xfrm rot="5400000">
          <a:off x="-218718" y="2846423"/>
          <a:ext cx="1458120" cy="1020684"/>
        </a:xfrm>
        <a:prstGeom prst="chevron">
          <a:avLst/>
        </a:prstGeom>
        <a:solidFill>
          <a:schemeClr val="accent1">
            <a:shade val="80000"/>
            <a:hueOff val="180842"/>
            <a:satOff val="3450"/>
            <a:lumOff val="15237"/>
            <a:alphaOff val="0"/>
          </a:schemeClr>
        </a:solid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b="1" kern="1200" dirty="0" smtClean="0"/>
            <a:t>Administrator</a:t>
          </a:r>
          <a:endParaRPr lang="en-US" sz="1300" b="1" kern="1200" dirty="0"/>
        </a:p>
      </dsp:txBody>
      <dsp:txXfrm rot="-5400000">
        <a:off x="0" y="3138047"/>
        <a:ext cx="1020684" cy="437436"/>
      </dsp:txXfrm>
    </dsp:sp>
    <dsp:sp modelId="{BBB98EAB-D1B7-4BF6-B797-E27F9DDFFCD3}">
      <dsp:nvSpPr>
        <dsp:cNvPr id="0" name=""/>
        <dsp:cNvSpPr/>
      </dsp:nvSpPr>
      <dsp:spPr>
        <a:xfrm rot="5400000">
          <a:off x="5951926" y="-2303536"/>
          <a:ext cx="947778" cy="10810261"/>
        </a:xfrm>
        <a:prstGeom prst="round2SameRect">
          <a:avLst/>
        </a:prstGeom>
        <a:solidFill>
          <a:schemeClr val="lt1">
            <a:alpha val="90000"/>
            <a:hueOff val="0"/>
            <a:satOff val="0"/>
            <a:lumOff val="0"/>
            <a:alphaOff val="0"/>
          </a:schemeClr>
        </a:solid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d-ID" sz="1400" kern="1200" dirty="0" smtClean="0"/>
            <a:t>Kepala sekolah selalu berupaya untuk  menerapkan budaya tertib administratif , misalnya  EDS, RKS di awal tahun .melalui pengawasan daftar cek list dan pelaporan kepala urusan kurikulum terkait kelengkapan perangkat pembelajaran mulai dari kalender pendidikan, prota, promes, silabus, RPP. </a:t>
          </a:r>
          <a:endParaRPr lang="en-US" sz="1400" kern="1200" dirty="0"/>
        </a:p>
      </dsp:txBody>
      <dsp:txXfrm rot="-5400000">
        <a:off x="1020685" y="2673972"/>
        <a:ext cx="10763994" cy="855244"/>
      </dsp:txXfrm>
    </dsp:sp>
    <dsp:sp modelId="{053FE82A-C49A-4A92-A5A8-A79F39DFD990}">
      <dsp:nvSpPr>
        <dsp:cNvPr id="0" name=""/>
        <dsp:cNvSpPr/>
      </dsp:nvSpPr>
      <dsp:spPr>
        <a:xfrm rot="5400000">
          <a:off x="-218646" y="4133012"/>
          <a:ext cx="1458120" cy="1020684"/>
        </a:xfrm>
        <a:prstGeom prst="chevron">
          <a:avLst/>
        </a:prstGeom>
        <a:solidFill>
          <a:schemeClr val="accent1">
            <a:shade val="80000"/>
            <a:hueOff val="271263"/>
            <a:satOff val="5175"/>
            <a:lumOff val="22855"/>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b="1" kern="1200" dirty="0" smtClean="0"/>
            <a:t>Supervisor</a:t>
          </a:r>
          <a:endParaRPr lang="en-US" sz="1300" b="1" kern="1200" dirty="0"/>
        </a:p>
      </dsp:txBody>
      <dsp:txXfrm rot="-5400000">
        <a:off x="72" y="4424636"/>
        <a:ext cx="1020684" cy="437436"/>
      </dsp:txXfrm>
    </dsp:sp>
    <dsp:sp modelId="{CFD3B9D1-8C5A-40B6-BA03-0A5CB78B0702}">
      <dsp:nvSpPr>
        <dsp:cNvPr id="0" name=""/>
        <dsp:cNvSpPr/>
      </dsp:nvSpPr>
      <dsp:spPr>
        <a:xfrm rot="5400000">
          <a:off x="5951926" y="-990060"/>
          <a:ext cx="947778" cy="10810261"/>
        </a:xfrm>
        <a:prstGeom prst="round2Same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d-ID" sz="1400" kern="1200" dirty="0" smtClean="0"/>
            <a:t>Untuk mengetahui sejauh mana guru dalam mengajar, salah satu upaya kepala sekolah adalah supervisi kunjungan kelas  yang dilakukan setiap pagi, tujuan dari supervisi ini adalah melakukan pembinaan terhadap guru untuk mewujudkan guru yang professional. Selain itu, pengawasan dan pemberian teguran kepada guru-guru yang melakukan kesalahan dengan cara-cara yang baik dan tegas </a:t>
          </a:r>
          <a:endParaRPr lang="en-US" sz="1400" kern="1200" dirty="0"/>
        </a:p>
      </dsp:txBody>
      <dsp:txXfrm rot="-5400000">
        <a:off x="1020685" y="3987448"/>
        <a:ext cx="10763994" cy="855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A5CC5-FAB6-4DDC-80F0-E252B5528B27}">
      <dsp:nvSpPr>
        <dsp:cNvPr id="0" name=""/>
        <dsp:cNvSpPr/>
      </dsp:nvSpPr>
      <dsp:spPr>
        <a:xfrm rot="5400000">
          <a:off x="-299646" y="303471"/>
          <a:ext cx="1997645" cy="1398351"/>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d-ID" sz="2600" kern="1200" dirty="0" smtClean="0"/>
            <a:t>Leader</a:t>
          </a:r>
          <a:endParaRPr lang="en-US" sz="2600" kern="1200" dirty="0"/>
        </a:p>
      </dsp:txBody>
      <dsp:txXfrm rot="-5400000">
        <a:off x="2" y="703000"/>
        <a:ext cx="1398351" cy="599294"/>
      </dsp:txXfrm>
    </dsp:sp>
    <dsp:sp modelId="{70C2FE0C-EB24-441D-AFDD-910FF1331FF3}">
      <dsp:nvSpPr>
        <dsp:cNvPr id="0" name=""/>
        <dsp:cNvSpPr/>
      </dsp:nvSpPr>
      <dsp:spPr>
        <a:xfrm rot="5400000">
          <a:off x="5829514" y="-4427338"/>
          <a:ext cx="1298469" cy="10160795"/>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id-ID" sz="1500" kern="1200" dirty="0" smtClean="0"/>
            <a:t>Kepala sekolah, berupaya membangun komunikasi dan hubungan yang harmonis kepada semua warga sekolah dan wali murid. </a:t>
          </a:r>
          <a:endParaRPr lang="en-US" sz="1500" kern="1200" dirty="0"/>
        </a:p>
        <a:p>
          <a:pPr marL="114300" lvl="1" indent="-114300" algn="l" defTabSz="666750">
            <a:lnSpc>
              <a:spcPct val="90000"/>
            </a:lnSpc>
            <a:spcBef>
              <a:spcPct val="0"/>
            </a:spcBef>
            <a:spcAft>
              <a:spcPct val="15000"/>
            </a:spcAft>
            <a:buChar char="••"/>
          </a:pPr>
          <a:r>
            <a:rPr lang="id-ID" sz="1500" kern="1200" dirty="0" smtClean="0"/>
            <a:t>Selain itu , selama kepala sekolah memimpin MI Muhammadiyah 1 Jombang, organisasi sekolah menjadi lebih akrab dan terbuka. Kepala sekolah juga bersikap sangat tegas namun disisi lain beliau memberikan wadah keharmonisan sehingga para guru pun tidak merasa tertekan berlebihan terkecuali tuntutan prestasi siswa -Wawancara Guru sekaligus waka Kesiswaan </a:t>
          </a:r>
          <a:endParaRPr lang="en-US" sz="1500" kern="1200" dirty="0"/>
        </a:p>
      </dsp:txBody>
      <dsp:txXfrm rot="-5400000">
        <a:off x="1398351" y="67211"/>
        <a:ext cx="10097409" cy="1171697"/>
      </dsp:txXfrm>
    </dsp:sp>
    <dsp:sp modelId="{0C4EAF93-F4AB-449C-9342-04DEB8AF30E5}">
      <dsp:nvSpPr>
        <dsp:cNvPr id="0" name=""/>
        <dsp:cNvSpPr/>
      </dsp:nvSpPr>
      <dsp:spPr>
        <a:xfrm rot="5400000">
          <a:off x="-299646" y="2110699"/>
          <a:ext cx="1997645" cy="1398351"/>
        </a:xfrm>
        <a:prstGeom prst="chevron">
          <a:avLst/>
        </a:prstGeom>
        <a:solidFill>
          <a:schemeClr val="accent1">
            <a:shade val="80000"/>
            <a:hueOff val="135632"/>
            <a:satOff val="2588"/>
            <a:lumOff val="11428"/>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d-ID" sz="2600" kern="1200" dirty="0" smtClean="0"/>
            <a:t>Inovator</a:t>
          </a:r>
          <a:endParaRPr lang="en-US" sz="2600" kern="1200" dirty="0"/>
        </a:p>
      </dsp:txBody>
      <dsp:txXfrm rot="-5400000">
        <a:off x="2" y="2510228"/>
        <a:ext cx="1398351" cy="599294"/>
      </dsp:txXfrm>
    </dsp:sp>
    <dsp:sp modelId="{3531C790-E2B3-431C-B4B7-5E8297433869}">
      <dsp:nvSpPr>
        <dsp:cNvPr id="0" name=""/>
        <dsp:cNvSpPr/>
      </dsp:nvSpPr>
      <dsp:spPr>
        <a:xfrm rot="5400000">
          <a:off x="5829514" y="-2620110"/>
          <a:ext cx="1298469" cy="10160795"/>
        </a:xfrm>
        <a:prstGeom prst="round2SameRect">
          <a:avLst/>
        </a:prstGeom>
        <a:solidFill>
          <a:schemeClr val="lt1">
            <a:alpha val="90000"/>
            <a:hueOff val="0"/>
            <a:satOff val="0"/>
            <a:lumOff val="0"/>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id-ID" sz="1500" kern="1200" dirty="0" smtClean="0"/>
            <a:t>Kepala sekolah MI Muhammadiyah 1 Jombang mengagas beberapa program jangka panjang dan program jangka pendek termasuk pengembangan budaya sekolah, seperti kepala sekolah membuat program tahfidz yang dijadikan sebagai salah satu ektrakulikuler dan program unggulan bekerjasama dengan UMMI Fundation.</a:t>
          </a:r>
          <a:endParaRPr lang="en-US" sz="1500" kern="1200" dirty="0"/>
        </a:p>
        <a:p>
          <a:pPr marL="114300" lvl="1" indent="-114300" algn="l" defTabSz="666750">
            <a:lnSpc>
              <a:spcPct val="90000"/>
            </a:lnSpc>
            <a:spcBef>
              <a:spcPct val="0"/>
            </a:spcBef>
            <a:spcAft>
              <a:spcPct val="15000"/>
            </a:spcAft>
            <a:buChar char="••"/>
          </a:pPr>
          <a:r>
            <a:rPr lang="id-ID" sz="1500" kern="1200" dirty="0" smtClean="0"/>
            <a:t>Penyaimpaian program inovasi  seperti home industri dan budaya sekolah seperti melibatkan orang tua  (NGAWAL) melalui rapat semester atau awal pembelajaran. </a:t>
          </a:r>
          <a:endParaRPr lang="en-US" sz="1500" kern="1200" dirty="0"/>
        </a:p>
      </dsp:txBody>
      <dsp:txXfrm rot="-5400000">
        <a:off x="1398351" y="1874439"/>
        <a:ext cx="10097409" cy="1171697"/>
      </dsp:txXfrm>
    </dsp:sp>
    <dsp:sp modelId="{5C601DCB-4E25-4E0D-ABA8-ABC4C231E185}">
      <dsp:nvSpPr>
        <dsp:cNvPr id="0" name=""/>
        <dsp:cNvSpPr/>
      </dsp:nvSpPr>
      <dsp:spPr>
        <a:xfrm rot="5400000">
          <a:off x="-299646" y="3917927"/>
          <a:ext cx="1997645" cy="1398351"/>
        </a:xfrm>
        <a:prstGeom prst="chevron">
          <a:avLst/>
        </a:prstGeom>
        <a:solidFill>
          <a:schemeClr val="accent1">
            <a:shade val="80000"/>
            <a:hueOff val="271263"/>
            <a:satOff val="5175"/>
            <a:lumOff val="22855"/>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d-ID" sz="2600" kern="1200" dirty="0" smtClean="0"/>
            <a:t>Motivator</a:t>
          </a:r>
          <a:endParaRPr lang="en-US" sz="2600" kern="1200" dirty="0"/>
        </a:p>
      </dsp:txBody>
      <dsp:txXfrm rot="-5400000">
        <a:off x="2" y="4317456"/>
        <a:ext cx="1398351" cy="599294"/>
      </dsp:txXfrm>
    </dsp:sp>
    <dsp:sp modelId="{0474254E-D213-4F15-99D5-FE71FAD085EE}">
      <dsp:nvSpPr>
        <dsp:cNvPr id="0" name=""/>
        <dsp:cNvSpPr/>
      </dsp:nvSpPr>
      <dsp:spPr>
        <a:xfrm rot="5400000">
          <a:off x="5829514" y="-812882"/>
          <a:ext cx="1298469" cy="10160795"/>
        </a:xfrm>
        <a:prstGeom prst="round2Same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id-ID" sz="1500" kern="1200" dirty="0" smtClean="0"/>
            <a:t>Kepala sekolah berperan sangat maksimal dalam mengembangkan budaya sekolah diantara perannya adalah dengan selalu memberikan dorongan terhadap bawahan untuk meningkatkan tanggung jawabanya dalam tugas masing-masing. Contohnya sekolah di setiap Jumat ataupun dalam forum gerakan cinta Al-quran untuk saling berkompetisi untuk berprestasi dan menjadi yang terbaik.</a:t>
          </a:r>
          <a:endParaRPr lang="en-US" sz="1500" kern="1200" dirty="0"/>
        </a:p>
      </dsp:txBody>
      <dsp:txXfrm rot="-5400000">
        <a:off x="1398351" y="3681667"/>
        <a:ext cx="10097409" cy="11716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E6321-4732-40AF-BA4B-5FBBFFB0FB21}">
      <dsp:nvSpPr>
        <dsp:cNvPr id="0" name=""/>
        <dsp:cNvSpPr/>
      </dsp:nvSpPr>
      <dsp:spPr>
        <a:xfrm>
          <a:off x="1444" y="0"/>
          <a:ext cx="3755158" cy="23252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id-ID" sz="1600" b="1"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endParaRPr lang="id-ID" sz="1600" b="1"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endParaRPr lang="id-ID" sz="1600" b="1"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endParaRPr lang="id-ID" sz="1600" b="1"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id-ID" sz="1600" b="1" kern="1200" dirty="0" smtClean="0">
              <a:latin typeface="Times New Roman" panose="02020603050405020304" pitchFamily="18" charset="0"/>
              <a:cs typeface="Times New Roman" panose="02020603050405020304" pitchFamily="18" charset="0"/>
            </a:rPr>
            <a:t>Budaya Jujur  </a:t>
          </a:r>
          <a:r>
            <a:rPr lang="id-ID" sz="1600" kern="1200" dirty="0" smtClean="0">
              <a:latin typeface="Times New Roman" panose="02020603050405020304" pitchFamily="18" charset="0"/>
              <a:cs typeface="Times New Roman" panose="02020603050405020304" pitchFamily="18" charset="0"/>
            </a:rPr>
            <a:t>: bahwa kebijakan kepala sekolah yaitu melalui monitoring guru agar mampu membentuk karakter akhalkul karimah, biasanya jika ditemukan ketidak jujuran sebagai guru akan membimbing dengan sanksi / hafalan. </a:t>
          </a:r>
          <a:endParaRPr lang="en-US" sz="1600" kern="1200" dirty="0">
            <a:latin typeface="Times New Roman" panose="02020603050405020304" pitchFamily="18" charset="0"/>
            <a:cs typeface="Times New Roman" panose="02020603050405020304" pitchFamily="18" charset="0"/>
          </a:endParaRPr>
        </a:p>
      </dsp:txBody>
      <dsp:txXfrm>
        <a:off x="1444" y="0"/>
        <a:ext cx="3755158" cy="697566"/>
      </dsp:txXfrm>
    </dsp:sp>
    <dsp:sp modelId="{61E15D0C-B436-4E9B-A143-9AD76A764149}">
      <dsp:nvSpPr>
        <dsp:cNvPr id="0" name=""/>
        <dsp:cNvSpPr/>
      </dsp:nvSpPr>
      <dsp:spPr>
        <a:xfrm>
          <a:off x="4038239" y="0"/>
          <a:ext cx="3755158" cy="23252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id-ID" sz="1400" kern="1200" dirty="0" smtClean="0">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endParaRPr lang="id-ID" sz="1400" kern="1200" dirty="0" smtClean="0">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endParaRPr lang="id-ID" sz="1400" kern="1200" dirty="0" smtClean="0">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endParaRPr lang="id-ID" sz="1600" b="1" kern="1200" smtClean="0">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id-ID" sz="1600" b="1" kern="1200" smtClean="0">
              <a:latin typeface="Times New Roman" panose="02020603050405020304" pitchFamily="18" charset="0"/>
              <a:cs typeface="Times New Roman" panose="02020603050405020304" pitchFamily="18" charset="0"/>
            </a:rPr>
            <a:t>Budaya </a:t>
          </a:r>
          <a:r>
            <a:rPr lang="id-ID" sz="1600" b="1" kern="1200" dirty="0" smtClean="0">
              <a:latin typeface="Times New Roman" panose="02020603050405020304" pitchFamily="18" charset="0"/>
              <a:cs typeface="Times New Roman" panose="02020603050405020304" pitchFamily="18" charset="0"/>
            </a:rPr>
            <a:t>Disiplin </a:t>
          </a:r>
          <a:r>
            <a:rPr lang="id-ID" sz="1600" kern="1200" dirty="0" smtClean="0">
              <a:latin typeface="Times New Roman" panose="02020603050405020304" pitchFamily="18" charset="0"/>
              <a:cs typeface="Times New Roman" panose="02020603050405020304" pitchFamily="18" charset="0"/>
            </a:rPr>
            <a:t>: siswa memakai atribut lengkap dan berangkat tepat waktu. </a:t>
          </a:r>
        </a:p>
        <a:p>
          <a:pPr lvl="0" algn="ctr" defTabSz="622300">
            <a:lnSpc>
              <a:spcPct val="90000"/>
            </a:lnSpc>
            <a:spcBef>
              <a:spcPct val="0"/>
            </a:spcBef>
            <a:spcAft>
              <a:spcPct val="35000"/>
            </a:spcAft>
          </a:pPr>
          <a:r>
            <a:rPr lang="id-ID" sz="1600" kern="1200" dirty="0" smtClean="0">
              <a:latin typeface="Times New Roman" panose="02020603050405020304" pitchFamily="18" charset="0"/>
              <a:cs typeface="Times New Roman" panose="02020603050405020304" pitchFamily="18" charset="0"/>
            </a:rPr>
            <a:t>Kepala sekolah turut mengawasi pelaksanaan program penyambutan di pagi hari atau saat berkeliling. </a:t>
          </a:r>
          <a:endParaRPr lang="en-US" sz="1600" kern="1200" dirty="0">
            <a:latin typeface="Times New Roman" panose="02020603050405020304" pitchFamily="18" charset="0"/>
            <a:cs typeface="Times New Roman" panose="02020603050405020304" pitchFamily="18" charset="0"/>
          </a:endParaRPr>
        </a:p>
      </dsp:txBody>
      <dsp:txXfrm>
        <a:off x="4038239" y="0"/>
        <a:ext cx="3755158" cy="697566"/>
      </dsp:txXfrm>
    </dsp:sp>
    <dsp:sp modelId="{510A6832-3A8D-4D18-893F-1E99FF871A9F}">
      <dsp:nvSpPr>
        <dsp:cNvPr id="0" name=""/>
        <dsp:cNvSpPr/>
      </dsp:nvSpPr>
      <dsp:spPr>
        <a:xfrm>
          <a:off x="8075785" y="0"/>
          <a:ext cx="3755158" cy="23252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id-ID" sz="1600" b="1" kern="1200" dirty="0" smtClean="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id-ID" sz="1600" b="1" kern="1200" dirty="0" smtClean="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id-ID" sz="1600" b="1" kern="1200" dirty="0" smtClean="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id-ID" sz="1600" b="1" kern="1200" dirty="0" smtClean="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id-ID" sz="1600" b="1" kern="1200" dirty="0" smtClean="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r>
            <a:rPr lang="id-ID" sz="1600" b="1" kern="1200" dirty="0" smtClean="0">
              <a:latin typeface="Times New Roman" panose="02020603050405020304" pitchFamily="18" charset="0"/>
              <a:cs typeface="Times New Roman" panose="02020603050405020304" pitchFamily="18" charset="0"/>
            </a:rPr>
            <a:t>Budaya 5S (Senyum, Sapa, Salam, Salim, Sahabat)</a:t>
          </a:r>
        </a:p>
        <a:p>
          <a:pPr lvl="0" algn="l" defTabSz="711200">
            <a:lnSpc>
              <a:spcPct val="90000"/>
            </a:lnSpc>
            <a:spcBef>
              <a:spcPct val="0"/>
            </a:spcBef>
            <a:spcAft>
              <a:spcPct val="35000"/>
            </a:spcAft>
          </a:pPr>
          <a:r>
            <a:rPr lang="id-ID" sz="1600" kern="1200" dirty="0" smtClean="0">
              <a:latin typeface="Times New Roman" panose="02020603050405020304" pitchFamily="18" charset="0"/>
              <a:cs typeface="Times New Roman" panose="02020603050405020304" pitchFamily="18" charset="0"/>
            </a:rPr>
            <a:t>- 5S biasanya diterapkan dipagi hari saat penyambutan. </a:t>
          </a:r>
        </a:p>
        <a:p>
          <a:pPr lvl="0" algn="l" defTabSz="711200">
            <a:lnSpc>
              <a:spcPct val="90000"/>
            </a:lnSpc>
            <a:spcBef>
              <a:spcPct val="0"/>
            </a:spcBef>
            <a:spcAft>
              <a:spcPct val="35000"/>
            </a:spcAft>
          </a:pPr>
          <a:r>
            <a:rPr lang="id-ID" sz="1600" kern="1200" dirty="0" smtClean="0">
              <a:latin typeface="Times New Roman" panose="02020603050405020304" pitchFamily="18" charset="0"/>
              <a:cs typeface="Times New Roman" panose="02020603050405020304" pitchFamily="18" charset="0"/>
            </a:rPr>
            <a:t>- kaca disediakan dengan slogan “senyum yuk” siswa bersikap ramah dengan tenaga kependidikan.</a:t>
          </a:r>
          <a:endParaRPr lang="en-US" sz="1600" b="1" kern="1200" dirty="0">
            <a:latin typeface="Times New Roman" panose="02020603050405020304" pitchFamily="18" charset="0"/>
            <a:cs typeface="Times New Roman" panose="02020603050405020304" pitchFamily="18" charset="0"/>
          </a:endParaRPr>
        </a:p>
      </dsp:txBody>
      <dsp:txXfrm>
        <a:off x="8075785" y="0"/>
        <a:ext cx="3755158" cy="6975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A163D-19F0-47CF-8CC3-507294F35888}">
      <dsp:nvSpPr>
        <dsp:cNvPr id="0" name=""/>
        <dsp:cNvSpPr/>
      </dsp:nvSpPr>
      <dsp:spPr>
        <a:xfrm>
          <a:off x="0" y="0"/>
          <a:ext cx="11830877" cy="1459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d-ID" sz="1600" kern="1200" dirty="0" smtClean="0">
              <a:solidFill>
                <a:schemeClr val="tx1"/>
              </a:solidFill>
              <a:latin typeface="Times New Roman" panose="02020603050405020304" pitchFamily="18" charset="0"/>
              <a:ea typeface="+mn-ea"/>
              <a:cs typeface="Times New Roman" panose="02020603050405020304" pitchFamily="18" charset="0"/>
            </a:rPr>
            <a:t>Koordinator program TPQ sebagai unggulan sekolah ini merasa terfasilitasi kebutuhan TPQ siswa mulai dari ruang kelas, buku, bahkan pihak sekolah juga memberikan ruang bagi orang tua yang mau ikut mengaji bersama Ummi. </a:t>
          </a:r>
        </a:p>
        <a:p>
          <a:pPr lvl="0" algn="l" defTabSz="711200">
            <a:lnSpc>
              <a:spcPct val="90000"/>
            </a:lnSpc>
            <a:spcBef>
              <a:spcPct val="0"/>
            </a:spcBef>
            <a:spcAft>
              <a:spcPct val="35000"/>
            </a:spcAft>
          </a:pPr>
          <a:r>
            <a:rPr lang="id-ID" sz="1600" kern="1200" dirty="0" smtClean="0">
              <a:solidFill>
                <a:schemeClr val="tx1"/>
              </a:solidFill>
              <a:latin typeface="Times New Roman" panose="02020603050405020304" pitchFamily="18" charset="0"/>
              <a:ea typeface="+mn-ea"/>
              <a:cs typeface="Times New Roman" panose="02020603050405020304" pitchFamily="18" charset="0"/>
            </a:rPr>
            <a:t>hambatan yang muncul yaitu kurangnya waktu dan guru pengajar seperti durasi TPQ dan belajar siswa sangat pendek. Kadang kala guru juga merasa kuwalahan saat pelaksanaan ujian dan penilaian raport. </a:t>
          </a:r>
          <a:endParaRPr lang="en-US" sz="1600" kern="1200" dirty="0">
            <a:solidFill>
              <a:schemeClr val="tx1"/>
            </a:solidFill>
            <a:latin typeface="Times New Roman" panose="02020603050405020304" pitchFamily="18" charset="0"/>
            <a:ea typeface="+mn-ea"/>
            <a:cs typeface="Times New Roman" panose="02020603050405020304" pitchFamily="18" charset="0"/>
          </a:endParaRPr>
        </a:p>
      </dsp:txBody>
      <dsp:txXfrm>
        <a:off x="2512136" y="0"/>
        <a:ext cx="9318740" cy="1459609"/>
      </dsp:txXfrm>
    </dsp:sp>
    <dsp:sp modelId="{C59FF989-5BA5-4243-BBCB-309AAAFCD312}">
      <dsp:nvSpPr>
        <dsp:cNvPr id="0" name=""/>
        <dsp:cNvSpPr/>
      </dsp:nvSpPr>
      <dsp:spPr>
        <a:xfrm>
          <a:off x="145960" y="145960"/>
          <a:ext cx="2366175" cy="1167687"/>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9166B6-F911-4F49-BE2E-1B5F45076221}">
      <dsp:nvSpPr>
        <dsp:cNvPr id="0" name=""/>
        <dsp:cNvSpPr/>
      </dsp:nvSpPr>
      <dsp:spPr>
        <a:xfrm>
          <a:off x="0" y="1605570"/>
          <a:ext cx="11830877" cy="1459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id-ID" sz="1600" kern="1200" dirty="0" smtClean="0">
              <a:solidFill>
                <a:schemeClr val="tx1"/>
              </a:solidFill>
              <a:latin typeface="Times New Roman" panose="02020603050405020304" pitchFamily="18" charset="0"/>
              <a:ea typeface="+mn-ea"/>
              <a:cs typeface="Times New Roman" panose="02020603050405020304" pitchFamily="18" charset="0"/>
            </a:rPr>
            <a:t>Melihat dari hasil observasi, bahwa kelas bawah tidak terlalu sulit untuk dibimbing dalam penanaman budaya sekolah. Kelas bawah cenderung lebih mudah untuk diajak dalam menerapkan kebiasaan baik sehingga hal ini dijadikan sebagai kesempatan bagi guru menanamkan budaya sekolah. </a:t>
          </a:r>
          <a:endParaRPr lang="en-US" sz="1600" kern="1200" dirty="0">
            <a:solidFill>
              <a:schemeClr val="tx1"/>
            </a:solidFill>
            <a:latin typeface="Times New Roman" panose="02020603050405020304" pitchFamily="18" charset="0"/>
            <a:ea typeface="+mn-ea"/>
            <a:cs typeface="Times New Roman" panose="02020603050405020304" pitchFamily="18" charset="0"/>
          </a:endParaRPr>
        </a:p>
      </dsp:txBody>
      <dsp:txXfrm>
        <a:off x="2512136" y="1605570"/>
        <a:ext cx="9318740" cy="1459609"/>
      </dsp:txXfrm>
    </dsp:sp>
    <dsp:sp modelId="{9519618A-3605-4634-A060-A2D66201CDCD}">
      <dsp:nvSpPr>
        <dsp:cNvPr id="0" name=""/>
        <dsp:cNvSpPr/>
      </dsp:nvSpPr>
      <dsp:spPr>
        <a:xfrm>
          <a:off x="145960" y="1751531"/>
          <a:ext cx="2366175" cy="1167687"/>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96427F3-134A-4FFB-858F-CE24B0CB3519}" type="datetimeFigureOut">
              <a:rPr lang="en-US" smtClean="0"/>
              <a:t>8/19/2022</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21B7ED-EBE3-41CC-B0F5-B226B3FBC1FD}" type="slidenum">
              <a:rPr lang="en-US" smtClean="0"/>
              <a:t>‹#›</a:t>
            </a:fld>
            <a:endParaRPr lang="en-US"/>
          </a:p>
        </p:txBody>
      </p:sp>
    </p:spTree>
    <p:extLst>
      <p:ext uri="{BB962C8B-B14F-4D97-AF65-F5344CB8AC3E}">
        <p14:creationId xmlns:p14="http://schemas.microsoft.com/office/powerpoint/2010/main" val="239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99E53E9-0DC6-48A1-AD43-315F7B10A02A}" type="datetimeFigureOut">
              <a:rPr lang="en-US" smtClean="0"/>
              <a:t>8/19/2022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D9E804C-E1BB-4E1F-96D4-238CD75362DB}" type="slidenum">
              <a:rPr lang="en-US" smtClean="0"/>
              <a:t>‹#›</a:t>
            </a:fld>
            <a:endParaRPr lang="en-US"/>
          </a:p>
        </p:txBody>
      </p:sp>
    </p:spTree>
    <p:extLst>
      <p:ext uri="{BB962C8B-B14F-4D97-AF65-F5344CB8AC3E}">
        <p14:creationId xmlns:p14="http://schemas.microsoft.com/office/powerpoint/2010/main" val="376498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100000">
              <a:srgbClr val="1D4886"/>
            </a:gs>
            <a:gs pos="0">
              <a:srgbClr val="0A2246"/>
            </a:gs>
          </a:gsLst>
          <a:lin ang="5400000" scaled="1"/>
        </a:gra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025AEB22-3903-4565-8E89-57EEE77F515D}"/>
              </a:ext>
            </a:extLst>
          </p:cNvPr>
          <p:cNvPicPr>
            <a:picLocks noChangeAspect="1"/>
          </p:cNvPicPr>
          <p:nvPr userDrawn="1"/>
        </p:nvPicPr>
        <p:blipFill rotWithShape="1">
          <a:blip r:embed="rId2">
            <a:duotone>
              <a:prstClr val="black"/>
              <a:schemeClr val="tx2">
                <a:tint val="45000"/>
                <a:satMod val="400000"/>
              </a:schemeClr>
            </a:duotone>
            <a:alphaModFix amt="60000"/>
            <a:extLst>
              <a:ext uri="{BEBA8EAE-BF5A-486C-A8C5-ECC9F3942E4B}">
                <a14:imgProps xmlns:a14="http://schemas.microsoft.com/office/drawing/2010/main">
                  <a14:imgLayer r:embed="rId3">
                    <a14:imgEffect>
                      <a14:artisticGlowDiffused/>
                    </a14:imgEffect>
                    <a14:imgEffect>
                      <a14:brightnessContrast bright="59000" contrast="68000"/>
                    </a14:imgEffect>
                  </a14:imgLayer>
                </a14:imgProps>
              </a:ext>
              <a:ext uri="{28A0092B-C50C-407E-A947-70E740481C1C}">
                <a14:useLocalDpi xmlns:a14="http://schemas.microsoft.com/office/drawing/2010/main"/>
              </a:ext>
            </a:extLst>
          </a:blip>
          <a:srcRect l="46601" t="2654" r="7599"/>
          <a:stretch/>
        </p:blipFill>
        <p:spPr>
          <a:xfrm>
            <a:off x="-1" y="3509963"/>
            <a:ext cx="3146679" cy="3358083"/>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l="21878" t="94162" r="21685" b="1157"/>
          <a:stretch/>
        </p:blipFill>
        <p:spPr>
          <a:xfrm>
            <a:off x="3510723" y="6456981"/>
            <a:ext cx="5170554" cy="321506"/>
          </a:xfrm>
          <a:prstGeom prst="rect">
            <a:avLst/>
          </a:prstGeom>
        </p:spPr>
      </p:pic>
      <p:sp>
        <p:nvSpPr>
          <p:cNvPr id="2" name="Title 1"/>
          <p:cNvSpPr>
            <a:spLocks noGrp="1"/>
          </p:cNvSpPr>
          <p:nvPr>
            <p:ph type="ctrTitle"/>
          </p:nvPr>
        </p:nvSpPr>
        <p:spPr>
          <a:xfrm>
            <a:off x="914400" y="1537252"/>
            <a:ext cx="10363200" cy="1972711"/>
          </a:xfrm>
        </p:spPr>
        <p:txBody>
          <a:bodyPr anchor="b">
            <a:normAutofit/>
          </a:bodyPr>
          <a:lstStyle>
            <a:lvl1pPr algn="ctr">
              <a:defRPr sz="6000">
                <a:solidFill>
                  <a:schemeClr val="bg1"/>
                </a:solidFill>
                <a:latin typeface="Alexon RR" panose="02000300000000000000" pitchFamily="50" charset="0"/>
              </a:defRPr>
            </a:lvl1pPr>
          </a:lstStyle>
          <a:p>
            <a:r>
              <a:rPr lang="en-US" dirty="0"/>
              <a:t>Click to edit Master title style</a:t>
            </a:r>
          </a:p>
        </p:txBody>
      </p:sp>
      <p:sp>
        <p:nvSpPr>
          <p:cNvPr id="3" name="Subtitle 2"/>
          <p:cNvSpPr>
            <a:spLocks noGrp="1"/>
          </p:cNvSpPr>
          <p:nvPr>
            <p:ph type="subTitle" idx="1"/>
          </p:nvPr>
        </p:nvSpPr>
        <p:spPr>
          <a:xfrm>
            <a:off x="1524000" y="3750365"/>
            <a:ext cx="9144000" cy="1507435"/>
          </a:xfrm>
        </p:spPr>
        <p:txBody>
          <a:bodyPr/>
          <a:lstStyle>
            <a:lvl1pPr marL="0" indent="0" algn="ctr">
              <a:buNone/>
              <a:defRPr sz="2400">
                <a:solidFill>
                  <a:schemeClr val="bg1"/>
                </a:solidFill>
                <a:latin typeface="Alexon RR" panose="020003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67523" y="5653019"/>
            <a:ext cx="2743200" cy="365125"/>
          </a:xfrm>
        </p:spPr>
        <p:txBody>
          <a:bodyPr/>
          <a:lstStyle/>
          <a:p>
            <a:fld id="{7287147D-8531-4EF9-A41A-7503F0AF64C4}" type="datetimeFigureOut">
              <a:rPr lang="en-US" smtClean="0"/>
              <a:t>8/19/2022</a:t>
            </a:fld>
            <a:endParaRPr lang="en-US"/>
          </a:p>
        </p:txBody>
      </p:sp>
      <p:sp>
        <p:nvSpPr>
          <p:cNvPr id="5" name="Footer Placeholder 4"/>
          <p:cNvSpPr>
            <a:spLocks noGrp="1"/>
          </p:cNvSpPr>
          <p:nvPr>
            <p:ph type="ftr" sz="quarter" idx="11"/>
          </p:nvPr>
        </p:nvSpPr>
        <p:spPr>
          <a:xfrm>
            <a:off x="4038600" y="5653019"/>
            <a:ext cx="4114800" cy="365125"/>
          </a:xfrm>
        </p:spPr>
        <p:txBody>
          <a:bodyPr/>
          <a:lstStyle/>
          <a:p>
            <a:endParaRPr lang="en-US" dirty="0"/>
          </a:p>
        </p:txBody>
      </p:sp>
      <p:sp>
        <p:nvSpPr>
          <p:cNvPr id="6" name="Slide Number Placeholder 5"/>
          <p:cNvSpPr>
            <a:spLocks noGrp="1"/>
          </p:cNvSpPr>
          <p:nvPr>
            <p:ph type="sldNum" sz="quarter" idx="12"/>
          </p:nvPr>
        </p:nvSpPr>
        <p:spPr>
          <a:xfrm>
            <a:off x="8681277" y="5653019"/>
            <a:ext cx="2743200" cy="365125"/>
          </a:xfrm>
        </p:spPr>
        <p:txBody>
          <a:bodyPr/>
          <a:lstStyle/>
          <a:p>
            <a:fld id="{80FA636C-79B5-490E-A768-D9BE77AF68C9}" type="slidenum">
              <a:rPr lang="en-US" smtClean="0"/>
              <a:t>‹#›</a:t>
            </a:fld>
            <a:endParaRPr lang="en-US"/>
          </a:p>
        </p:txBody>
      </p:sp>
      <p:sp>
        <p:nvSpPr>
          <p:cNvPr id="12" name="TextBox 11"/>
          <p:cNvSpPr txBox="1"/>
          <p:nvPr userDrawn="1"/>
        </p:nvSpPr>
        <p:spPr>
          <a:xfrm>
            <a:off x="6852481" y="465853"/>
            <a:ext cx="2419627" cy="830997"/>
          </a:xfrm>
          <a:prstGeom prst="rect">
            <a:avLst/>
          </a:prstGeom>
          <a:noFill/>
        </p:spPr>
        <p:txBody>
          <a:bodyPr wrap="square" rtlCol="0">
            <a:spAutoFit/>
          </a:bodyPr>
          <a:lstStyle/>
          <a:p>
            <a:pPr algn="r"/>
            <a:r>
              <a:rPr lang="en-US" sz="1600" dirty="0">
                <a:solidFill>
                  <a:srgbClr val="FFC000"/>
                </a:solidFill>
                <a:latin typeface="Alexon RR" panose="02000300000000000000" pitchFamily="50" charset="0"/>
              </a:rPr>
              <a:t>UNIVERSITAS MUHAMMADIYAH SIDOARJO</a:t>
            </a:r>
          </a:p>
        </p:txBody>
      </p:sp>
      <p:pic>
        <p:nvPicPr>
          <p:cNvPr id="8" name="Picture 7">
            <a:extLst>
              <a:ext uri="{FF2B5EF4-FFF2-40B4-BE49-F238E27FC236}">
                <a16:creationId xmlns:a16="http://schemas.microsoft.com/office/drawing/2014/main" xmlns="" id="{ECE09FEC-B5E6-42FE-A962-715FFDDFA5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75247" y="226794"/>
            <a:ext cx="2187844" cy="1005222"/>
          </a:xfrm>
          <a:prstGeom prst="rect">
            <a:avLst/>
          </a:prstGeom>
        </p:spPr>
      </p:pic>
      <p:cxnSp>
        <p:nvCxnSpPr>
          <p:cNvPr id="10" name="Straight Connector 9">
            <a:extLst>
              <a:ext uri="{FF2B5EF4-FFF2-40B4-BE49-F238E27FC236}">
                <a16:creationId xmlns:a16="http://schemas.microsoft.com/office/drawing/2014/main" xmlns="" id="{0053CFCA-2B0F-4882-B7BA-39B332184721}"/>
              </a:ext>
            </a:extLst>
          </p:cNvPr>
          <p:cNvCxnSpPr>
            <a:cxnSpLocks/>
          </p:cNvCxnSpPr>
          <p:nvPr userDrawn="1"/>
        </p:nvCxnSpPr>
        <p:spPr>
          <a:xfrm>
            <a:off x="9372600" y="465853"/>
            <a:ext cx="0" cy="830997"/>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t="23661"/>
          <a:stretch/>
        </p:blipFill>
        <p:spPr>
          <a:xfrm>
            <a:off x="144674" y="314231"/>
            <a:ext cx="11830877" cy="6466395"/>
          </a:xfrm>
          <a:prstGeom prst="rect">
            <a:avLst/>
          </a:prstGeom>
        </p:spPr>
      </p:pic>
      <p:sp>
        <p:nvSpPr>
          <p:cNvPr id="2" name="Title 1"/>
          <p:cNvSpPr>
            <a:spLocks noGrp="1"/>
          </p:cNvSpPr>
          <p:nvPr>
            <p:ph type="title"/>
          </p:nvPr>
        </p:nvSpPr>
        <p:spPr>
          <a:xfrm>
            <a:off x="166758" y="113336"/>
            <a:ext cx="11830877" cy="1042123"/>
          </a:xfrm>
          <a:solidFill>
            <a:srgbClr val="1B4685"/>
          </a:solidFill>
        </p:spPr>
        <p:txBody>
          <a:bodyPr/>
          <a:lstStyle>
            <a:lvl1pPr algn="ctr">
              <a:defRPr>
                <a:solidFill>
                  <a:schemeClr val="bg1"/>
                </a:solidFill>
                <a:latin typeface="Alexon RR" panose="02000300000000000000" pitchFamily="50" charset="0"/>
              </a:defRPr>
            </a:lvl1pPr>
          </a:lstStyle>
          <a:p>
            <a:r>
              <a:rPr lang="en-US" dirty="0"/>
              <a:t>Click to edit Master title style</a:t>
            </a:r>
          </a:p>
        </p:txBody>
      </p:sp>
      <p:sp>
        <p:nvSpPr>
          <p:cNvPr id="4" name="Date Placeholder 3"/>
          <p:cNvSpPr>
            <a:spLocks noGrp="1"/>
          </p:cNvSpPr>
          <p:nvPr>
            <p:ph type="dt" sz="half" idx="10"/>
          </p:nvPr>
        </p:nvSpPr>
        <p:spPr>
          <a:xfrm>
            <a:off x="10323511" y="6341719"/>
            <a:ext cx="1179375" cy="365125"/>
          </a:xfrm>
        </p:spPr>
        <p:txBody>
          <a:bodyPr/>
          <a:lstStyle/>
          <a:p>
            <a:fld id="{7287147D-8531-4EF9-A41A-7503F0AF64C4}" type="datetimeFigureOut">
              <a:rPr lang="en-US" smtClean="0"/>
              <a:t>8/19/2022</a:t>
            </a:fld>
            <a:endParaRPr lang="en-US" dirty="0"/>
          </a:p>
        </p:txBody>
      </p:sp>
      <p:sp>
        <p:nvSpPr>
          <p:cNvPr id="5" name="Footer Placeholder 4"/>
          <p:cNvSpPr>
            <a:spLocks noGrp="1"/>
          </p:cNvSpPr>
          <p:nvPr>
            <p:ph type="ftr" sz="quarter" idx="11"/>
          </p:nvPr>
        </p:nvSpPr>
        <p:spPr>
          <a:xfrm>
            <a:off x="4024796" y="5963342"/>
            <a:ext cx="4114800" cy="365125"/>
          </a:xfrm>
        </p:spPr>
        <p:txBody>
          <a:bodyPr/>
          <a:lstStyle/>
          <a:p>
            <a:endParaRPr lang="en-US" dirty="0"/>
          </a:p>
        </p:txBody>
      </p:sp>
      <p:sp>
        <p:nvSpPr>
          <p:cNvPr id="8" name="Text Placeholder 2"/>
          <p:cNvSpPr>
            <a:spLocks noGrp="1"/>
          </p:cNvSpPr>
          <p:nvPr>
            <p:ph idx="1"/>
          </p:nvPr>
        </p:nvSpPr>
        <p:spPr>
          <a:xfrm>
            <a:off x="166758" y="1238732"/>
            <a:ext cx="11830877" cy="5089734"/>
          </a:xfrm>
          <a:prstGeom prst="rect">
            <a:avLst/>
          </a:prstGeom>
        </p:spPr>
        <p:txBody>
          <a:bodyPr vert="horz" lIns="91440" tIns="45720" rIns="91440" bIns="45720" rtlCol="0">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txBox="1"/>
          <p:nvPr userDrawn="1"/>
        </p:nvSpPr>
        <p:spPr>
          <a:xfrm>
            <a:off x="11427239" y="6332228"/>
            <a:ext cx="522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A636C-79B5-490E-A768-D9BE77AF68C9}" type="slidenum">
              <a:rPr lang="en-US" sz="1200" smtClean="0"/>
              <a:t>‹#›</a:t>
            </a:fld>
            <a:endParaRPr lang="en-US" sz="1200" dirty="0"/>
          </a:p>
        </p:txBody>
      </p:sp>
      <p:pic>
        <p:nvPicPr>
          <p:cNvPr id="10" name="Picture 9">
            <a:extLst>
              <a:ext uri="{FF2B5EF4-FFF2-40B4-BE49-F238E27FC236}">
                <a16:creationId xmlns:a16="http://schemas.microsoft.com/office/drawing/2014/main" xmlns="" id="{11482712-BF8E-4451-85F0-B9D02ABDB572}"/>
              </a:ext>
            </a:extLst>
          </p:cNvPr>
          <p:cNvPicPr>
            <a:picLocks noChangeAspect="1"/>
          </p:cNvPicPr>
          <p:nvPr userDrawn="1"/>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artisticGlowDiffused/>
                    </a14:imgEffect>
                    <a14:imgEffect>
                      <a14:brightnessContrast bright="59000" contrast="68000"/>
                    </a14:imgEffect>
                  </a14:imgLayer>
                </a14:imgProps>
              </a:ext>
              <a:ext uri="{28A0092B-C50C-407E-A947-70E740481C1C}">
                <a14:useLocalDpi xmlns:a14="http://schemas.microsoft.com/office/drawing/2010/main"/>
              </a:ext>
            </a:extLst>
          </a:blip>
          <a:srcRect l="47997" t="2654" r="7600"/>
          <a:stretch/>
        </p:blipFill>
        <p:spPr>
          <a:xfrm flipH="1">
            <a:off x="10198953" y="4248292"/>
            <a:ext cx="1993047" cy="25389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A224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AC2A0B7-42F4-434B-81CF-3E362263F8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106779" y="2515037"/>
            <a:ext cx="3978442" cy="1827926"/>
          </a:xfrm>
          <a:prstGeom prst="rect">
            <a:avLst/>
          </a:prstGeom>
        </p:spPr>
      </p:pic>
    </p:spTree>
    <p:extLst>
      <p:ext uri="{BB962C8B-B14F-4D97-AF65-F5344CB8AC3E}">
        <p14:creationId xmlns:p14="http://schemas.microsoft.com/office/powerpoint/2010/main" val="2382182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7147D-8531-4EF9-A41A-7503F0AF64C4}" type="datetimeFigureOut">
              <a:rPr lang="en-US" smtClean="0"/>
              <a:t>8/19/2022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A636C-79B5-490E-A768-D9BE77AF68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Alexon RR" panose="020003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1B4685"/>
            </a:gs>
            <a:gs pos="31000">
              <a:srgbClr val="0A2246"/>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1025" y="569844"/>
            <a:ext cx="11097894" cy="2485414"/>
          </a:xfrm>
        </p:spPr>
        <p:txBody>
          <a:bodyPr>
            <a:normAutofit fontScale="90000"/>
          </a:bodyPr>
          <a:lstStyle/>
          <a:p>
            <a:pPr algn="ctr">
              <a:lnSpc>
                <a:spcPct val="150000"/>
              </a:lnSpc>
              <a:spcAft>
                <a:spcPts val="800"/>
              </a:spcAft>
            </a:pPr>
            <a:r>
              <a:rPr lang="en-ID" sz="3200" b="1" dirty="0">
                <a:effectLst/>
                <a:latin typeface="Times New Roman" panose="02020603050405020304" pitchFamily="18" charset="0"/>
                <a:ea typeface="Calibri" panose="020F0502020204030204" pitchFamily="34" charset="0"/>
                <a:cs typeface="Times New Roman" panose="02020603050405020304" pitchFamily="18" charset="0"/>
              </a:rPr>
              <a:t/>
            </a:r>
            <a:br>
              <a:rPr lang="en-ID" sz="3200" b="1" dirty="0">
                <a:effectLst/>
                <a:latin typeface="Times New Roman" panose="02020603050405020304" pitchFamily="18" charset="0"/>
                <a:ea typeface="Calibri" panose="020F0502020204030204" pitchFamily="34" charset="0"/>
                <a:cs typeface="Times New Roman" panose="02020603050405020304" pitchFamily="18" charset="0"/>
              </a:rPr>
            </a:br>
            <a:r>
              <a:rPr lang="id-ID" sz="3100" b="1"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3100" b="1" dirty="0" err="1">
                <a:effectLst/>
                <a:latin typeface="Times New Roman" panose="02020603050405020304" pitchFamily="18" charset="0"/>
                <a:ea typeface="Calibri" panose="020F0502020204030204" pitchFamily="34" charset="0"/>
                <a:cs typeface="Times New Roman" panose="02020603050405020304" pitchFamily="18" charset="0"/>
              </a:rPr>
              <a:t>eran</a:t>
            </a:r>
            <a:r>
              <a:rPr lang="id-ID" sz="3100" b="1" dirty="0">
                <a:effectLst/>
                <a:latin typeface="Times New Roman" panose="02020603050405020304" pitchFamily="18" charset="0"/>
                <a:ea typeface="Calibri" panose="020F0502020204030204" pitchFamily="34" charset="0"/>
                <a:cs typeface="Times New Roman" panose="02020603050405020304" pitchFamily="18" charset="0"/>
              </a:rPr>
              <a:t> K</a:t>
            </a:r>
            <a:r>
              <a:rPr lang="en-US" sz="3100" b="1" dirty="0" err="1">
                <a:effectLst/>
                <a:latin typeface="Times New Roman" panose="02020603050405020304" pitchFamily="18" charset="0"/>
                <a:ea typeface="Calibri" panose="020F0502020204030204" pitchFamily="34" charset="0"/>
                <a:cs typeface="Times New Roman" panose="02020603050405020304" pitchFamily="18" charset="0"/>
              </a:rPr>
              <a:t>epala</a:t>
            </a:r>
            <a:r>
              <a:rPr lang="en-US" sz="3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3100" b="1" dirty="0">
                <a:effectLst/>
                <a:latin typeface="Times New Roman" panose="02020603050405020304" pitchFamily="18" charset="0"/>
                <a:ea typeface="Calibri" panose="020F0502020204030204" pitchFamily="34" charset="0"/>
                <a:cs typeface="Times New Roman" panose="02020603050405020304" pitchFamily="18" charset="0"/>
              </a:rPr>
              <a:t>S</a:t>
            </a:r>
            <a:r>
              <a:rPr lang="en-US" sz="3100" b="1" dirty="0" err="1">
                <a:effectLst/>
                <a:latin typeface="Times New Roman" panose="02020603050405020304" pitchFamily="18" charset="0"/>
                <a:ea typeface="Calibri" panose="020F0502020204030204" pitchFamily="34" charset="0"/>
                <a:cs typeface="Times New Roman" panose="02020603050405020304" pitchFamily="18" charset="0"/>
              </a:rPr>
              <a:t>ekolah</a:t>
            </a:r>
            <a:r>
              <a:rPr lang="en-US" sz="3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3100" b="1" dirty="0">
                <a:effectLst/>
                <a:latin typeface="Times New Roman" panose="02020603050405020304" pitchFamily="18" charset="0"/>
                <a:ea typeface="Calibri" panose="020F0502020204030204" pitchFamily="34" charset="0"/>
                <a:cs typeface="Times New Roman" panose="02020603050405020304" pitchFamily="18" charset="0"/>
              </a:rPr>
              <a:t>D</a:t>
            </a:r>
            <a:r>
              <a:rPr lang="en-US" sz="3100" b="1" dirty="0" err="1">
                <a:effectLst/>
                <a:latin typeface="Times New Roman" panose="02020603050405020304" pitchFamily="18" charset="0"/>
                <a:ea typeface="Calibri" panose="020F0502020204030204" pitchFamily="34" charset="0"/>
                <a:cs typeface="Times New Roman" panose="02020603050405020304" pitchFamily="18" charset="0"/>
              </a:rPr>
              <a:t>alam</a:t>
            </a:r>
            <a:r>
              <a:rPr lang="en-US" sz="3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3100" b="1"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3100" b="1" dirty="0" err="1">
                <a:effectLst/>
                <a:latin typeface="Times New Roman" panose="02020603050405020304" pitchFamily="18" charset="0"/>
                <a:ea typeface="Calibri" panose="020F0502020204030204" pitchFamily="34" charset="0"/>
                <a:cs typeface="Times New Roman" panose="02020603050405020304" pitchFamily="18" charset="0"/>
              </a:rPr>
              <a:t>embangun</a:t>
            </a:r>
            <a:r>
              <a:rPr lang="id-ID" sz="3100" b="1"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3100" b="1" dirty="0" err="1">
                <a:effectLst/>
                <a:latin typeface="Times New Roman" panose="02020603050405020304" pitchFamily="18" charset="0"/>
                <a:ea typeface="Calibri" panose="020F0502020204030204" pitchFamily="34" charset="0"/>
                <a:cs typeface="Times New Roman" panose="02020603050405020304" pitchFamily="18" charset="0"/>
              </a:rPr>
              <a:t>udaya</a:t>
            </a:r>
            <a:r>
              <a:rPr lang="en-ID" sz="3100" dirty="0">
                <a:effectLst/>
                <a:latin typeface="Calibri" panose="020F0502020204030204" pitchFamily="34" charset="0"/>
                <a:ea typeface="Calibri" panose="020F0502020204030204" pitchFamily="34" charset="0"/>
                <a:cs typeface="Arial" panose="020B0604020202020204" pitchFamily="34" charset="0"/>
              </a:rPr>
              <a:t/>
            </a:r>
            <a:br>
              <a:rPr lang="en-ID" sz="3100" dirty="0">
                <a:effectLst/>
                <a:latin typeface="Calibri" panose="020F0502020204030204" pitchFamily="34" charset="0"/>
                <a:ea typeface="Calibri" panose="020F0502020204030204" pitchFamily="34" charset="0"/>
                <a:cs typeface="Arial" panose="020B0604020202020204" pitchFamily="34" charset="0"/>
              </a:rPr>
            </a:br>
            <a:r>
              <a:rPr lang="id-ID" sz="3100" b="1" dirty="0">
                <a:effectLst/>
                <a:latin typeface="Times New Roman" panose="02020603050405020304" pitchFamily="18" charset="0"/>
                <a:ea typeface="Calibri" panose="020F0502020204030204" pitchFamily="34" charset="0"/>
              </a:rPr>
              <a:t>S</a:t>
            </a:r>
            <a:r>
              <a:rPr lang="en-US" sz="3100" b="1" dirty="0" err="1">
                <a:effectLst/>
                <a:latin typeface="Times New Roman" panose="02020603050405020304" pitchFamily="18" charset="0"/>
                <a:ea typeface="Calibri" panose="020F0502020204030204" pitchFamily="34" charset="0"/>
              </a:rPr>
              <a:t>ekolah</a:t>
            </a:r>
            <a:r>
              <a:rPr lang="en-US" sz="3100" b="1" dirty="0">
                <a:effectLst/>
                <a:latin typeface="Times New Roman" panose="02020603050405020304" pitchFamily="18" charset="0"/>
                <a:ea typeface="Calibri" panose="020F0502020204030204" pitchFamily="34" charset="0"/>
              </a:rPr>
              <a:t> </a:t>
            </a:r>
            <a:r>
              <a:rPr lang="id-ID" sz="3100" b="1" dirty="0">
                <a:effectLst/>
                <a:latin typeface="Times New Roman" panose="02020603050405020304" pitchFamily="18" charset="0"/>
                <a:ea typeface="Calibri" panose="020F0502020204030204" pitchFamily="34" charset="0"/>
              </a:rPr>
              <a:t>S</a:t>
            </a:r>
            <a:r>
              <a:rPr lang="en-US" sz="3100" b="1" dirty="0" err="1">
                <a:effectLst/>
                <a:latin typeface="Times New Roman" panose="02020603050405020304" pitchFamily="18" charset="0"/>
                <a:ea typeface="Calibri" panose="020F0502020204030204" pitchFamily="34" charset="0"/>
              </a:rPr>
              <a:t>ebagai</a:t>
            </a:r>
            <a:r>
              <a:rPr lang="id-ID" sz="3100" b="1" dirty="0">
                <a:effectLst/>
                <a:latin typeface="Times New Roman" panose="02020603050405020304" pitchFamily="18" charset="0"/>
                <a:ea typeface="Calibri" panose="020F0502020204030204" pitchFamily="34" charset="0"/>
              </a:rPr>
              <a:t> U</a:t>
            </a:r>
            <a:r>
              <a:rPr lang="en-US" sz="3100" b="1" dirty="0" err="1">
                <a:effectLst/>
                <a:latin typeface="Times New Roman" panose="02020603050405020304" pitchFamily="18" charset="0"/>
                <a:ea typeface="Calibri" panose="020F0502020204030204" pitchFamily="34" charset="0"/>
              </a:rPr>
              <a:t>nggulan</a:t>
            </a:r>
            <a:r>
              <a:rPr lang="en-US" sz="3100" b="1" dirty="0">
                <a:effectLst/>
                <a:latin typeface="Times New Roman" panose="02020603050405020304" pitchFamily="18" charset="0"/>
                <a:ea typeface="Calibri" panose="020F0502020204030204" pitchFamily="34" charset="0"/>
              </a:rPr>
              <a:t> </a:t>
            </a:r>
            <a:r>
              <a:rPr lang="id-ID" sz="3100" b="1" dirty="0">
                <a:effectLst/>
                <a:latin typeface="Times New Roman" panose="02020603050405020304" pitchFamily="18" charset="0"/>
                <a:ea typeface="Calibri" panose="020F0502020204030204" pitchFamily="34" charset="0"/>
              </a:rPr>
              <a:t>S</a:t>
            </a:r>
            <a:r>
              <a:rPr lang="en-US" sz="3100" b="1" dirty="0" err="1" smtClean="0">
                <a:effectLst/>
                <a:latin typeface="Times New Roman" panose="02020603050405020304" pitchFamily="18" charset="0"/>
                <a:ea typeface="Calibri" panose="020F0502020204030204" pitchFamily="34" charset="0"/>
              </a:rPr>
              <a:t>ekolah</a:t>
            </a:r>
            <a:r>
              <a:rPr lang="id-ID" sz="3100" b="1" dirty="0" smtClean="0">
                <a:effectLst/>
                <a:latin typeface="Times New Roman" panose="02020603050405020304" pitchFamily="18" charset="0"/>
                <a:ea typeface="Calibri" panose="020F0502020204030204" pitchFamily="34" charset="0"/>
              </a:rPr>
              <a:t> Di MI Muhammadiyah 1 Jombang</a:t>
            </a:r>
            <a:endParaRPr lang="en-US" sz="3100" b="1" dirty="0">
              <a:latin typeface="Adobe Caslon Pro" panose="0205050205050A020403" pitchFamily="18" charset="0"/>
              <a:cs typeface="Berlin Sans FB" panose="020E0602020502020306" charset="0"/>
            </a:endParaRPr>
          </a:p>
        </p:txBody>
      </p:sp>
      <p:sp>
        <p:nvSpPr>
          <p:cNvPr id="3" name="Subtitle 2"/>
          <p:cNvSpPr>
            <a:spLocks noGrp="1"/>
          </p:cNvSpPr>
          <p:nvPr>
            <p:ph type="subTitle" idx="1"/>
          </p:nvPr>
        </p:nvSpPr>
        <p:spPr>
          <a:xfrm>
            <a:off x="1129553" y="3590365"/>
            <a:ext cx="10192871" cy="2697792"/>
          </a:xfrm>
        </p:spPr>
        <p:txBody>
          <a:bodyPr>
            <a:noAutofit/>
          </a:bodyPr>
          <a:lstStyle/>
          <a:p>
            <a:r>
              <a:rPr lang="id-ID" sz="2000" dirty="0">
                <a:solidFill>
                  <a:schemeClr val="bg1">
                    <a:lumMod val="95000"/>
                  </a:schemeClr>
                </a:solidFill>
                <a:latin typeface="Times New Roman" panose="02020603050405020304" pitchFamily="18" charset="0"/>
                <a:cs typeface="Times New Roman" panose="02020603050405020304" pitchFamily="18" charset="0"/>
              </a:rPr>
              <a:t>Oleh:</a:t>
            </a:r>
          </a:p>
          <a:p>
            <a:r>
              <a:rPr lang="en-US" sz="2000" dirty="0" err="1">
                <a:latin typeface="Times New Roman" panose="02020603050405020304" pitchFamily="18" charset="0"/>
                <a:cs typeface="Times New Roman" panose="02020603050405020304" pitchFamily="18" charset="0"/>
              </a:rPr>
              <a:t>Khikmah</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Anjarrini</a:t>
            </a:r>
            <a:endParaRPr lang="id-ID" sz="2000" dirty="0" smtClean="0">
              <a:latin typeface="Times New Roman" panose="02020603050405020304" pitchFamily="18" charset="0"/>
              <a:cs typeface="Times New Roman" panose="02020603050405020304" pitchFamily="18" charset="0"/>
            </a:endParaRPr>
          </a:p>
          <a:p>
            <a:r>
              <a:rPr lang="id-ID" sz="2000" dirty="0" smtClean="0">
                <a:solidFill>
                  <a:schemeClr val="bg1">
                    <a:lumMod val="95000"/>
                  </a:schemeClr>
                </a:solidFill>
                <a:latin typeface="Times New Roman" panose="02020603050405020304" pitchFamily="18" charset="0"/>
                <a:cs typeface="Times New Roman" panose="02020603050405020304" pitchFamily="18" charset="0"/>
              </a:rPr>
              <a:t>Dr. </a:t>
            </a:r>
            <a:r>
              <a:rPr lang="en-US" sz="2000" dirty="0" smtClean="0">
                <a:solidFill>
                  <a:schemeClr val="bg1">
                    <a:lumMod val="95000"/>
                  </a:schemeClr>
                </a:solidFill>
                <a:latin typeface="Times New Roman" panose="02020603050405020304" pitchFamily="18" charset="0"/>
                <a:cs typeface="Times New Roman" panose="02020603050405020304" pitchFamily="18" charset="0"/>
              </a:rPr>
              <a:t>Ida </a:t>
            </a:r>
            <a:r>
              <a:rPr lang="en-US" sz="2000" dirty="0" err="1" smtClean="0">
                <a:solidFill>
                  <a:schemeClr val="bg1">
                    <a:lumMod val="95000"/>
                  </a:schemeClr>
                </a:solidFill>
                <a:latin typeface="Times New Roman" panose="02020603050405020304" pitchFamily="18" charset="0"/>
                <a:cs typeface="Times New Roman" panose="02020603050405020304" pitchFamily="18" charset="0"/>
              </a:rPr>
              <a:t>Rindaningsih</a:t>
            </a:r>
            <a:endParaRPr lang="id-ID" sz="2000" dirty="0" smtClean="0">
              <a:solidFill>
                <a:schemeClr val="bg1">
                  <a:lumMod val="95000"/>
                </a:schemeClr>
              </a:solidFill>
              <a:latin typeface="Times New Roman" panose="02020603050405020304" pitchFamily="18" charset="0"/>
              <a:cs typeface="Times New Roman" panose="02020603050405020304" pitchFamily="18" charset="0"/>
            </a:endParaRPr>
          </a:p>
          <a:p>
            <a:endParaRPr lang="id-ID" sz="2000" dirty="0">
              <a:solidFill>
                <a:schemeClr val="bg1">
                  <a:lumMod val="95000"/>
                </a:schemeClr>
              </a:solidFill>
              <a:latin typeface="Times New Roman" panose="02020603050405020304" pitchFamily="18" charset="0"/>
              <a:cs typeface="Times New Roman" panose="02020603050405020304" pitchFamily="18" charset="0"/>
            </a:endParaRPr>
          </a:p>
          <a:p>
            <a:r>
              <a:rPr lang="id-ID" sz="2000" dirty="0" smtClean="0">
                <a:solidFill>
                  <a:schemeClr val="bg1">
                    <a:lumMod val="95000"/>
                  </a:schemeClr>
                </a:solidFill>
                <a:latin typeface="Times New Roman" panose="02020603050405020304" pitchFamily="18" charset="0"/>
                <a:cs typeface="Times New Roman" panose="02020603050405020304" pitchFamily="18" charset="0"/>
              </a:rPr>
              <a:t>Pendidikan Guru Madrasah Ibtidaiyah </a:t>
            </a:r>
          </a:p>
          <a:p>
            <a:r>
              <a:rPr lang="id-ID" sz="2000" dirty="0" smtClean="0">
                <a:solidFill>
                  <a:schemeClr val="bg1">
                    <a:lumMod val="95000"/>
                  </a:schemeClr>
                </a:solidFill>
                <a:latin typeface="Times New Roman" panose="02020603050405020304" pitchFamily="18" charset="0"/>
                <a:cs typeface="Times New Roman" panose="02020603050405020304" pitchFamily="18" charset="0"/>
              </a:rPr>
              <a:t>Universitas Muhammadiyah Sidoarjo </a:t>
            </a:r>
          </a:p>
          <a:p>
            <a:r>
              <a:rPr lang="id-ID" sz="2000" dirty="0" smtClean="0">
                <a:solidFill>
                  <a:schemeClr val="bg1">
                    <a:lumMod val="95000"/>
                  </a:schemeClr>
                </a:solidFill>
                <a:latin typeface="Times New Roman" panose="02020603050405020304" pitchFamily="18" charset="0"/>
                <a:cs typeface="Times New Roman" panose="02020603050405020304" pitchFamily="18" charset="0"/>
              </a:rPr>
              <a:t>Juli 2022</a:t>
            </a:r>
            <a:endParaRPr lang="en-US" sz="20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0D7E7F9B-1AAC-453F-B81E-AB00A10B75B2}"/>
              </a:ext>
            </a:extLst>
          </p:cNvPr>
          <p:cNvSpPr txBox="1">
            <a:spLocks/>
          </p:cNvSpPr>
          <p:nvPr/>
        </p:nvSpPr>
        <p:spPr>
          <a:xfrm>
            <a:off x="727522" y="3802743"/>
            <a:ext cx="10736956" cy="4860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Alexon RR" panose="02000300000000000000" pitchFamily="50" charset="0"/>
                <a:ea typeface="+mj-ea"/>
                <a:cs typeface="+mj-cs"/>
              </a:defRPr>
            </a:lvl1pPr>
          </a:lstStyle>
          <a:p>
            <a:endParaRPr lang="en-US" sz="2400" dirty="0">
              <a:solidFill>
                <a:schemeClr val="accent4"/>
              </a:solidFill>
              <a:latin typeface="Alexon RR" panose="02000500000000000000" pitchFamily="50" charset="0"/>
              <a:cs typeface="Berlin Sans FB" panose="020E060202050202030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Manfaat Penelitian </a:t>
            </a:r>
            <a:endParaRPr lang="en-US" dirty="0"/>
          </a:p>
        </p:txBody>
      </p:sp>
      <p:sp>
        <p:nvSpPr>
          <p:cNvPr id="3" name="Content Placeholder 2"/>
          <p:cNvSpPr>
            <a:spLocks noGrp="1"/>
          </p:cNvSpPr>
          <p:nvPr>
            <p:ph idx="1"/>
          </p:nvPr>
        </p:nvSpPr>
        <p:spPr/>
        <p:txBody>
          <a:bodyPr>
            <a:normAutofit/>
          </a:bodyPr>
          <a:lstStyle/>
          <a:p>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diharapkan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dapat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memberikan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manfaat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seorang</a:t>
            </a:r>
            <a:r>
              <a:rPr lang="en-US" sz="2400" dirty="0">
                <a:latin typeface="Times New Roman" panose="02020603050405020304" pitchFamily="18" charset="0"/>
                <a:cs typeface="Times New Roman" panose="02020603050405020304" pitchFamily="18" charset="0"/>
              </a:rPr>
              <a:t> guru, </a:t>
            </a:r>
            <a:r>
              <a:rPr lang="en-US" sz="2400" dirty="0" err="1">
                <a:latin typeface="Times New Roman" panose="02020603050405020304" pitchFamily="18" charset="0"/>
                <a:cs typeface="Times New Roman" panose="02020603050405020304" pitchFamily="18" charset="0"/>
              </a:rPr>
              <a:t>calon</a:t>
            </a:r>
            <a:r>
              <a:rPr lang="en-US" sz="2400" dirty="0">
                <a:latin typeface="Times New Roman" panose="02020603050405020304" pitchFamily="18" charset="0"/>
                <a:cs typeface="Times New Roman" panose="02020603050405020304" pitchFamily="18" charset="0"/>
              </a:rPr>
              <a:t> guru, </a:t>
            </a:r>
            <a:r>
              <a:rPr lang="en-US" sz="2400" dirty="0" err="1">
                <a:latin typeface="Times New Roman" panose="02020603050405020304" pitchFamily="18" charset="0"/>
                <a:cs typeface="Times New Roman" panose="02020603050405020304" pitchFamily="18" charset="0"/>
              </a:rPr>
              <a:t>maupun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mahasiswa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bidang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pendidikan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tentang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profesionalitas</a:t>
            </a:r>
            <a:r>
              <a:rPr lang="en-US"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peran kepala </a:t>
            </a:r>
            <a:r>
              <a:rPr lang="id-ID" sz="2400" dirty="0">
                <a:latin typeface="Times New Roman" panose="02020603050405020304" pitchFamily="18" charset="0"/>
                <a:cs typeface="Times New Roman" panose="02020603050405020304" pitchFamily="18" charset="0"/>
              </a:rPr>
              <a:t>sekolah dalam mengelolah budaya sekolah sebagai unggulan sekolah</a:t>
            </a:r>
            <a:r>
              <a:rPr lang="en-US" sz="2400" dirty="0">
                <a:latin typeface="Times New Roman" panose="02020603050405020304" pitchFamily="18" charset="0"/>
                <a:cs typeface="Times New Roman" panose="02020603050405020304" pitchFamily="18" charset="0"/>
              </a:rPr>
              <a:t>.</a:t>
            </a:r>
          </a:p>
          <a:p>
            <a:pPr lvl="0"/>
            <a:r>
              <a:rPr lang="id-ID" sz="2400" dirty="0" smtClean="0">
                <a:latin typeface="Times New Roman" panose="02020603050405020304" pitchFamily="18" charset="0"/>
                <a:cs typeface="Times New Roman" panose="02020603050405020304" pitchFamily="18" charset="0"/>
              </a:rPr>
              <a:t>Bagi </a:t>
            </a:r>
            <a:r>
              <a:rPr lang="id-ID" sz="2400" dirty="0">
                <a:latin typeface="Times New Roman" panose="02020603050405020304" pitchFamily="18" charset="0"/>
                <a:cs typeface="Times New Roman" panose="02020603050405020304" pitchFamily="18" charset="0"/>
              </a:rPr>
              <a:t>Guru dan </a:t>
            </a:r>
            <a:r>
              <a:rPr lang="id-ID" sz="2400" dirty="0" smtClean="0">
                <a:latin typeface="Times New Roman" panose="02020603050405020304" pitchFamily="18" charset="0"/>
                <a:cs typeface="Times New Roman" panose="02020603050405020304" pitchFamily="18" charset="0"/>
              </a:rPr>
              <a:t>Peneliti</a:t>
            </a:r>
            <a:endParaRPr lang="id-ID" sz="2400" dirty="0">
              <a:latin typeface="Times New Roman" panose="02020603050405020304" pitchFamily="18" charset="0"/>
              <a:cs typeface="Times New Roman" panose="02020603050405020304" pitchFamily="18" charset="0"/>
            </a:endParaRPr>
          </a:p>
          <a:p>
            <a:pPr marL="444500" lvl="0" indent="0">
              <a:buNone/>
            </a:pPr>
            <a:r>
              <a:rPr lang="id-ID" sz="2400" dirty="0" smtClean="0">
                <a:latin typeface="Times New Roman" panose="02020603050405020304" pitchFamily="18" charset="0"/>
                <a:cs typeface="Times New Roman" panose="02020603050405020304" pitchFamily="18" charset="0"/>
              </a:rPr>
              <a:t>Penelitian </a:t>
            </a:r>
            <a:r>
              <a:rPr lang="id-ID" sz="2400" dirty="0">
                <a:latin typeface="Times New Roman" panose="02020603050405020304" pitchFamily="18" charset="0"/>
                <a:cs typeface="Times New Roman" panose="02020603050405020304" pitchFamily="18" charset="0"/>
              </a:rPr>
              <a:t>ini akan sangat bermanfaat sekali bagi guru atau tenaga pendidik karena dengan adanya penelitian ini maka dapat memberikan wawasan mengenai peran kepala sekolah yang baik tidak hanya memimpin melainkan </a:t>
            </a:r>
            <a:r>
              <a:rPr lang="id-ID" sz="2400" dirty="0" smtClean="0">
                <a:latin typeface="Times New Roman" panose="02020603050405020304" pitchFamily="18" charset="0"/>
                <a:cs typeface="Times New Roman" panose="02020603050405020304" pitchFamily="18" charset="0"/>
              </a:rPr>
              <a:t>memberikan program dan membentuk </a:t>
            </a:r>
            <a:r>
              <a:rPr lang="id-ID" sz="2400" dirty="0">
                <a:latin typeface="Times New Roman" panose="02020603050405020304" pitchFamily="18" charset="0"/>
                <a:cs typeface="Times New Roman" panose="02020603050405020304" pitchFamily="18" charset="0"/>
              </a:rPr>
              <a:t>karakter sekolah menjadi berkualitas terutama pada kebiasaan siswa sebagai unggulan sekolah.</a:t>
            </a:r>
            <a:endParaRPr lang="en-US" sz="2400" dirty="0">
              <a:latin typeface="Times New Roman" panose="02020603050405020304" pitchFamily="18" charset="0"/>
              <a:cs typeface="Times New Roman" panose="02020603050405020304" pitchFamily="18" charset="0"/>
            </a:endParaRPr>
          </a:p>
          <a:p>
            <a:pPr lvl="0"/>
            <a:r>
              <a:rPr lang="en-US" sz="2400" dirty="0" err="1" smtClean="0">
                <a:latin typeface="Times New Roman" panose="02020603050405020304" pitchFamily="18" charset="0"/>
                <a:cs typeface="Times New Roman" panose="02020603050405020304" pitchFamily="18" charset="0"/>
              </a:rPr>
              <a:t>Bagi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Sekolah</a:t>
            </a:r>
            <a:endParaRPr lang="en-US" sz="2400" dirty="0">
              <a:latin typeface="Times New Roman" panose="02020603050405020304" pitchFamily="18" charset="0"/>
              <a:cs typeface="Times New Roman" panose="02020603050405020304" pitchFamily="18" charset="0"/>
            </a:endParaRPr>
          </a:p>
          <a:p>
            <a:pPr marL="363538" indent="0">
              <a:buNone/>
            </a:pPr>
            <a:r>
              <a:rPr lang="en-US" sz="2400" dirty="0" err="1">
                <a:latin typeface="Times New Roman" panose="02020603050405020304" pitchFamily="18" charset="0"/>
                <a:cs typeface="Times New Roman" panose="02020603050405020304" pitchFamily="18" charset="0"/>
              </a:rPr>
              <a:t>Penelitian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diharapkan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dapat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menjadi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pertimbangan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sekolah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aspek</a:t>
            </a:r>
            <a:r>
              <a:rPr lang="en-US"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kualifikasi </a:t>
            </a:r>
            <a:r>
              <a:rPr lang="id-ID" sz="2400" dirty="0">
                <a:latin typeface="Times New Roman" panose="02020603050405020304" pitchFamily="18" charset="0"/>
                <a:cs typeface="Times New Roman" panose="02020603050405020304" pitchFamily="18" charset="0"/>
              </a:rPr>
              <a:t>kepala sekolah</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berkualitas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profesional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inovatif</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sehingga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mampu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meningkatkan</a:t>
            </a:r>
            <a:r>
              <a:rPr lang="id-ID" sz="2400" dirty="0">
                <a:latin typeface="Times New Roman" panose="02020603050405020304" pitchFamily="18" charset="0"/>
                <a:cs typeface="Times New Roman" panose="02020603050405020304" pitchFamily="18" charset="0"/>
              </a:rPr>
              <a:t> </a:t>
            </a:r>
            <a:r>
              <a:rPr lang="id-ID" sz="2400" dirty="0" smtClean="0">
                <a:latin typeface="Times New Roman" panose="02020603050405020304" pitchFamily="18" charset="0"/>
                <a:cs typeface="Times New Roman" panose="02020603050405020304" pitchFamily="18" charset="0"/>
              </a:rPr>
              <a:t>mutu keunggulan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sekolah</a:t>
            </a:r>
            <a:r>
              <a:rPr lang="en-US" sz="2400" dirty="0">
                <a:latin typeface="Times New Roman" panose="02020603050405020304" pitchFamily="18" charset="0"/>
                <a:cs typeface="Times New Roman" panose="02020603050405020304" pitchFamily="18" charset="0"/>
              </a:rPr>
              <a:t> yang </a:t>
            </a:r>
            <a:r>
              <a:rPr lang="en-US" sz="2400" dirty="0" err="1">
                <a:latin typeface="Times New Roman" panose="02020603050405020304" pitchFamily="18" charset="0"/>
                <a:cs typeface="Times New Roman" panose="02020603050405020304" pitchFamily="18" charset="0"/>
              </a:rPr>
              <a:t>baik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ditinjau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dari</a:t>
            </a:r>
            <a:r>
              <a:rPr lang="en-US" sz="2400" dirty="0">
                <a:latin typeface="Times New Roman" panose="02020603050405020304" pitchFamily="18" charset="0"/>
                <a:cs typeface="Times New Roman" panose="02020603050405020304" pitchFamily="18" charset="0"/>
              </a:rPr>
              <a:t> </a:t>
            </a:r>
            <a:r>
              <a:rPr lang="id-ID" sz="2400" dirty="0">
                <a:latin typeface="Times New Roman" panose="02020603050405020304" pitchFamily="18" charset="0"/>
                <a:cs typeface="Times New Roman" panose="02020603050405020304" pitchFamily="18" charset="0"/>
              </a:rPr>
              <a:t>pembentukan karakteristik </a:t>
            </a:r>
            <a:r>
              <a:rPr lang="id-ID" sz="2400" dirty="0" smtClean="0">
                <a:latin typeface="Times New Roman" panose="02020603050405020304" pitchFamily="18" charset="0"/>
                <a:cs typeface="Times New Roman" panose="02020603050405020304" pitchFamily="18" charset="0"/>
              </a:rPr>
              <a:t>sekolah.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91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17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58" y="99889"/>
            <a:ext cx="11830877" cy="1042123"/>
          </a:xfrm>
        </p:spPr>
        <p:txBody>
          <a:bodyPr/>
          <a:lstStyle/>
          <a:p>
            <a:r>
              <a:rPr lang="id-ID" dirty="0" smtClean="0">
                <a:latin typeface="Times New Roman" panose="02020603050405020304" pitchFamily="18" charset="0"/>
                <a:cs typeface="Times New Roman" panose="02020603050405020304" pitchFamily="18" charset="0"/>
              </a:rPr>
              <a:t>Pendahuluan</a:t>
            </a:r>
            <a:endParaRPr lang="en-US"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4371723" y="1238733"/>
            <a:ext cx="3402106" cy="25895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400" dirty="0">
                <a:solidFill>
                  <a:schemeClr val="tx1"/>
                </a:solidFill>
                <a:latin typeface="Times New Roman" panose="02020603050405020304" pitchFamily="18" charset="0"/>
                <a:cs typeface="Times New Roman" panose="02020603050405020304" pitchFamily="18" charset="0"/>
              </a:rPr>
              <a:t>Budaya sekolah adalah sistem nilai, kepercayaan dan norma yang diterima bersama dan dilaksanakan dengan penuh kesadaran sebagai perilaku alami dibentuk oleh lingkungan dengan menciptakan pemahaman yang sama pada aktivitas sekolah (Johannes, Ritiauw, &amp; Abidin, 2020). </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66758" y="1252180"/>
            <a:ext cx="3660360" cy="2675244"/>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id-ID" sz="1400" dirty="0" smtClean="0">
                <a:latin typeface="Times New Roman" panose="02020603050405020304" pitchFamily="18" charset="0"/>
                <a:cs typeface="Times New Roman" panose="02020603050405020304" pitchFamily="18" charset="0"/>
              </a:rPr>
              <a:t>Peran </a:t>
            </a:r>
            <a:r>
              <a:rPr lang="id-ID" sz="1400" dirty="0">
                <a:latin typeface="Times New Roman" panose="02020603050405020304" pitchFamily="18" charset="0"/>
                <a:cs typeface="Times New Roman" panose="02020603050405020304" pitchFamily="18" charset="0"/>
              </a:rPr>
              <a:t>kepala sekolah menurut </a:t>
            </a:r>
            <a:r>
              <a:rPr lang="id-ID" sz="1400" dirty="0"/>
              <a:t>(Kharismawati, 2019</a:t>
            </a:r>
            <a:r>
              <a:rPr lang="id-ID" sz="1400" dirty="0" smtClean="0"/>
              <a:t>) </a:t>
            </a:r>
            <a:r>
              <a:rPr lang="id-ID" sz="1400" dirty="0" smtClean="0">
                <a:latin typeface="Times New Roman" panose="02020603050405020304" pitchFamily="18" charset="0"/>
                <a:cs typeface="Times New Roman" panose="02020603050405020304" pitchFamily="18" charset="0"/>
              </a:rPr>
              <a:t>sebagai </a:t>
            </a:r>
            <a:r>
              <a:rPr lang="id-ID" sz="1400" dirty="0">
                <a:latin typeface="Times New Roman" panose="02020603050405020304" pitchFamily="18" charset="0"/>
                <a:cs typeface="Times New Roman" panose="02020603050405020304" pitchFamily="18" charset="0"/>
              </a:rPr>
              <a:t>pemimpin pendidikan antara lain yaitu : </a:t>
            </a:r>
            <a:endParaRPr lang="id-ID" sz="1400" dirty="0" smtClean="0">
              <a:latin typeface="Times New Roman" panose="02020603050405020304" pitchFamily="18" charset="0"/>
              <a:cs typeface="Times New Roman" panose="02020603050405020304" pitchFamily="18" charset="0"/>
            </a:endParaRPr>
          </a:p>
          <a:p>
            <a:pPr marL="342900" indent="-342900" algn="just">
              <a:buAutoNum type="arabicParenBoth"/>
            </a:pPr>
            <a:r>
              <a:rPr lang="id-ID" sz="1400" dirty="0">
                <a:latin typeface="Times New Roman" panose="02020603050405020304" pitchFamily="18" charset="0"/>
                <a:cs typeface="Times New Roman" panose="02020603050405020304" pitchFamily="18" charset="0"/>
              </a:rPr>
              <a:t>E</a:t>
            </a:r>
            <a:r>
              <a:rPr lang="id-ID" sz="1400" dirty="0" smtClean="0">
                <a:latin typeface="Times New Roman" panose="02020603050405020304" pitchFamily="18" charset="0"/>
                <a:cs typeface="Times New Roman" panose="02020603050405020304" pitchFamily="18" charset="0"/>
              </a:rPr>
              <a:t>ducator </a:t>
            </a:r>
            <a:r>
              <a:rPr lang="id-ID" sz="1400" dirty="0">
                <a:latin typeface="Times New Roman" panose="02020603050405020304" pitchFamily="18" charset="0"/>
                <a:cs typeface="Times New Roman" panose="02020603050405020304" pitchFamily="18" charset="0"/>
              </a:rPr>
              <a:t>/ pendidik, </a:t>
            </a:r>
            <a:endParaRPr lang="id-ID" sz="1400" dirty="0" smtClean="0">
              <a:latin typeface="Times New Roman" panose="02020603050405020304" pitchFamily="18" charset="0"/>
              <a:cs typeface="Times New Roman" panose="02020603050405020304" pitchFamily="18" charset="0"/>
            </a:endParaRPr>
          </a:p>
          <a:p>
            <a:pPr marL="342900" indent="-342900" algn="just">
              <a:buAutoNum type="arabicParenBoth"/>
            </a:pPr>
            <a:r>
              <a:rPr lang="id-ID" sz="1400" dirty="0" smtClean="0">
                <a:latin typeface="Times New Roman" panose="02020603050405020304" pitchFamily="18" charset="0"/>
                <a:cs typeface="Times New Roman" panose="02020603050405020304" pitchFamily="18" charset="0"/>
              </a:rPr>
              <a:t>Manajerial</a:t>
            </a:r>
          </a:p>
          <a:p>
            <a:pPr marL="342900" indent="-342900" algn="just">
              <a:buAutoNum type="arabicParenBoth"/>
            </a:pPr>
            <a:r>
              <a:rPr lang="id-ID" sz="1400" dirty="0" smtClean="0">
                <a:latin typeface="Times New Roman" panose="02020603050405020304" pitchFamily="18" charset="0"/>
                <a:cs typeface="Times New Roman" panose="02020603050405020304" pitchFamily="18" charset="0"/>
              </a:rPr>
              <a:t>Administrator</a:t>
            </a:r>
          </a:p>
          <a:p>
            <a:pPr marL="342900" indent="-342900" algn="just">
              <a:buAutoNum type="arabicParenBoth"/>
            </a:pPr>
            <a:r>
              <a:rPr lang="id-ID" sz="1400" dirty="0" smtClean="0">
                <a:latin typeface="Times New Roman" panose="02020603050405020304" pitchFamily="18" charset="0"/>
                <a:cs typeface="Times New Roman" panose="02020603050405020304" pitchFamily="18" charset="0"/>
              </a:rPr>
              <a:t>Supervisor</a:t>
            </a:r>
          </a:p>
          <a:p>
            <a:pPr marL="342900" indent="-342900" algn="just">
              <a:buAutoNum type="arabicParenBoth"/>
            </a:pPr>
            <a:r>
              <a:rPr lang="id-ID" sz="1400" dirty="0" smtClean="0">
                <a:latin typeface="Times New Roman" panose="02020603050405020304" pitchFamily="18" charset="0"/>
                <a:cs typeface="Times New Roman" panose="02020603050405020304" pitchFamily="18" charset="0"/>
              </a:rPr>
              <a:t>Sosial</a:t>
            </a:r>
          </a:p>
          <a:p>
            <a:pPr marL="342900" indent="-342900" algn="just">
              <a:buAutoNum type="arabicParenBoth"/>
            </a:pPr>
            <a:r>
              <a:rPr lang="id-ID" sz="1400" dirty="0" smtClean="0">
                <a:latin typeface="Times New Roman" panose="02020603050405020304" pitchFamily="18" charset="0"/>
                <a:cs typeface="Times New Roman" panose="02020603050405020304" pitchFamily="18" charset="0"/>
              </a:rPr>
              <a:t>Leader</a:t>
            </a:r>
          </a:p>
          <a:p>
            <a:pPr marL="342900" indent="-342900" algn="just">
              <a:buAutoNum type="arabicParenBoth"/>
            </a:pPr>
            <a:r>
              <a:rPr lang="id-ID" sz="1400" dirty="0" smtClean="0">
                <a:latin typeface="Times New Roman" panose="02020603050405020304" pitchFamily="18" charset="0"/>
                <a:cs typeface="Times New Roman" panose="02020603050405020304" pitchFamily="18" charset="0"/>
              </a:rPr>
              <a:t>Interpreneur</a:t>
            </a:r>
          </a:p>
          <a:p>
            <a:pPr marL="342900" indent="-342900" algn="just">
              <a:buAutoNum type="arabicParenBoth"/>
            </a:pPr>
            <a:r>
              <a:rPr lang="id-ID" sz="1400" dirty="0" smtClean="0">
                <a:latin typeface="Times New Roman" panose="02020603050405020304" pitchFamily="18" charset="0"/>
                <a:cs typeface="Times New Roman" panose="02020603050405020304" pitchFamily="18" charset="0"/>
              </a:rPr>
              <a:t>Climator</a:t>
            </a:r>
          </a:p>
          <a:p>
            <a:pPr marL="342900" indent="-342900" algn="just">
              <a:buAutoNum type="arabicParenBoth"/>
            </a:pPr>
            <a:endParaRPr lang="en-US" sz="14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8318434" y="1238733"/>
            <a:ext cx="3512541" cy="342067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400" dirty="0">
                <a:solidFill>
                  <a:schemeClr val="tx1"/>
                </a:solidFill>
                <a:latin typeface="Times New Roman" panose="02020603050405020304" pitchFamily="18" charset="0"/>
                <a:cs typeface="Times New Roman" panose="02020603050405020304" pitchFamily="18" charset="0"/>
              </a:rPr>
              <a:t>Permasalahan yang </a:t>
            </a:r>
            <a:r>
              <a:rPr lang="id-ID" sz="1400" dirty="0" smtClean="0">
                <a:solidFill>
                  <a:schemeClr val="tx1"/>
                </a:solidFill>
                <a:latin typeface="Times New Roman" panose="02020603050405020304" pitchFamily="18" charset="0"/>
                <a:cs typeface="Times New Roman" panose="02020603050405020304" pitchFamily="18" charset="0"/>
              </a:rPr>
              <a:t>ditemui di Madrasah adalah kurangnya </a:t>
            </a:r>
            <a:r>
              <a:rPr lang="id-ID" sz="1400" dirty="0">
                <a:solidFill>
                  <a:schemeClr val="tx1"/>
                </a:solidFill>
                <a:latin typeface="Times New Roman" panose="02020603050405020304" pitchFamily="18" charset="0"/>
                <a:cs typeface="Times New Roman" panose="02020603050405020304" pitchFamily="18" charset="0"/>
              </a:rPr>
              <a:t>pengembangan karakter budaya </a:t>
            </a:r>
            <a:r>
              <a:rPr lang="id-ID" sz="1400" dirty="0" smtClean="0">
                <a:solidFill>
                  <a:schemeClr val="tx1"/>
                </a:solidFill>
                <a:latin typeface="Times New Roman" panose="02020603050405020304" pitchFamily="18" charset="0"/>
                <a:cs typeface="Times New Roman" panose="02020603050405020304" pitchFamily="18" charset="0"/>
              </a:rPr>
              <a:t>sekolah, </a:t>
            </a:r>
            <a:r>
              <a:rPr lang="id-ID" sz="1400" dirty="0">
                <a:solidFill>
                  <a:schemeClr val="tx1"/>
                </a:solidFill>
                <a:latin typeface="Times New Roman" panose="02020603050405020304" pitchFamily="18" charset="0"/>
                <a:cs typeface="Times New Roman" panose="02020603050405020304" pitchFamily="18" charset="0"/>
              </a:rPr>
              <a:t>membuat pembinaan karakter siswa didalam sekolah tersebut kurang </a:t>
            </a:r>
            <a:r>
              <a:rPr lang="id-ID" sz="1400" dirty="0" smtClean="0">
                <a:solidFill>
                  <a:schemeClr val="tx1"/>
                </a:solidFill>
                <a:latin typeface="Times New Roman" panose="02020603050405020304" pitchFamily="18" charset="0"/>
                <a:cs typeface="Times New Roman" panose="02020603050405020304" pitchFamily="18" charset="0"/>
              </a:rPr>
              <a:t>maksimal. Banyaknya </a:t>
            </a:r>
            <a:r>
              <a:rPr lang="id-ID" sz="1400" dirty="0">
                <a:solidFill>
                  <a:schemeClr val="tx1"/>
                </a:solidFill>
                <a:latin typeface="Times New Roman" panose="02020603050405020304" pitchFamily="18" charset="0"/>
                <a:cs typeface="Times New Roman" panose="02020603050405020304" pitchFamily="18" charset="0"/>
              </a:rPr>
              <a:t>akulturasi budaya sehingga dikhawatirkannya kemosrotan budaya sekolah terutama pada pembentukan karakter kebiasaan siswa. Pola keresahan tersebut </a:t>
            </a:r>
            <a:r>
              <a:rPr lang="id-ID" sz="1400" dirty="0" smtClean="0">
                <a:solidFill>
                  <a:schemeClr val="tx1"/>
                </a:solidFill>
                <a:latin typeface="Times New Roman" panose="02020603050405020304" pitchFamily="18" charset="0"/>
                <a:cs typeface="Times New Roman" panose="02020603050405020304" pitchFamily="18" charset="0"/>
              </a:rPr>
              <a:t>akan </a:t>
            </a:r>
            <a:r>
              <a:rPr lang="id-ID" sz="1400" dirty="0">
                <a:solidFill>
                  <a:schemeClr val="tx1"/>
                </a:solidFill>
                <a:latin typeface="Times New Roman" panose="02020603050405020304" pitchFamily="18" charset="0"/>
                <a:cs typeface="Times New Roman" panose="02020603050405020304" pitchFamily="18" charset="0"/>
              </a:rPr>
              <a:t>berpengaruh pada mutu keunggulan sekolah. </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4381143" y="4604805"/>
            <a:ext cx="3402106" cy="14068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solidFill>
                  <a:schemeClr val="tx1"/>
                </a:solidFill>
                <a:latin typeface="Times New Roman" panose="02020603050405020304" pitchFamily="18" charset="0"/>
                <a:cs typeface="Times New Roman" panose="02020603050405020304" pitchFamily="18" charset="0"/>
              </a:rPr>
              <a:t>MI Muhammdiyah 1 Jombang merupakan sekolah yang memiliki kebiasaan atau budaya sekolah yang sangat bagus dengan jargon “Inspiring school”</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66758" y="4209918"/>
            <a:ext cx="3660360" cy="18017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solidFill>
                  <a:schemeClr val="tx1"/>
                </a:solidFill>
                <a:latin typeface="Times New Roman" panose="02020603050405020304" pitchFamily="18" charset="0"/>
                <a:cs typeface="Times New Roman" panose="02020603050405020304" pitchFamily="18" charset="0"/>
              </a:rPr>
              <a:t>Berdasarkan kondisi yang telah di uraikan, terdorong penulis untuk meneliti lebih lanjut tentang “Peran Kepala Sekolah dalam Membentuk Budaya Sekolah sebagai Unggulan Sekolah di MI Muhammadiyah 1 Jombang”</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3827118" y="2433918"/>
            <a:ext cx="381811" cy="48409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773829" y="2451032"/>
            <a:ext cx="381811" cy="48409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3989197" y="5013203"/>
            <a:ext cx="381811" cy="48409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ent-Up Arrow 2"/>
          <p:cNvSpPr/>
          <p:nvPr/>
        </p:nvSpPr>
        <p:spPr>
          <a:xfrm rot="5400000" flipV="1">
            <a:off x="9470577" y="4643549"/>
            <a:ext cx="760225" cy="791945"/>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198862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Rumusan Masalah </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id-ID" sz="2500" dirty="0" smtClean="0">
                <a:latin typeface="Times New Roman" panose="02020603050405020304" pitchFamily="18" charset="0"/>
                <a:cs typeface="Times New Roman" panose="02020603050405020304" pitchFamily="18" charset="0"/>
              </a:rPr>
              <a:t>Bagaimana peran kepala sekolah dalam membangun budaya sekolah di MI Muhammadiyah 1 Jombang ?</a:t>
            </a:r>
          </a:p>
          <a:p>
            <a:pPr marL="514350" indent="-514350">
              <a:buAutoNum type="arabicPeriod"/>
            </a:pPr>
            <a:r>
              <a:rPr lang="id-ID" sz="2500" dirty="0" smtClean="0">
                <a:latin typeface="Times New Roman" panose="02020603050405020304" pitchFamily="18" charset="0"/>
                <a:cs typeface="Times New Roman" panose="02020603050405020304" pitchFamily="18" charset="0"/>
              </a:rPr>
              <a:t>Bagaimana implikasi kepala sekolah dalam membangun budaya sekolah sebagai unggulan sekolah di MI Muhammadiyah 1 Jombang ?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66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Metode Penelitian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8359519"/>
              </p:ext>
            </p:extLst>
          </p:nvPr>
        </p:nvGraphicFramePr>
        <p:xfrm>
          <a:off x="166688" y="1155458"/>
          <a:ext cx="11831637" cy="5527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091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Hasil </a:t>
            </a:r>
            <a:endParaRPr lang="en-US" dirty="0"/>
          </a:p>
        </p:txBody>
      </p:sp>
      <p:sp>
        <p:nvSpPr>
          <p:cNvPr id="3" name="Content Placeholder 2"/>
          <p:cNvSpPr>
            <a:spLocks noGrp="1"/>
          </p:cNvSpPr>
          <p:nvPr>
            <p:ph idx="1"/>
          </p:nvPr>
        </p:nvSpPr>
        <p:spPr/>
        <p:txBody>
          <a:bodyPr/>
          <a:lstStyle/>
          <a:p>
            <a:pPr marL="0" indent="0">
              <a:buNone/>
            </a:pPr>
            <a:endParaRPr lang="en-US" sz="2000" dirty="0">
              <a:latin typeface="Times New Roman" panose="02020603050405020304" pitchFamily="18" charset="0"/>
              <a:cs typeface="Times New Roman" panose="02020603050405020304" pitchFamily="18" charset="0"/>
            </a:endParaRPr>
          </a:p>
          <a:p>
            <a:endParaRPr lang="id-ID"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41877324"/>
              </p:ext>
            </p:extLst>
          </p:nvPr>
        </p:nvGraphicFramePr>
        <p:xfrm>
          <a:off x="166758" y="1238731"/>
          <a:ext cx="11830876" cy="5461186"/>
        </p:xfrm>
        <a:graphic>
          <a:graphicData uri="http://schemas.openxmlformats.org/drawingml/2006/table">
            <a:tbl>
              <a:tblPr firstRow="1" bandRow="1">
                <a:tableStyleId>{5C22544A-7EE6-4342-B048-85BDC9FD1C3A}</a:tableStyleId>
              </a:tblPr>
              <a:tblGrid>
                <a:gridCol w="2957719"/>
                <a:gridCol w="2957719"/>
                <a:gridCol w="2957719"/>
                <a:gridCol w="2957719"/>
              </a:tblGrid>
              <a:tr h="706306">
                <a:tc>
                  <a:txBody>
                    <a:bodyPr/>
                    <a:lstStyle/>
                    <a:p>
                      <a:r>
                        <a:rPr lang="id-ID" dirty="0" smtClean="0"/>
                        <a:t>Hasil</a:t>
                      </a:r>
                      <a:r>
                        <a:rPr lang="id-ID" baseline="0" dirty="0" smtClean="0"/>
                        <a:t> Wawancara</a:t>
                      </a:r>
                      <a:endParaRPr lang="en-US" dirty="0"/>
                    </a:p>
                  </a:txBody>
                  <a:tcPr/>
                </a:tc>
                <a:tc>
                  <a:txBody>
                    <a:bodyPr/>
                    <a:lstStyle/>
                    <a:p>
                      <a:r>
                        <a:rPr lang="id-ID" dirty="0" smtClean="0"/>
                        <a:t>Hasil Observasi</a:t>
                      </a:r>
                      <a:endParaRPr lang="en-US" dirty="0"/>
                    </a:p>
                  </a:txBody>
                  <a:tcPr/>
                </a:tc>
                <a:tc>
                  <a:txBody>
                    <a:bodyPr/>
                    <a:lstStyle/>
                    <a:p>
                      <a:r>
                        <a:rPr lang="id-ID" dirty="0" smtClean="0"/>
                        <a:t>Hasil Angket guru terkait peran kepala sekolah</a:t>
                      </a:r>
                      <a:endParaRPr lang="en-US" dirty="0"/>
                    </a:p>
                  </a:txBody>
                  <a:tcPr/>
                </a:tc>
                <a:tc>
                  <a:txBody>
                    <a:bodyPr/>
                    <a:lstStyle/>
                    <a:p>
                      <a:r>
                        <a:rPr lang="id-ID" dirty="0" smtClean="0"/>
                        <a:t>Angket siswa terkait budaya sekolah</a:t>
                      </a:r>
                      <a:endParaRPr lang="en-US" dirty="0"/>
                    </a:p>
                  </a:txBody>
                  <a:tcPr/>
                </a:tc>
              </a:tr>
              <a:tr h="4036037">
                <a:tc>
                  <a:txBody>
                    <a:bodyPr/>
                    <a:lstStyle/>
                    <a:p>
                      <a:pPr marL="285750" indent="-285750">
                        <a:buFontTx/>
                        <a:buChar char="-"/>
                      </a:pPr>
                      <a:r>
                        <a:rPr lang="id-ID" sz="1800" kern="1200" baseline="0" dirty="0" smtClean="0">
                          <a:solidFill>
                            <a:schemeClr val="dk1"/>
                          </a:solidFill>
                          <a:effectLst/>
                          <a:latin typeface="Times New Roman" panose="02020603050405020304" pitchFamily="18" charset="0"/>
                          <a:ea typeface="+mn-ea"/>
                          <a:cs typeface="Times New Roman" panose="02020603050405020304" pitchFamily="18" charset="0"/>
                        </a:rPr>
                        <a:t>Konsistensi dalam penanaman budaya sekolah melalui program-program yang meningkatkan akhlak siswa MIM 1 Jombang.</a:t>
                      </a:r>
                    </a:p>
                    <a:p>
                      <a:pPr marL="285750" indent="-285750">
                        <a:buFontTx/>
                        <a:buChar char="-"/>
                      </a:pPr>
                      <a:r>
                        <a:rPr lang="id-ID" sz="1800" kern="1200" baseline="0" dirty="0" smtClean="0">
                          <a:solidFill>
                            <a:schemeClr val="dk1"/>
                          </a:solidFill>
                          <a:effectLst/>
                          <a:latin typeface="Times New Roman" panose="02020603050405020304" pitchFamily="18" charset="0"/>
                          <a:ea typeface="+mn-ea"/>
                          <a:cs typeface="Times New Roman" panose="02020603050405020304" pitchFamily="18" charset="0"/>
                        </a:rPr>
                        <a:t>Penggunaan strategi yang efektif sehingga tercipta keharmonisan warga sekolah dalam menciptakan iklim budaya sekolah.</a:t>
                      </a:r>
                      <a:endParaRPr lang="id-ID" sz="180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id-ID" sz="1800" kern="1200" dirty="0">
                        <a:solidFill>
                          <a:schemeClr val="dk1"/>
                        </a:solidFill>
                        <a:effectLst/>
                        <a:latin typeface="+mn-lt"/>
                        <a:ea typeface="+mn-ea"/>
                        <a:cs typeface="+mn-cs"/>
                      </a:endParaRPr>
                    </a:p>
                  </a:txBody>
                  <a:tcPr/>
                </a:tc>
                <a:tc>
                  <a:txBody>
                    <a:bodyPr/>
                    <a:lstStyle/>
                    <a:p>
                      <a:pPr marL="285750" indent="-285750">
                        <a:buFontTx/>
                        <a:buChar char="-"/>
                      </a:pPr>
                      <a:r>
                        <a:rPr lang="id-ID" sz="1800" dirty="0" smtClean="0">
                          <a:latin typeface="Times New Roman" panose="02020603050405020304" pitchFamily="18" charset="0"/>
                          <a:cs typeface="Times New Roman" panose="02020603050405020304" pitchFamily="18" charset="0"/>
                        </a:rPr>
                        <a:t>MI M 1 Jombang telah menerapkan budaya jujur, budaya displin tinggi, budaya sekolah 5S (senyum, sapa, salam, salim, sahabat) bentuk implementasi dari rangkuman web resmi sekolah yaitu (saling menyapa, saling berbagi, saling mengajari).</a:t>
                      </a:r>
                    </a:p>
                    <a:p>
                      <a:pPr marL="285750" indent="-285750">
                        <a:buFontTx/>
                        <a:buChar char="-"/>
                      </a:pPr>
                      <a:r>
                        <a:rPr lang="id-ID" sz="1800" dirty="0" smtClean="0">
                          <a:latin typeface="Times New Roman" panose="02020603050405020304" pitchFamily="18" charset="0"/>
                          <a:cs typeface="Times New Roman" panose="02020603050405020304" pitchFamily="18" charset="0"/>
                        </a:rPr>
                        <a:t>Budaya ini sejalan dengan visi yang telah diciptakan oleh kepala MI Muhammadiyah 1 Jombang</a:t>
                      </a:r>
                    </a:p>
                    <a:p>
                      <a:pPr marL="285750" indent="-285750">
                        <a:buFontTx/>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id-ID" sz="1800" baseline="0" dirty="0" smtClean="0">
                          <a:latin typeface="Times New Roman" panose="02020603050405020304" pitchFamily="18" charset="0"/>
                          <a:cs typeface="Times New Roman" panose="02020603050405020304" pitchFamily="18" charset="0"/>
                        </a:rPr>
                        <a:t>P</a:t>
                      </a:r>
                      <a:r>
                        <a:rPr lang="id-ID" sz="1800" dirty="0" smtClean="0">
                          <a:latin typeface="Times New Roman" panose="02020603050405020304" pitchFamily="18" charset="0"/>
                          <a:cs typeface="Times New Roman" panose="02020603050405020304" pitchFamily="18" charset="0"/>
                        </a:rPr>
                        <a:t>eranan kepala sekolah dalam membangun budaya sekolah dengan menerpakan fungsi Educator, Manajerial, Administrator, Supervisor, Leader, Inovator, Motivator adalah 93%, hasil tersebut dapat dikatakan sangat baik.</a:t>
                      </a:r>
                    </a:p>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smtClean="0">
                          <a:latin typeface="Times New Roman" panose="02020603050405020304" pitchFamily="18" charset="0"/>
                          <a:cs typeface="Times New Roman" panose="02020603050405020304" pitchFamily="18" charset="0"/>
                        </a:rPr>
                        <a:t> </a:t>
                      </a:r>
                    </a:p>
                    <a:p>
                      <a:endParaRPr lang="en-US" dirty="0"/>
                    </a:p>
                  </a:txBody>
                  <a:tcPr/>
                </a:tc>
                <a:tc>
                  <a:txBody>
                    <a:bodyPr/>
                    <a:lstStyle/>
                    <a:p>
                      <a:pPr marL="285750" indent="-285750">
                        <a:buFontTx/>
                        <a:buChar char="-"/>
                      </a:pPr>
                      <a:r>
                        <a:rPr lang="id-ID" sz="1800" dirty="0" smtClean="0">
                          <a:latin typeface="Times New Roman" panose="02020603050405020304" pitchFamily="18" charset="0"/>
                          <a:cs typeface="Times New Roman" panose="02020603050405020304" pitchFamily="18" charset="0"/>
                        </a:rPr>
                        <a:t>diketahui bahwa penerapan budaya siswa disekolah terlihat baik. Terbukti dengan rata-rata presentase sebesar 83.943% kelas 4 sedangkan penerapan budaya sekolah pada kelas 5 memiliki angka lebih tinggi yaitu 87,963%.</a:t>
                      </a:r>
                    </a:p>
                    <a:p>
                      <a:pPr marL="285750" indent="-285750">
                        <a:buFontTx/>
                        <a:buChar char="-"/>
                      </a:pPr>
                      <a:endParaRPr lang="en-US" dirty="0"/>
                    </a:p>
                  </a:txBody>
                  <a:tcPr/>
                </a:tc>
              </a:tr>
            </a:tbl>
          </a:graphicData>
        </a:graphic>
      </p:graphicFrame>
    </p:spTree>
    <p:extLst>
      <p:ext uri="{BB962C8B-B14F-4D97-AF65-F5344CB8AC3E}">
        <p14:creationId xmlns:p14="http://schemas.microsoft.com/office/powerpoint/2010/main" val="2324330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500" dirty="0" smtClean="0"/>
              <a:t>Pembahasan </a:t>
            </a:r>
            <a:br>
              <a:rPr lang="id-ID" sz="2500" dirty="0" smtClean="0"/>
            </a:br>
            <a:r>
              <a:rPr lang="id-ID" sz="2400" dirty="0" smtClean="0"/>
              <a:t>1. </a:t>
            </a:r>
            <a:r>
              <a:rPr lang="id-ID" sz="2400" dirty="0" smtClean="0"/>
              <a:t>Bagaimana </a:t>
            </a:r>
            <a:r>
              <a:rPr lang="id-ID" sz="2400" dirty="0" smtClean="0"/>
              <a:t>Peran Kepala Sekolah Dalam Membangun Budaya Sekolah Sebagai Unggulan Sekolah Di MIM Jombang</a:t>
            </a:r>
            <a:endParaRPr lang="en-US" sz="2400"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010522865"/>
              </p:ext>
            </p:extLst>
          </p:nvPr>
        </p:nvGraphicFramePr>
        <p:xfrm>
          <a:off x="166689" y="1155459"/>
          <a:ext cx="11830946" cy="5400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2191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Pembahasan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9644696"/>
              </p:ext>
            </p:extLst>
          </p:nvPr>
        </p:nvGraphicFramePr>
        <p:xfrm>
          <a:off x="166688" y="1238250"/>
          <a:ext cx="11559147" cy="561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9606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000" dirty="0" smtClean="0"/>
              <a:t>2. Bagaimana Implikasi Kepala Sekolah dalam Membangun Budaya Sekolah Sebagai Unggulan Sekolah di MIM 1 Jombang</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1368519"/>
              </p:ext>
            </p:extLst>
          </p:nvPr>
        </p:nvGraphicFramePr>
        <p:xfrm>
          <a:off x="166688" y="1238250"/>
          <a:ext cx="11831637" cy="2325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508055085"/>
              </p:ext>
            </p:extLst>
          </p:nvPr>
        </p:nvGraphicFramePr>
        <p:xfrm>
          <a:off x="166758" y="3697941"/>
          <a:ext cx="11830877" cy="30659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10652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Temuan </a:t>
            </a:r>
            <a:endParaRPr lang="en-US" dirty="0"/>
          </a:p>
        </p:txBody>
      </p:sp>
      <p:sp>
        <p:nvSpPr>
          <p:cNvPr id="3" name="Content Placeholder 2"/>
          <p:cNvSpPr>
            <a:spLocks noGrp="1"/>
          </p:cNvSpPr>
          <p:nvPr>
            <p:ph idx="1"/>
          </p:nvPr>
        </p:nvSpPr>
        <p:spPr/>
        <p:txBody>
          <a:bodyPr/>
          <a:lstStyle/>
          <a:p>
            <a:pPr marL="0" indent="0">
              <a:buNone/>
            </a:pPr>
            <a:r>
              <a:rPr lang="id-ID" sz="2000" dirty="0" smtClean="0">
                <a:latin typeface="Times New Roman" panose="02020603050405020304" pitchFamily="18" charset="0"/>
                <a:cs typeface="Times New Roman" panose="02020603050405020304" pitchFamily="18" charset="0"/>
              </a:rPr>
              <a:t>Hasil temuan dalam penulisan yaitu bagan </a:t>
            </a:r>
            <a:r>
              <a:rPr lang="id-ID" sz="2000" dirty="0">
                <a:latin typeface="Times New Roman" panose="02020603050405020304" pitchFamily="18" charset="0"/>
                <a:cs typeface="Times New Roman" panose="02020603050405020304" pitchFamily="18" charset="0"/>
              </a:rPr>
              <a:t>kerangka peran kepala sekolah dalam membangun budaya sekolah sebagai berikut </a:t>
            </a:r>
            <a:r>
              <a:rPr lang="id-ID" sz="2000" dirty="0" smtClean="0">
                <a:latin typeface="Times New Roman" panose="02020603050405020304" pitchFamily="18" charset="0"/>
                <a:cs typeface="Times New Roman" panose="02020603050405020304" pitchFamily="18" charset="0"/>
              </a:rPr>
              <a:t>:</a:t>
            </a:r>
          </a:p>
          <a:p>
            <a:pPr marL="0" indent="0">
              <a:buNone/>
            </a:pPr>
            <a:endParaRPr lang="id-ID" sz="2000" dirty="0" smtClean="0"/>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62318" y="2364823"/>
            <a:ext cx="8646459" cy="2837551"/>
          </a:xfrm>
          <a:prstGeom prst="rect">
            <a:avLst/>
          </a:prstGeom>
        </p:spPr>
      </p:pic>
    </p:spTree>
    <p:extLst>
      <p:ext uri="{BB962C8B-B14F-4D97-AF65-F5344CB8AC3E}">
        <p14:creationId xmlns:p14="http://schemas.microsoft.com/office/powerpoint/2010/main" val="4174810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7301</TotalTime>
  <Words>1201</Words>
  <Application>Microsoft Office PowerPoint</Application>
  <PresentationFormat>Widescreen</PresentationFormat>
  <Paragraphs>103</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Wingdings</vt:lpstr>
      <vt:lpstr>Alexon RR</vt:lpstr>
      <vt:lpstr>Berlin Sans FB</vt:lpstr>
      <vt:lpstr>Century Gothic</vt:lpstr>
      <vt:lpstr>Calibri</vt:lpstr>
      <vt:lpstr>Adobe Caslon Pro</vt:lpstr>
      <vt:lpstr>Times New Roman</vt:lpstr>
      <vt:lpstr>Office Theme</vt:lpstr>
      <vt:lpstr> Peran Kepala Sekolah Dalam Membangun Budaya Sekolah Sebagai Unggulan Sekolah Di MI Muhammadiyah 1 Jombang</vt:lpstr>
      <vt:lpstr>Pendahuluan</vt:lpstr>
      <vt:lpstr>Rumusan Masalah </vt:lpstr>
      <vt:lpstr>Metode Penelitian </vt:lpstr>
      <vt:lpstr>Hasil </vt:lpstr>
      <vt:lpstr>Pembahasan  1. Bagaimana Peran Kepala Sekolah Dalam Membangun Budaya Sekolah Sebagai Unggulan Sekolah Di MIM Jombang</vt:lpstr>
      <vt:lpstr>Pembahasan</vt:lpstr>
      <vt:lpstr>2. Bagaimana Implikasi Kepala Sekolah dalam Membangun Budaya Sekolah Sebagai Unggulan Sekolah di MIM 1 Jombang</vt:lpstr>
      <vt:lpstr>Temuan </vt:lpstr>
      <vt:lpstr>Manfaat Penelitian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Umsida</dc:creator>
  <cp:lastModifiedBy>Windows User</cp:lastModifiedBy>
  <cp:revision>207</cp:revision>
  <dcterms:created xsi:type="dcterms:W3CDTF">2020-02-15T07:43:00Z</dcterms:created>
  <dcterms:modified xsi:type="dcterms:W3CDTF">2022-08-19T03:15:15Z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