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7" r:id="rId9"/>
    <p:sldId id="268" r:id="rId10"/>
    <p:sldId id="270" r:id="rId11"/>
    <p:sldId id="271" r:id="rId12"/>
    <p:sldId id="272" r:id="rId13"/>
    <p:sldId id="273" r:id="rId14"/>
    <p:sldId id="274" r:id="rId15"/>
    <p:sldId id="275" r:id="rId16"/>
    <p:sldId id="276" r:id="rId17"/>
    <p:sldId id="277" r:id="rId18"/>
    <p:sldId id="278" r:id="rId19"/>
    <p:sldId id="269" r:id="rId20"/>
    <p:sldId id="279" r:id="rId21"/>
    <p:sldId id="280" r:id="rId22"/>
    <p:sldId id="281" r:id="rId23"/>
    <p:sldId id="282" r:id="rId24"/>
    <p:sldId id="266" r:id="rId25"/>
  </p:sldIdLst>
  <p:sldSz cx="12192000" cy="6858000"/>
  <p:notesSz cx="9144000" cy="6858000"/>
  <p:embeddedFontLst>
    <p:embeddedFont>
      <p:font typeface="Calibri" panose="020F0502020204030204" pitchFamily="34" charset="0"/>
      <p:regular r:id="rId27"/>
      <p:bold r:id="rId28"/>
      <p:italic r:id="rId29"/>
      <p:boldItalic r:id="rId30"/>
    </p:embeddedFont>
    <p:embeddedFont>
      <p:font typeface="Century Gothic" panose="020B0502020202020204" pitchFamily="34" charset="0"/>
      <p:regular r:id="rId31"/>
      <p:bold r:id="rId32"/>
      <p:italic r:id="rId33"/>
      <p:boldItalic r:id="rId34"/>
    </p:embeddedFont>
    <p:embeddedFont>
      <p:font typeface="Exo" panose="020B0604020202020204" charset="0"/>
      <p:regular r:id="rId35"/>
      <p:bold r:id="rId36"/>
      <p:italic r:id="rId37"/>
      <p:boldItalic r:id="rId38"/>
    </p:embeddedFont>
    <p:embeddedFont>
      <p:font typeface="Century" panose="02040604050505020304" pitchFamily="18" charset="0"/>
      <p:regular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0" roundtripDataSignature="AMtx7mgY2+DM/rwO2HkSTRKEfJ3qJmWL/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09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79484" y="0"/>
            <a:ext cx="3962400" cy="344091"/>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910"/>
            <a:ext cx="3962400" cy="34409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1: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 name="Google Shape;38;p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10</a:t>
            </a:fld>
            <a:endParaRPr/>
          </a:p>
        </p:txBody>
      </p:sp>
    </p:spTree>
    <p:extLst>
      <p:ext uri="{BB962C8B-B14F-4D97-AF65-F5344CB8AC3E}">
        <p14:creationId xmlns:p14="http://schemas.microsoft.com/office/powerpoint/2010/main" val="1731548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11</a:t>
            </a:fld>
            <a:endParaRPr/>
          </a:p>
        </p:txBody>
      </p:sp>
    </p:spTree>
    <p:extLst>
      <p:ext uri="{BB962C8B-B14F-4D97-AF65-F5344CB8AC3E}">
        <p14:creationId xmlns:p14="http://schemas.microsoft.com/office/powerpoint/2010/main" val="2580326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12</a:t>
            </a:fld>
            <a:endParaRPr/>
          </a:p>
        </p:txBody>
      </p:sp>
    </p:spTree>
    <p:extLst>
      <p:ext uri="{BB962C8B-B14F-4D97-AF65-F5344CB8AC3E}">
        <p14:creationId xmlns:p14="http://schemas.microsoft.com/office/powerpoint/2010/main" val="32428437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13</a:t>
            </a:fld>
            <a:endParaRPr/>
          </a:p>
        </p:txBody>
      </p:sp>
    </p:spTree>
    <p:extLst>
      <p:ext uri="{BB962C8B-B14F-4D97-AF65-F5344CB8AC3E}">
        <p14:creationId xmlns:p14="http://schemas.microsoft.com/office/powerpoint/2010/main" val="29214310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14</a:t>
            </a:fld>
            <a:endParaRPr/>
          </a:p>
        </p:txBody>
      </p:sp>
    </p:spTree>
    <p:extLst>
      <p:ext uri="{BB962C8B-B14F-4D97-AF65-F5344CB8AC3E}">
        <p14:creationId xmlns:p14="http://schemas.microsoft.com/office/powerpoint/2010/main" val="42713644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15</a:t>
            </a:fld>
            <a:endParaRPr/>
          </a:p>
        </p:txBody>
      </p:sp>
    </p:spTree>
    <p:extLst>
      <p:ext uri="{BB962C8B-B14F-4D97-AF65-F5344CB8AC3E}">
        <p14:creationId xmlns:p14="http://schemas.microsoft.com/office/powerpoint/2010/main" val="28826983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16</a:t>
            </a:fld>
            <a:endParaRPr/>
          </a:p>
        </p:txBody>
      </p:sp>
    </p:spTree>
    <p:extLst>
      <p:ext uri="{BB962C8B-B14F-4D97-AF65-F5344CB8AC3E}">
        <p14:creationId xmlns:p14="http://schemas.microsoft.com/office/powerpoint/2010/main" val="40038712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17</a:t>
            </a:fld>
            <a:endParaRPr/>
          </a:p>
        </p:txBody>
      </p:sp>
    </p:spTree>
    <p:extLst>
      <p:ext uri="{BB962C8B-B14F-4D97-AF65-F5344CB8AC3E}">
        <p14:creationId xmlns:p14="http://schemas.microsoft.com/office/powerpoint/2010/main" val="18583614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18</a:t>
            </a:fld>
            <a:endParaRPr/>
          </a:p>
        </p:txBody>
      </p:sp>
    </p:spTree>
    <p:extLst>
      <p:ext uri="{BB962C8B-B14F-4D97-AF65-F5344CB8AC3E}">
        <p14:creationId xmlns:p14="http://schemas.microsoft.com/office/powerpoint/2010/main" val="5643536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19</a:t>
            </a:fld>
            <a:endParaRPr/>
          </a:p>
        </p:txBody>
      </p:sp>
    </p:spTree>
    <p:extLst>
      <p:ext uri="{BB962C8B-B14F-4D97-AF65-F5344CB8AC3E}">
        <p14:creationId xmlns:p14="http://schemas.microsoft.com/office/powerpoint/2010/main" val="867631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104f7abbb21_0_30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20</a:t>
            </a:fld>
            <a:endParaRPr/>
          </a:p>
        </p:txBody>
      </p:sp>
    </p:spTree>
    <p:extLst>
      <p:ext uri="{BB962C8B-B14F-4D97-AF65-F5344CB8AC3E}">
        <p14:creationId xmlns:p14="http://schemas.microsoft.com/office/powerpoint/2010/main" val="17826583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21</a:t>
            </a:fld>
            <a:endParaRPr/>
          </a:p>
        </p:txBody>
      </p:sp>
    </p:spTree>
    <p:extLst>
      <p:ext uri="{BB962C8B-B14F-4D97-AF65-F5344CB8AC3E}">
        <p14:creationId xmlns:p14="http://schemas.microsoft.com/office/powerpoint/2010/main" val="7501552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22</a:t>
            </a:fld>
            <a:endParaRPr/>
          </a:p>
        </p:txBody>
      </p:sp>
    </p:spTree>
    <p:extLst>
      <p:ext uri="{BB962C8B-B14F-4D97-AF65-F5344CB8AC3E}">
        <p14:creationId xmlns:p14="http://schemas.microsoft.com/office/powerpoint/2010/main" val="7482154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23</a:t>
            </a:fld>
            <a:endParaRPr/>
          </a:p>
        </p:txBody>
      </p:sp>
    </p:spTree>
    <p:extLst>
      <p:ext uri="{BB962C8B-B14F-4D97-AF65-F5344CB8AC3E}">
        <p14:creationId xmlns:p14="http://schemas.microsoft.com/office/powerpoint/2010/main" val="1031262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1: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 name="Google Shape;38;p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68043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104f7abbb21_0_29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 name="Google Shape;50;g104f7abbb21_0_297: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 name="Google Shape;51;g104f7abbb21_0_297: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104f7abbb21_0_3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 name="Google Shape;62;g104f7abbb21_0_3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04f7abbb21_0_7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g104f7abbb21_0_7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8</a:t>
            </a:fld>
            <a:endParaRPr/>
          </a:p>
        </p:txBody>
      </p:sp>
    </p:spTree>
    <p:extLst>
      <p:ext uri="{BB962C8B-B14F-4D97-AF65-F5344CB8AC3E}">
        <p14:creationId xmlns:p14="http://schemas.microsoft.com/office/powerpoint/2010/main" val="443137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9</a:t>
            </a:fld>
            <a:endParaRPr/>
          </a:p>
        </p:txBody>
      </p:sp>
    </p:spTree>
    <p:extLst>
      <p:ext uri="{BB962C8B-B14F-4D97-AF65-F5344CB8AC3E}">
        <p14:creationId xmlns:p14="http://schemas.microsoft.com/office/powerpoint/2010/main" val="40159966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rgbClr val="0A2246"/>
            </a:gs>
            <a:gs pos="100000">
              <a:srgbClr val="1D4886"/>
            </a:gs>
          </a:gsLst>
          <a:lin ang="5400000" scaled="0"/>
        </a:gradFill>
        <a:effectLst/>
      </p:bgPr>
    </p:bg>
    <p:spTree>
      <p:nvGrpSpPr>
        <p:cNvPr id="1" name="Shape 15"/>
        <p:cNvGrpSpPr/>
        <p:nvPr/>
      </p:nvGrpSpPr>
      <p:grpSpPr>
        <a:xfrm>
          <a:off x="0" y="0"/>
          <a:ext cx="0" cy="0"/>
          <a:chOff x="0" y="0"/>
          <a:chExt cx="0" cy="0"/>
        </a:xfrm>
      </p:grpSpPr>
      <p:pic>
        <p:nvPicPr>
          <p:cNvPr id="16" name="Google Shape;16;p25"/>
          <p:cNvPicPr preferRelativeResize="0"/>
          <p:nvPr/>
        </p:nvPicPr>
        <p:blipFill rotWithShape="1">
          <a:blip r:embed="rId2">
            <a:alphaModFix amt="60000"/>
          </a:blip>
          <a:srcRect l="46601" t="2654" r="7599"/>
          <a:stretch/>
        </p:blipFill>
        <p:spPr>
          <a:xfrm>
            <a:off x="-1" y="3509963"/>
            <a:ext cx="3146679" cy="3358083"/>
          </a:xfrm>
          <a:prstGeom prst="rect">
            <a:avLst/>
          </a:prstGeom>
          <a:noFill/>
          <a:ln>
            <a:noFill/>
          </a:ln>
        </p:spPr>
      </p:pic>
      <p:pic>
        <p:nvPicPr>
          <p:cNvPr id="17" name="Google Shape;17;p25"/>
          <p:cNvPicPr preferRelativeResize="0"/>
          <p:nvPr/>
        </p:nvPicPr>
        <p:blipFill rotWithShape="1">
          <a:blip r:embed="rId3">
            <a:alphaModFix/>
          </a:blip>
          <a:srcRect l="21878" t="94162" r="21683" b="1155"/>
          <a:stretch/>
        </p:blipFill>
        <p:spPr>
          <a:xfrm>
            <a:off x="3510723" y="6456981"/>
            <a:ext cx="5170554" cy="321506"/>
          </a:xfrm>
          <a:prstGeom prst="rect">
            <a:avLst/>
          </a:prstGeom>
          <a:noFill/>
          <a:ln>
            <a:noFill/>
          </a:ln>
        </p:spPr>
      </p:pic>
      <p:sp>
        <p:nvSpPr>
          <p:cNvPr id="18" name="Google Shape;18;p25"/>
          <p:cNvSpPr txBox="1">
            <a:spLocks noGrp="1"/>
          </p:cNvSpPr>
          <p:nvPr>
            <p:ph type="ctrTitle"/>
          </p:nvPr>
        </p:nvSpPr>
        <p:spPr>
          <a:xfrm>
            <a:off x="914400" y="1537252"/>
            <a:ext cx="10363200" cy="197271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Exo"/>
              <a:buNone/>
              <a:defRPr sz="6000">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5"/>
          <p:cNvSpPr txBox="1">
            <a:spLocks noGrp="1"/>
          </p:cNvSpPr>
          <p:nvPr>
            <p:ph type="subTitle" idx="1"/>
          </p:nvPr>
        </p:nvSpPr>
        <p:spPr>
          <a:xfrm>
            <a:off x="1524000" y="3750365"/>
            <a:ext cx="9144000" cy="150743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latin typeface="Exo"/>
                <a:ea typeface="Exo"/>
                <a:cs typeface="Exo"/>
                <a:sym typeface="Exo"/>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25"/>
          <p:cNvSpPr txBox="1">
            <a:spLocks noGrp="1"/>
          </p:cNvSpPr>
          <p:nvPr>
            <p:ph type="dt" idx="10"/>
          </p:nvPr>
        </p:nvSpPr>
        <p:spPr>
          <a:xfrm>
            <a:off x="767523" y="5653019"/>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5"/>
          <p:cNvSpPr txBox="1">
            <a:spLocks noGrp="1"/>
          </p:cNvSpPr>
          <p:nvPr>
            <p:ph type="ftr" idx="11"/>
          </p:nvPr>
        </p:nvSpPr>
        <p:spPr>
          <a:xfrm>
            <a:off x="4038600" y="5653019"/>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5"/>
          <p:cNvSpPr txBox="1">
            <a:spLocks noGrp="1"/>
          </p:cNvSpPr>
          <p:nvPr>
            <p:ph type="sldNum" idx="12"/>
          </p:nvPr>
        </p:nvSpPr>
        <p:spPr>
          <a:xfrm>
            <a:off x="8681277" y="5653019"/>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5"/>
          <p:cNvSpPr txBox="1"/>
          <p:nvPr/>
        </p:nvSpPr>
        <p:spPr>
          <a:xfrm>
            <a:off x="6852481" y="465853"/>
            <a:ext cx="2419627"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rgbClr val="FFC000"/>
                </a:solidFill>
                <a:latin typeface="Exo"/>
                <a:ea typeface="Exo"/>
                <a:cs typeface="Exo"/>
                <a:sym typeface="Exo"/>
              </a:rPr>
              <a:t>UNIVERSITAS MUHAMMADIYAH SIDOARJO</a:t>
            </a:r>
            <a:endParaRPr sz="1400" b="0" i="0" u="none" strike="noStrike" cap="none">
              <a:solidFill>
                <a:srgbClr val="000000"/>
              </a:solidFill>
              <a:latin typeface="Arial"/>
              <a:ea typeface="Arial"/>
              <a:cs typeface="Arial"/>
              <a:sym typeface="Arial"/>
            </a:endParaRPr>
          </a:p>
        </p:txBody>
      </p:sp>
      <p:pic>
        <p:nvPicPr>
          <p:cNvPr id="24" name="Google Shape;24;p25"/>
          <p:cNvPicPr preferRelativeResize="0"/>
          <p:nvPr/>
        </p:nvPicPr>
        <p:blipFill rotWithShape="1">
          <a:blip r:embed="rId4">
            <a:alphaModFix/>
          </a:blip>
          <a:srcRect/>
          <a:stretch/>
        </p:blipFill>
        <p:spPr>
          <a:xfrm>
            <a:off x="9575247" y="226794"/>
            <a:ext cx="2187844" cy="1005222"/>
          </a:xfrm>
          <a:prstGeom prst="rect">
            <a:avLst/>
          </a:prstGeom>
          <a:noFill/>
          <a:ln>
            <a:noFill/>
          </a:ln>
        </p:spPr>
      </p:pic>
      <p:cxnSp>
        <p:nvCxnSpPr>
          <p:cNvPr id="25" name="Google Shape;25;p25"/>
          <p:cNvCxnSpPr/>
          <p:nvPr/>
        </p:nvCxnSpPr>
        <p:spPr>
          <a:xfrm>
            <a:off x="9372600" y="465853"/>
            <a:ext cx="0" cy="830997"/>
          </a:xfrm>
          <a:prstGeom prst="straightConnector1">
            <a:avLst/>
          </a:prstGeom>
          <a:noFill/>
          <a:ln w="28575" cap="flat" cmpd="sng">
            <a:solidFill>
              <a:srgbClr val="FFC000"/>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pic>
        <p:nvPicPr>
          <p:cNvPr id="27" name="Google Shape;27;p26"/>
          <p:cNvPicPr preferRelativeResize="0"/>
          <p:nvPr/>
        </p:nvPicPr>
        <p:blipFill rotWithShape="1">
          <a:blip r:embed="rId2">
            <a:alphaModFix/>
          </a:blip>
          <a:srcRect t="23661"/>
          <a:stretch/>
        </p:blipFill>
        <p:spPr>
          <a:xfrm>
            <a:off x="144674" y="314231"/>
            <a:ext cx="11830877" cy="6466395"/>
          </a:xfrm>
          <a:prstGeom prst="rect">
            <a:avLst/>
          </a:prstGeom>
          <a:noFill/>
          <a:ln>
            <a:noFill/>
          </a:ln>
        </p:spPr>
      </p:pic>
      <p:sp>
        <p:nvSpPr>
          <p:cNvPr id="28" name="Google Shape;28;p26"/>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400"/>
              <a:buFont typeface="Exo"/>
              <a:buNone/>
              <a:defRPr>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6"/>
          <p:cNvSpPr txBox="1">
            <a:spLocks noGrp="1"/>
          </p:cNvSpPr>
          <p:nvPr>
            <p:ph type="dt" idx="10"/>
          </p:nvPr>
        </p:nvSpPr>
        <p:spPr>
          <a:xfrm>
            <a:off x="10323511" y="6341719"/>
            <a:ext cx="117937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ftr" idx="11"/>
          </p:nvPr>
        </p:nvSpPr>
        <p:spPr>
          <a:xfrm>
            <a:off x="4024796" y="596334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6"/>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atin typeface="Century Gothic"/>
                <a:ea typeface="Century Gothic"/>
                <a:cs typeface="Century Gothic"/>
                <a:sym typeface="Century Gothic"/>
              </a:defRPr>
            </a:lvl1pPr>
            <a:lvl2pPr marL="914400" lvl="1" indent="-381000" algn="l">
              <a:lnSpc>
                <a:spcPct val="90000"/>
              </a:lnSpc>
              <a:spcBef>
                <a:spcPts val="500"/>
              </a:spcBef>
              <a:spcAft>
                <a:spcPts val="0"/>
              </a:spcAft>
              <a:buClr>
                <a:schemeClr val="dk1"/>
              </a:buClr>
              <a:buSzPts val="2400"/>
              <a:buChar char="•"/>
              <a:defRPr>
                <a:latin typeface="Century Gothic"/>
                <a:ea typeface="Century Gothic"/>
                <a:cs typeface="Century Gothic"/>
                <a:sym typeface="Century Gothic"/>
              </a:defRPr>
            </a:lvl2pPr>
            <a:lvl3pPr marL="1371600" lvl="2" indent="-355600" algn="l">
              <a:lnSpc>
                <a:spcPct val="90000"/>
              </a:lnSpc>
              <a:spcBef>
                <a:spcPts val="500"/>
              </a:spcBef>
              <a:spcAft>
                <a:spcPts val="0"/>
              </a:spcAft>
              <a:buClr>
                <a:schemeClr val="dk1"/>
              </a:buClr>
              <a:buSzPts val="2000"/>
              <a:buChar char="•"/>
              <a:defRPr>
                <a:latin typeface="Century Gothic"/>
                <a:ea typeface="Century Gothic"/>
                <a:cs typeface="Century Gothic"/>
                <a:sym typeface="Century Gothic"/>
              </a:defRPr>
            </a:lvl3pPr>
            <a:lvl4pPr marL="1828800" lvl="3"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4pPr>
            <a:lvl5pPr marL="2286000" lvl="4"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6"/>
          <p:cNvSpPr txBox="1"/>
          <p:nvPr/>
        </p:nvSpPr>
        <p:spPr>
          <a:xfrm>
            <a:off x="11427239" y="6332228"/>
            <a:ext cx="522356"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pic>
        <p:nvPicPr>
          <p:cNvPr id="33" name="Google Shape;33;p26"/>
          <p:cNvPicPr preferRelativeResize="0"/>
          <p:nvPr/>
        </p:nvPicPr>
        <p:blipFill rotWithShape="1">
          <a:blip r:embed="rId3">
            <a:alphaModFix/>
          </a:blip>
          <a:srcRect l="47997" t="2654" r="7599"/>
          <a:stretch/>
        </p:blipFill>
        <p:spPr>
          <a:xfrm flipH="1">
            <a:off x="10198953" y="4248292"/>
            <a:ext cx="1993047" cy="253896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Exo"/>
              <a:buNone/>
              <a:defRPr sz="4400" b="0" i="0" u="none" strike="noStrike" cap="none">
                <a:solidFill>
                  <a:schemeClr val="dk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A2246"/>
            </a:gs>
            <a:gs pos="31000">
              <a:srgbClr val="0A2246"/>
            </a:gs>
            <a:gs pos="100000">
              <a:srgbClr val="1B4685"/>
            </a:gs>
          </a:gsLst>
          <a:lin ang="5400000" scaled="0"/>
        </a:gradFill>
        <a:effectLst/>
      </p:bgPr>
    </p:bg>
    <p:spTree>
      <p:nvGrpSpPr>
        <p:cNvPr id="1" name="Shape 39"/>
        <p:cNvGrpSpPr/>
        <p:nvPr/>
      </p:nvGrpSpPr>
      <p:grpSpPr>
        <a:xfrm>
          <a:off x="0" y="0"/>
          <a:ext cx="0" cy="0"/>
          <a:chOff x="0" y="0"/>
          <a:chExt cx="0" cy="0"/>
        </a:xfrm>
      </p:grpSpPr>
      <p:sp>
        <p:nvSpPr>
          <p:cNvPr id="40" name="Google Shape;40;p1"/>
          <p:cNvSpPr txBox="1">
            <a:spLocks noGrp="1"/>
          </p:cNvSpPr>
          <p:nvPr>
            <p:ph type="ctrTitle"/>
          </p:nvPr>
        </p:nvSpPr>
        <p:spPr>
          <a:xfrm>
            <a:off x="727522" y="1176976"/>
            <a:ext cx="10736956" cy="2489009"/>
          </a:xfrm>
          <a:prstGeom prst="rect">
            <a:avLst/>
          </a:prstGeom>
          <a:noFill/>
          <a:ln>
            <a:noFill/>
          </a:ln>
        </p:spPr>
        <p:txBody>
          <a:bodyPr spcFirstLastPara="1" wrap="square" lIns="91425" tIns="45700" rIns="91425" bIns="45700" anchor="b" anchorCtr="0">
            <a:noAutofit/>
          </a:bodyPr>
          <a:lstStyle/>
          <a:p>
            <a:pPr lvl="0"/>
            <a:r>
              <a:rPr lang="en-US" sz="4000" b="1" dirty="0" err="1" smtClean="0"/>
              <a:t>Implementasi</a:t>
            </a:r>
            <a:r>
              <a:rPr lang="en-US" sz="4000" b="1" dirty="0" smtClean="0"/>
              <a:t> </a:t>
            </a:r>
            <a:r>
              <a:rPr lang="en-US" sz="4000" b="1" dirty="0" err="1"/>
              <a:t>Kegiatan</a:t>
            </a:r>
            <a:r>
              <a:rPr lang="en-US" sz="4000" b="1" dirty="0"/>
              <a:t> </a:t>
            </a:r>
            <a:r>
              <a:rPr lang="en-US" sz="4000" b="1" dirty="0" err="1"/>
              <a:t>Tradisional</a:t>
            </a:r>
            <a:r>
              <a:rPr lang="en-US" sz="4000" b="1" dirty="0"/>
              <a:t> </a:t>
            </a:r>
            <a:r>
              <a:rPr lang="en-US" sz="4000" b="1" dirty="0" err="1"/>
              <a:t>Marketday</a:t>
            </a:r>
            <a:r>
              <a:rPr lang="en-US" sz="4000" b="1" dirty="0"/>
              <a:t> </a:t>
            </a:r>
            <a:r>
              <a:rPr lang="en-US" sz="4000" b="1" dirty="0" err="1"/>
              <a:t>Dalam</a:t>
            </a:r>
            <a:r>
              <a:rPr lang="en-US" sz="4000" b="1" dirty="0"/>
              <a:t> </a:t>
            </a:r>
            <a:r>
              <a:rPr lang="en-US" sz="4000" b="1" dirty="0" err="1"/>
              <a:t>Meningkatkan</a:t>
            </a:r>
            <a:r>
              <a:rPr lang="en-US" sz="4000" b="1" dirty="0"/>
              <a:t> </a:t>
            </a:r>
            <a:r>
              <a:rPr lang="en-US" sz="4000" b="1" dirty="0" err="1"/>
              <a:t>Kemandirian</a:t>
            </a:r>
            <a:r>
              <a:rPr lang="en-US" sz="4000" b="1" dirty="0"/>
              <a:t> </a:t>
            </a:r>
            <a:r>
              <a:rPr lang="en-US" sz="4000" b="1" dirty="0" err="1"/>
              <a:t>Anak</a:t>
            </a:r>
            <a:r>
              <a:rPr lang="en-US" sz="4000" b="1" dirty="0"/>
              <a:t> </a:t>
            </a:r>
            <a:r>
              <a:rPr lang="en-US" sz="4000" b="1" dirty="0" err="1"/>
              <a:t>Usia</a:t>
            </a:r>
            <a:r>
              <a:rPr lang="en-US" sz="4000" b="1" dirty="0"/>
              <a:t> 5-6 </a:t>
            </a:r>
            <a:r>
              <a:rPr lang="en-US" sz="4000" b="1" dirty="0" err="1"/>
              <a:t>Tahun</a:t>
            </a:r>
            <a:r>
              <a:rPr lang="en-US" sz="4000" b="1" dirty="0"/>
              <a:t> </a:t>
            </a:r>
            <a:r>
              <a:rPr lang="en-US" sz="4000" b="1" dirty="0" smtClean="0"/>
              <a:t/>
            </a:r>
            <a:br>
              <a:rPr lang="en-US" sz="4000" b="1" dirty="0" smtClean="0"/>
            </a:br>
            <a:r>
              <a:rPr lang="en-US" sz="4000" b="1" dirty="0" smtClean="0"/>
              <a:t>di </a:t>
            </a:r>
            <a:r>
              <a:rPr lang="en-US" sz="4000" b="1" dirty="0"/>
              <a:t>Ra Al – </a:t>
            </a:r>
            <a:r>
              <a:rPr lang="en-US" sz="4000" b="1" dirty="0" err="1"/>
              <a:t>Ma’ruf</a:t>
            </a:r>
            <a:endParaRPr sz="4000" dirty="0">
              <a:sym typeface="Exo"/>
            </a:endParaRPr>
          </a:p>
        </p:txBody>
      </p:sp>
      <p:sp>
        <p:nvSpPr>
          <p:cNvPr id="41" name="Google Shape;41;p1"/>
          <p:cNvSpPr txBox="1">
            <a:spLocks noGrp="1"/>
          </p:cNvSpPr>
          <p:nvPr>
            <p:ph type="subTitle" idx="1"/>
          </p:nvPr>
        </p:nvSpPr>
        <p:spPr>
          <a:xfrm>
            <a:off x="1714500" y="3693695"/>
            <a:ext cx="8763000" cy="108504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2F2F2"/>
              </a:buClr>
              <a:buSzPts val="2400"/>
              <a:buNone/>
            </a:pPr>
            <a:r>
              <a:rPr lang="en-US" dirty="0" err="1">
                <a:solidFill>
                  <a:srgbClr val="F2F2F2"/>
                </a:solidFill>
                <a:latin typeface="Exo"/>
                <a:ea typeface="Exo"/>
                <a:cs typeface="Exo"/>
                <a:sym typeface="Exo"/>
              </a:rPr>
              <a:t>Oleh</a:t>
            </a:r>
            <a:r>
              <a:rPr lang="en-US" dirty="0">
                <a:solidFill>
                  <a:srgbClr val="F2F2F2"/>
                </a:solidFill>
                <a:latin typeface="Exo"/>
                <a:ea typeface="Exo"/>
                <a:cs typeface="Exo"/>
                <a:sym typeface="Exo"/>
              </a:rPr>
              <a:t>:</a:t>
            </a:r>
            <a:endParaRPr dirty="0"/>
          </a:p>
          <a:p>
            <a:pPr marL="0" lvl="0" indent="0" algn="ctr" rtl="0">
              <a:lnSpc>
                <a:spcPct val="90000"/>
              </a:lnSpc>
              <a:spcBef>
                <a:spcPts val="1000"/>
              </a:spcBef>
              <a:spcAft>
                <a:spcPts val="0"/>
              </a:spcAft>
              <a:buClr>
                <a:schemeClr val="lt1"/>
              </a:buClr>
              <a:buSzPts val="2400"/>
              <a:buNone/>
            </a:pPr>
            <a:r>
              <a:rPr lang="en-US" sz="1800" dirty="0" err="1" smtClean="0"/>
              <a:t>Bunga</a:t>
            </a:r>
            <a:r>
              <a:rPr lang="en-US" sz="1800" dirty="0" smtClean="0"/>
              <a:t> Valencia Fernanda, </a:t>
            </a:r>
          </a:p>
          <a:p>
            <a:pPr marL="0" lvl="0" indent="0" algn="ctr" rtl="0">
              <a:lnSpc>
                <a:spcPct val="90000"/>
              </a:lnSpc>
              <a:spcBef>
                <a:spcPts val="1000"/>
              </a:spcBef>
              <a:spcAft>
                <a:spcPts val="0"/>
              </a:spcAft>
              <a:buClr>
                <a:schemeClr val="lt1"/>
              </a:buClr>
              <a:buSzPts val="2400"/>
              <a:buNone/>
            </a:pPr>
            <a:endParaRPr lang="en-US" sz="900" dirty="0"/>
          </a:p>
          <a:p>
            <a:pPr marL="0" lvl="0" indent="0" algn="ctr" rtl="0">
              <a:lnSpc>
                <a:spcPct val="90000"/>
              </a:lnSpc>
              <a:spcBef>
                <a:spcPts val="1000"/>
              </a:spcBef>
              <a:spcAft>
                <a:spcPts val="0"/>
              </a:spcAft>
              <a:buClr>
                <a:schemeClr val="lt1"/>
              </a:buClr>
              <a:buSzPts val="2400"/>
              <a:buNone/>
            </a:pPr>
            <a:r>
              <a:rPr lang="en-US" sz="1800" dirty="0" err="1" smtClean="0"/>
              <a:t>Dosen</a:t>
            </a:r>
            <a:r>
              <a:rPr lang="en-US" sz="1800" dirty="0" smtClean="0"/>
              <a:t> </a:t>
            </a:r>
            <a:r>
              <a:rPr lang="en-US" sz="1800" dirty="0" err="1" smtClean="0"/>
              <a:t>Pembimbing</a:t>
            </a:r>
            <a:r>
              <a:rPr lang="en-US" sz="1800" dirty="0" smtClean="0"/>
              <a:t> : </a:t>
            </a:r>
            <a:r>
              <a:rPr lang="en-US" sz="1800" dirty="0" err="1" smtClean="0"/>
              <a:t>Agus</a:t>
            </a:r>
            <a:r>
              <a:rPr lang="en-US" sz="1800" dirty="0" smtClean="0"/>
              <a:t> Salim, </a:t>
            </a:r>
            <a:r>
              <a:rPr lang="en-US" sz="1800" dirty="0" err="1" smtClean="0"/>
              <a:t>S.Psi</a:t>
            </a:r>
            <a:r>
              <a:rPr lang="en-US" sz="1800" dirty="0" smtClean="0"/>
              <a:t>., </a:t>
            </a:r>
            <a:r>
              <a:rPr lang="en-US" sz="1800" dirty="0" err="1" smtClean="0"/>
              <a:t>M.Pd</a:t>
            </a:r>
            <a:endParaRPr lang="en-US" sz="1800" dirty="0" smtClean="0"/>
          </a:p>
          <a:p>
            <a:pPr marL="0" lvl="0" indent="0" algn="ctr" rtl="0">
              <a:lnSpc>
                <a:spcPct val="90000"/>
              </a:lnSpc>
              <a:spcBef>
                <a:spcPts val="1000"/>
              </a:spcBef>
              <a:spcAft>
                <a:spcPts val="0"/>
              </a:spcAft>
              <a:buClr>
                <a:schemeClr val="lt1"/>
              </a:buClr>
              <a:buSzPts val="2400"/>
              <a:buNone/>
            </a:pPr>
            <a:endParaRPr sz="1050" dirty="0"/>
          </a:p>
          <a:p>
            <a:pPr marL="0" lvl="0" indent="0" algn="ctr" rtl="0">
              <a:lnSpc>
                <a:spcPct val="90000"/>
              </a:lnSpc>
              <a:spcBef>
                <a:spcPts val="1000"/>
              </a:spcBef>
              <a:spcAft>
                <a:spcPts val="0"/>
              </a:spcAft>
              <a:buClr>
                <a:schemeClr val="lt1"/>
              </a:buClr>
              <a:buSzPts val="2400"/>
              <a:buNone/>
            </a:pPr>
            <a:r>
              <a:rPr lang="en-US" sz="1800" dirty="0" err="1"/>
              <a:t>Progam</a:t>
            </a:r>
            <a:r>
              <a:rPr lang="en-US" sz="1800" dirty="0"/>
              <a:t> </a:t>
            </a:r>
            <a:r>
              <a:rPr lang="en-US" sz="1800" dirty="0" err="1" smtClean="0"/>
              <a:t>Studi</a:t>
            </a:r>
            <a:r>
              <a:rPr lang="en-US" sz="1800" dirty="0" smtClean="0"/>
              <a:t> </a:t>
            </a:r>
            <a:r>
              <a:rPr lang="en-US" sz="1800" dirty="0" err="1" smtClean="0"/>
              <a:t>Pendidikan</a:t>
            </a:r>
            <a:r>
              <a:rPr lang="en-US" sz="1800" dirty="0" smtClean="0"/>
              <a:t> Guru </a:t>
            </a:r>
            <a:r>
              <a:rPr lang="en-US" sz="1800" dirty="0" err="1" smtClean="0"/>
              <a:t>Pendidikan</a:t>
            </a:r>
            <a:r>
              <a:rPr lang="en-US" sz="1800" dirty="0" smtClean="0"/>
              <a:t> </a:t>
            </a:r>
            <a:r>
              <a:rPr lang="en-US" sz="1800" dirty="0" err="1" smtClean="0"/>
              <a:t>Anak</a:t>
            </a:r>
            <a:r>
              <a:rPr lang="en-US" sz="1800" dirty="0" smtClean="0"/>
              <a:t> </a:t>
            </a:r>
            <a:r>
              <a:rPr lang="en-US" sz="1800" dirty="0" err="1" smtClean="0"/>
              <a:t>Usia</a:t>
            </a:r>
            <a:r>
              <a:rPr lang="en-US" sz="1800" dirty="0" smtClean="0"/>
              <a:t> Dini</a:t>
            </a:r>
            <a:endParaRPr sz="1800" dirty="0"/>
          </a:p>
          <a:p>
            <a:pPr marL="0" lvl="0" indent="0" algn="ctr" rtl="0">
              <a:lnSpc>
                <a:spcPct val="90000"/>
              </a:lnSpc>
              <a:spcBef>
                <a:spcPts val="1000"/>
              </a:spcBef>
              <a:spcAft>
                <a:spcPts val="0"/>
              </a:spcAft>
              <a:buClr>
                <a:srgbClr val="F2F2F2"/>
              </a:buClr>
              <a:buSzPts val="2400"/>
              <a:buNone/>
            </a:pPr>
            <a:r>
              <a:rPr lang="en-US" sz="1800" dirty="0" err="1">
                <a:solidFill>
                  <a:srgbClr val="F2F2F2"/>
                </a:solidFill>
                <a:sym typeface="Exo"/>
              </a:rPr>
              <a:t>Universitas</a:t>
            </a:r>
            <a:r>
              <a:rPr lang="en-US" sz="1800" dirty="0">
                <a:solidFill>
                  <a:srgbClr val="F2F2F2"/>
                </a:solidFill>
                <a:sym typeface="Exo"/>
              </a:rPr>
              <a:t> </a:t>
            </a:r>
            <a:r>
              <a:rPr lang="en-US" sz="1800" dirty="0" err="1">
                <a:solidFill>
                  <a:srgbClr val="F2F2F2"/>
                </a:solidFill>
                <a:sym typeface="Exo"/>
              </a:rPr>
              <a:t>Muhammadiyah</a:t>
            </a:r>
            <a:r>
              <a:rPr lang="en-US" sz="1800" dirty="0">
                <a:solidFill>
                  <a:srgbClr val="F2F2F2"/>
                </a:solidFill>
                <a:sym typeface="Exo"/>
              </a:rPr>
              <a:t> </a:t>
            </a:r>
            <a:r>
              <a:rPr lang="en-US" sz="1800" dirty="0" err="1">
                <a:solidFill>
                  <a:srgbClr val="F2F2F2"/>
                </a:solidFill>
                <a:sym typeface="Exo"/>
              </a:rPr>
              <a:t>Sidoarjo</a:t>
            </a:r>
            <a:r>
              <a:rPr lang="en-US" sz="1800" dirty="0">
                <a:solidFill>
                  <a:srgbClr val="F2F2F2"/>
                </a:solidFill>
                <a:sym typeface="Exo"/>
              </a:rPr>
              <a:t> </a:t>
            </a:r>
            <a:endParaRPr sz="1800" dirty="0">
              <a:solidFill>
                <a:srgbClr val="F2F2F2"/>
              </a:solidFill>
              <a:sym typeface="Exo"/>
            </a:endParaRPr>
          </a:p>
          <a:p>
            <a:pPr marL="0" lvl="0" indent="0" algn="ctr" rtl="0">
              <a:lnSpc>
                <a:spcPct val="90000"/>
              </a:lnSpc>
              <a:spcBef>
                <a:spcPts val="1000"/>
              </a:spcBef>
              <a:spcAft>
                <a:spcPts val="0"/>
              </a:spcAft>
              <a:buClr>
                <a:srgbClr val="F2F2F2"/>
              </a:buClr>
              <a:buSzPts val="2400"/>
              <a:buNone/>
            </a:pPr>
            <a:r>
              <a:rPr lang="en-US" sz="1800" dirty="0" err="1" smtClean="0">
                <a:solidFill>
                  <a:srgbClr val="F2F2F2"/>
                </a:solidFill>
              </a:rPr>
              <a:t>Agustus</a:t>
            </a:r>
            <a:r>
              <a:rPr lang="en-US" sz="1800" dirty="0" smtClean="0">
                <a:solidFill>
                  <a:srgbClr val="F2F2F2"/>
                </a:solidFill>
              </a:rPr>
              <a:t>, </a:t>
            </a:r>
            <a:r>
              <a:rPr lang="en-US" sz="1800" dirty="0" smtClean="0">
                <a:solidFill>
                  <a:srgbClr val="F2F2F2"/>
                </a:solidFill>
              </a:rPr>
              <a:t>2026</a:t>
            </a:r>
            <a:endParaRPr sz="1800" dirty="0">
              <a:solidFill>
                <a:srgbClr val="F2F2F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166758" y="11333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smtClean="0"/>
              <a:t>Hasil</a:t>
            </a:r>
            <a:r>
              <a:rPr lang="en-US" dirty="0" smtClean="0"/>
              <a:t> </a:t>
            </a:r>
            <a:r>
              <a:rPr lang="en-US" dirty="0" err="1" smtClean="0"/>
              <a:t>Penelitian</a:t>
            </a:r>
            <a:endParaRPr dirty="0"/>
          </a:p>
        </p:txBody>
      </p:sp>
      <p:graphicFrame>
        <p:nvGraphicFramePr>
          <p:cNvPr id="7" name="Table 6"/>
          <p:cNvGraphicFramePr>
            <a:graphicFrameLocks noGrp="1"/>
          </p:cNvGraphicFramePr>
          <p:nvPr>
            <p:extLst>
              <p:ext uri="{D42A27DB-BD31-4B8C-83A1-F6EECF244321}">
                <p14:modId xmlns:p14="http://schemas.microsoft.com/office/powerpoint/2010/main" val="4294240441"/>
              </p:ext>
            </p:extLst>
          </p:nvPr>
        </p:nvGraphicFramePr>
        <p:xfrm>
          <a:off x="191016" y="1967528"/>
          <a:ext cx="11467584" cy="3930354"/>
        </p:xfrm>
        <a:graphic>
          <a:graphicData uri="http://schemas.openxmlformats.org/drawingml/2006/table">
            <a:tbl>
              <a:tblPr firstRow="1" firstCol="1" bandRow="1"/>
              <a:tblGrid>
                <a:gridCol w="4185230">
                  <a:extLst>
                    <a:ext uri="{9D8B030D-6E8A-4147-A177-3AD203B41FA5}">
                      <a16:colId xmlns:a16="http://schemas.microsoft.com/office/drawing/2014/main" val="1317109228"/>
                    </a:ext>
                  </a:extLst>
                </a:gridCol>
                <a:gridCol w="2392508">
                  <a:extLst>
                    <a:ext uri="{9D8B030D-6E8A-4147-A177-3AD203B41FA5}">
                      <a16:colId xmlns:a16="http://schemas.microsoft.com/office/drawing/2014/main" val="994377710"/>
                    </a:ext>
                  </a:extLst>
                </a:gridCol>
                <a:gridCol w="2068730">
                  <a:extLst>
                    <a:ext uri="{9D8B030D-6E8A-4147-A177-3AD203B41FA5}">
                      <a16:colId xmlns:a16="http://schemas.microsoft.com/office/drawing/2014/main" val="1717397069"/>
                    </a:ext>
                  </a:extLst>
                </a:gridCol>
                <a:gridCol w="2821116">
                  <a:extLst>
                    <a:ext uri="{9D8B030D-6E8A-4147-A177-3AD203B41FA5}">
                      <a16:colId xmlns:a16="http://schemas.microsoft.com/office/drawing/2014/main" val="909660350"/>
                    </a:ext>
                  </a:extLst>
                </a:gridCol>
              </a:tblGrid>
              <a:tr h="655059">
                <a:tc>
                  <a:txBody>
                    <a:bodyPr/>
                    <a:lstStyle/>
                    <a:p>
                      <a:pPr algn="ctr">
                        <a:spcBef>
                          <a:spcPts val="600"/>
                        </a:spcBef>
                        <a:spcAft>
                          <a:spcPts val="600"/>
                        </a:spcAft>
                      </a:pPr>
                      <a:r>
                        <a:rPr lang="en-US" sz="2000" b="1" i="0">
                          <a:solidFill>
                            <a:srgbClr val="000000"/>
                          </a:solidFill>
                          <a:effectLst/>
                          <a:latin typeface="Century" panose="02040604050505020304" pitchFamily="18" charset="0"/>
                          <a:ea typeface="Times New Roman" panose="02020603050405020304" pitchFamily="18" charset="0"/>
                          <a:cs typeface="FreeSans"/>
                        </a:rPr>
                        <a:t>Aspek Pengamatan</a:t>
                      </a:r>
                      <a:endParaRPr lang="en-US" sz="2000" i="1">
                        <a:effectLst/>
                        <a:latin typeface="Century" panose="02040604050505020304" pitchFamily="18" charset="0"/>
                        <a:ea typeface="Times New Roman" panose="02020603050405020304" pitchFamily="18" charset="0"/>
                        <a:cs typeface="FreeSans"/>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en-US" sz="2000" b="1" i="0">
                          <a:solidFill>
                            <a:srgbClr val="000000"/>
                          </a:solidFill>
                          <a:effectLst/>
                          <a:latin typeface="Century" panose="02040604050505020304" pitchFamily="18" charset="0"/>
                          <a:ea typeface="Times New Roman" panose="02020603050405020304" pitchFamily="18" charset="0"/>
                          <a:cs typeface="FreeSans"/>
                        </a:rPr>
                        <a:t>Rata-Rata Skor</a:t>
                      </a:r>
                      <a:endParaRPr lang="en-US" sz="2000" i="1">
                        <a:effectLst/>
                        <a:latin typeface="Century" panose="02040604050505020304" pitchFamily="18" charset="0"/>
                        <a:ea typeface="Times New Roman" panose="02020603050405020304" pitchFamily="18" charset="0"/>
                        <a:cs typeface="FreeSan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en-US" sz="2000" b="1" i="0">
                          <a:solidFill>
                            <a:srgbClr val="000000"/>
                          </a:solidFill>
                          <a:effectLst/>
                          <a:latin typeface="Century" panose="02040604050505020304" pitchFamily="18" charset="0"/>
                          <a:ea typeface="Times New Roman" panose="02020603050405020304" pitchFamily="18" charset="0"/>
                          <a:cs typeface="FreeSans"/>
                        </a:rPr>
                        <a:t>Kategori Skor</a:t>
                      </a:r>
                      <a:endParaRPr lang="en-US" sz="2000" i="1">
                        <a:effectLst/>
                        <a:latin typeface="Century" panose="02040604050505020304" pitchFamily="18" charset="0"/>
                        <a:ea typeface="Times New Roman" panose="02020603050405020304" pitchFamily="18" charset="0"/>
                        <a:cs typeface="FreeSan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en-US" sz="2000" b="1" i="0">
                          <a:solidFill>
                            <a:srgbClr val="000000"/>
                          </a:solidFill>
                          <a:effectLst/>
                          <a:latin typeface="Century" panose="02040604050505020304" pitchFamily="18" charset="0"/>
                          <a:ea typeface="Times New Roman" panose="02020603050405020304" pitchFamily="18" charset="0"/>
                          <a:cs typeface="FreeSans"/>
                        </a:rPr>
                        <a:t>Peringkat Dominan</a:t>
                      </a:r>
                      <a:endParaRPr lang="en-US" sz="2000" i="1">
                        <a:effectLst/>
                        <a:latin typeface="Century" panose="02040604050505020304" pitchFamily="18" charset="0"/>
                        <a:ea typeface="Times New Roman" panose="02020603050405020304" pitchFamily="18" charset="0"/>
                        <a:cs typeface="FreeSans"/>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3049822"/>
                  </a:ext>
                </a:extLst>
              </a:tr>
              <a:tr h="655059">
                <a:tc>
                  <a:txBody>
                    <a:bodyPr/>
                    <a:lstStyle/>
                    <a:p>
                      <a:pPr algn="ctr">
                        <a:spcBef>
                          <a:spcPts val="600"/>
                        </a:spcBef>
                        <a:spcAft>
                          <a:spcPts val="600"/>
                        </a:spcAft>
                      </a:pPr>
                      <a:r>
                        <a:rPr lang="en-US" sz="2000" i="0">
                          <a:solidFill>
                            <a:srgbClr val="000000"/>
                          </a:solidFill>
                          <a:effectLst/>
                          <a:latin typeface="Century" panose="02040604050505020304" pitchFamily="18" charset="0"/>
                          <a:ea typeface="Times New Roman" panose="02020603050405020304" pitchFamily="18" charset="0"/>
                          <a:cs typeface="FreeSans"/>
                        </a:rPr>
                        <a:t>Persiapan Kegiatan </a:t>
                      </a:r>
                      <a:r>
                        <a:rPr lang="en-US" sz="2000" i="1">
                          <a:solidFill>
                            <a:srgbClr val="000000"/>
                          </a:solidFill>
                          <a:effectLst/>
                          <a:latin typeface="Century" panose="02040604050505020304" pitchFamily="18" charset="0"/>
                          <a:ea typeface="Times New Roman" panose="02020603050405020304" pitchFamily="18" charset="0"/>
                          <a:cs typeface="FreeSans"/>
                        </a:rPr>
                        <a:t>Market Day</a:t>
                      </a:r>
                      <a:endParaRPr lang="en-US" sz="2000" i="1">
                        <a:effectLst/>
                        <a:latin typeface="Century" panose="02040604050505020304" pitchFamily="18" charset="0"/>
                        <a:ea typeface="Times New Roman" panose="02020603050405020304" pitchFamily="18" charset="0"/>
                        <a:cs typeface="FreeSans"/>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en-US" sz="2000" i="0">
                          <a:solidFill>
                            <a:srgbClr val="000000"/>
                          </a:solidFill>
                          <a:effectLst/>
                          <a:latin typeface="Century" panose="02040604050505020304" pitchFamily="18" charset="0"/>
                          <a:ea typeface="Times New Roman" panose="02020603050405020304" pitchFamily="18" charset="0"/>
                          <a:cs typeface="FreeSans"/>
                        </a:rPr>
                        <a:t>3,63</a:t>
                      </a:r>
                      <a:endParaRPr lang="en-US" sz="2000" i="1">
                        <a:effectLst/>
                        <a:latin typeface="Century" panose="02040604050505020304" pitchFamily="18" charset="0"/>
                        <a:ea typeface="Times New Roman" panose="02020603050405020304" pitchFamily="18" charset="0"/>
                        <a:cs typeface="FreeSan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en-US" sz="2000" i="0">
                          <a:solidFill>
                            <a:srgbClr val="000000"/>
                          </a:solidFill>
                          <a:effectLst/>
                          <a:latin typeface="Century" panose="02040604050505020304" pitchFamily="18" charset="0"/>
                          <a:ea typeface="Times New Roman" panose="02020603050405020304" pitchFamily="18" charset="0"/>
                          <a:cs typeface="FreeSans"/>
                        </a:rPr>
                        <a:t>Sangat Baik</a:t>
                      </a:r>
                      <a:endParaRPr lang="en-US" sz="2000" i="1">
                        <a:effectLst/>
                        <a:latin typeface="Century" panose="02040604050505020304" pitchFamily="18" charset="0"/>
                        <a:ea typeface="Times New Roman" panose="02020603050405020304" pitchFamily="18" charset="0"/>
                        <a:cs typeface="FreeSan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en-US" sz="2000" i="0">
                          <a:solidFill>
                            <a:srgbClr val="000000"/>
                          </a:solidFill>
                          <a:effectLst/>
                          <a:latin typeface="Century" panose="02040604050505020304" pitchFamily="18" charset="0"/>
                          <a:ea typeface="Times New Roman" panose="02020603050405020304" pitchFamily="18" charset="0"/>
                          <a:cs typeface="FreeSans"/>
                        </a:rPr>
                        <a:t>1</a:t>
                      </a:r>
                      <a:endParaRPr lang="en-US" sz="2000" i="1">
                        <a:effectLst/>
                        <a:latin typeface="Century" panose="02040604050505020304" pitchFamily="18" charset="0"/>
                        <a:ea typeface="Times New Roman" panose="02020603050405020304" pitchFamily="18" charset="0"/>
                        <a:cs typeface="FreeSans"/>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9139605"/>
                  </a:ext>
                </a:extLst>
              </a:tr>
              <a:tr h="655059">
                <a:tc>
                  <a:txBody>
                    <a:bodyPr/>
                    <a:lstStyle/>
                    <a:p>
                      <a:pPr algn="ctr">
                        <a:spcBef>
                          <a:spcPts val="600"/>
                        </a:spcBef>
                        <a:spcAft>
                          <a:spcPts val="600"/>
                        </a:spcAft>
                      </a:pPr>
                      <a:r>
                        <a:rPr lang="en-US" sz="2000" i="0">
                          <a:solidFill>
                            <a:srgbClr val="000000"/>
                          </a:solidFill>
                          <a:effectLst/>
                          <a:latin typeface="Century" panose="02040604050505020304" pitchFamily="18" charset="0"/>
                          <a:ea typeface="Times New Roman" panose="02020603050405020304" pitchFamily="18" charset="0"/>
                          <a:cs typeface="FreeSans"/>
                        </a:rPr>
                        <a:t>Kemandirian dalam Komunikasi</a:t>
                      </a:r>
                      <a:endParaRPr lang="en-US" sz="2000" i="1">
                        <a:effectLst/>
                        <a:latin typeface="Century" panose="02040604050505020304" pitchFamily="18" charset="0"/>
                        <a:ea typeface="Times New Roman" panose="02020603050405020304" pitchFamily="18" charset="0"/>
                        <a:cs typeface="FreeSans"/>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en-US" sz="2000" i="0">
                          <a:solidFill>
                            <a:srgbClr val="000000"/>
                          </a:solidFill>
                          <a:effectLst/>
                          <a:latin typeface="Century" panose="02040604050505020304" pitchFamily="18" charset="0"/>
                          <a:ea typeface="Times New Roman" panose="02020603050405020304" pitchFamily="18" charset="0"/>
                          <a:cs typeface="FreeSans"/>
                        </a:rPr>
                        <a:t>3,53</a:t>
                      </a:r>
                      <a:endParaRPr lang="en-US" sz="2000" i="1">
                        <a:effectLst/>
                        <a:latin typeface="Century" panose="02040604050505020304" pitchFamily="18" charset="0"/>
                        <a:ea typeface="Times New Roman" panose="02020603050405020304" pitchFamily="18" charset="0"/>
                        <a:cs typeface="FreeSan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en-US" sz="2000" i="0">
                          <a:solidFill>
                            <a:srgbClr val="000000"/>
                          </a:solidFill>
                          <a:effectLst/>
                          <a:latin typeface="Century" panose="02040604050505020304" pitchFamily="18" charset="0"/>
                          <a:ea typeface="Times New Roman" panose="02020603050405020304" pitchFamily="18" charset="0"/>
                          <a:cs typeface="FreeSans"/>
                        </a:rPr>
                        <a:t>Sangat Baik</a:t>
                      </a:r>
                      <a:endParaRPr lang="en-US" sz="2000" i="1">
                        <a:effectLst/>
                        <a:latin typeface="Century" panose="02040604050505020304" pitchFamily="18" charset="0"/>
                        <a:ea typeface="Times New Roman" panose="02020603050405020304" pitchFamily="18" charset="0"/>
                        <a:cs typeface="FreeSan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en-US" sz="2000" i="0">
                          <a:solidFill>
                            <a:srgbClr val="000000"/>
                          </a:solidFill>
                          <a:effectLst/>
                          <a:latin typeface="Century" panose="02040604050505020304" pitchFamily="18" charset="0"/>
                          <a:ea typeface="Times New Roman" panose="02020603050405020304" pitchFamily="18" charset="0"/>
                          <a:cs typeface="FreeSans"/>
                        </a:rPr>
                        <a:t>3</a:t>
                      </a:r>
                      <a:endParaRPr lang="en-US" sz="2000" i="1">
                        <a:effectLst/>
                        <a:latin typeface="Century" panose="02040604050505020304" pitchFamily="18" charset="0"/>
                        <a:ea typeface="Times New Roman" panose="02020603050405020304" pitchFamily="18" charset="0"/>
                        <a:cs typeface="FreeSans"/>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7082115"/>
                  </a:ext>
                </a:extLst>
              </a:tr>
              <a:tr h="655059">
                <a:tc>
                  <a:txBody>
                    <a:bodyPr/>
                    <a:lstStyle/>
                    <a:p>
                      <a:pPr algn="ctr">
                        <a:spcBef>
                          <a:spcPts val="600"/>
                        </a:spcBef>
                        <a:spcAft>
                          <a:spcPts val="600"/>
                        </a:spcAft>
                      </a:pPr>
                      <a:r>
                        <a:rPr lang="en-US" sz="2000" i="0">
                          <a:solidFill>
                            <a:srgbClr val="000000"/>
                          </a:solidFill>
                          <a:effectLst/>
                          <a:latin typeface="Century" panose="02040604050505020304" pitchFamily="18" charset="0"/>
                          <a:ea typeface="Times New Roman" panose="02020603050405020304" pitchFamily="18" charset="0"/>
                          <a:cs typeface="FreeSans"/>
                        </a:rPr>
                        <a:t>Kemandirian dalam Transaksi</a:t>
                      </a:r>
                      <a:endParaRPr lang="en-US" sz="2000" i="1">
                        <a:effectLst/>
                        <a:latin typeface="Century" panose="02040604050505020304" pitchFamily="18" charset="0"/>
                        <a:ea typeface="Times New Roman" panose="02020603050405020304" pitchFamily="18" charset="0"/>
                        <a:cs typeface="FreeSans"/>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en-US" sz="2000" i="0">
                          <a:solidFill>
                            <a:srgbClr val="000000"/>
                          </a:solidFill>
                          <a:effectLst/>
                          <a:latin typeface="Century" panose="02040604050505020304" pitchFamily="18" charset="0"/>
                          <a:ea typeface="Times New Roman" panose="02020603050405020304" pitchFamily="18" charset="0"/>
                          <a:cs typeface="FreeSans"/>
                        </a:rPr>
                        <a:t>3,40</a:t>
                      </a:r>
                      <a:endParaRPr lang="en-US" sz="2000" i="1">
                        <a:effectLst/>
                        <a:latin typeface="Century" panose="02040604050505020304" pitchFamily="18" charset="0"/>
                        <a:ea typeface="Times New Roman" panose="02020603050405020304" pitchFamily="18" charset="0"/>
                        <a:cs typeface="FreeSan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en-US" sz="2000" i="0">
                          <a:solidFill>
                            <a:srgbClr val="000000"/>
                          </a:solidFill>
                          <a:effectLst/>
                          <a:latin typeface="Century" panose="02040604050505020304" pitchFamily="18" charset="0"/>
                          <a:ea typeface="Times New Roman" panose="02020603050405020304" pitchFamily="18" charset="0"/>
                          <a:cs typeface="FreeSans"/>
                        </a:rPr>
                        <a:t>Baik</a:t>
                      </a:r>
                      <a:endParaRPr lang="en-US" sz="2000" i="1">
                        <a:effectLst/>
                        <a:latin typeface="Century" panose="02040604050505020304" pitchFamily="18" charset="0"/>
                        <a:ea typeface="Times New Roman" panose="02020603050405020304" pitchFamily="18" charset="0"/>
                        <a:cs typeface="FreeSan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en-US" sz="2000" i="0">
                          <a:solidFill>
                            <a:srgbClr val="000000"/>
                          </a:solidFill>
                          <a:effectLst/>
                          <a:latin typeface="Century" panose="02040604050505020304" pitchFamily="18" charset="0"/>
                          <a:ea typeface="Times New Roman" panose="02020603050405020304" pitchFamily="18" charset="0"/>
                          <a:cs typeface="FreeSans"/>
                        </a:rPr>
                        <a:t>5</a:t>
                      </a:r>
                      <a:endParaRPr lang="en-US" sz="2000" i="1">
                        <a:effectLst/>
                        <a:latin typeface="Century" panose="02040604050505020304" pitchFamily="18" charset="0"/>
                        <a:ea typeface="Times New Roman" panose="02020603050405020304" pitchFamily="18" charset="0"/>
                        <a:cs typeface="FreeSans"/>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3956129"/>
                  </a:ext>
                </a:extLst>
              </a:tr>
              <a:tr h="655059">
                <a:tc>
                  <a:txBody>
                    <a:bodyPr/>
                    <a:lstStyle/>
                    <a:p>
                      <a:pPr algn="ctr">
                        <a:spcBef>
                          <a:spcPts val="600"/>
                        </a:spcBef>
                        <a:spcAft>
                          <a:spcPts val="600"/>
                        </a:spcAft>
                      </a:pPr>
                      <a:r>
                        <a:rPr lang="en-US" sz="2000" i="0">
                          <a:solidFill>
                            <a:srgbClr val="000000"/>
                          </a:solidFill>
                          <a:effectLst/>
                          <a:latin typeface="Century" panose="02040604050505020304" pitchFamily="18" charset="0"/>
                          <a:ea typeface="Times New Roman" panose="02020603050405020304" pitchFamily="18" charset="0"/>
                          <a:cs typeface="FreeSans"/>
                        </a:rPr>
                        <a:t>Tanggung Jawab</a:t>
                      </a:r>
                      <a:endParaRPr lang="en-US" sz="2000" i="1">
                        <a:effectLst/>
                        <a:latin typeface="Century" panose="02040604050505020304" pitchFamily="18" charset="0"/>
                        <a:ea typeface="Times New Roman" panose="02020603050405020304" pitchFamily="18" charset="0"/>
                        <a:cs typeface="FreeSans"/>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en-US" sz="2000" i="0" dirty="0">
                          <a:solidFill>
                            <a:srgbClr val="000000"/>
                          </a:solidFill>
                          <a:effectLst/>
                          <a:latin typeface="Century" panose="02040604050505020304" pitchFamily="18" charset="0"/>
                          <a:ea typeface="Times New Roman" panose="02020603050405020304" pitchFamily="18" charset="0"/>
                          <a:cs typeface="FreeSans"/>
                        </a:rPr>
                        <a:t>3,58</a:t>
                      </a:r>
                      <a:endParaRPr lang="en-US" sz="2000" i="1" dirty="0">
                        <a:effectLst/>
                        <a:latin typeface="Century" panose="02040604050505020304" pitchFamily="18" charset="0"/>
                        <a:ea typeface="Times New Roman" panose="02020603050405020304" pitchFamily="18" charset="0"/>
                        <a:cs typeface="FreeSan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en-US" sz="2000" i="0">
                          <a:solidFill>
                            <a:srgbClr val="000000"/>
                          </a:solidFill>
                          <a:effectLst/>
                          <a:latin typeface="Century" panose="02040604050505020304" pitchFamily="18" charset="0"/>
                          <a:ea typeface="Times New Roman" panose="02020603050405020304" pitchFamily="18" charset="0"/>
                          <a:cs typeface="FreeSans"/>
                        </a:rPr>
                        <a:t>Sangat Baik</a:t>
                      </a:r>
                      <a:endParaRPr lang="en-US" sz="2000" i="1">
                        <a:effectLst/>
                        <a:latin typeface="Century" panose="02040604050505020304" pitchFamily="18" charset="0"/>
                        <a:ea typeface="Times New Roman" panose="02020603050405020304" pitchFamily="18" charset="0"/>
                        <a:cs typeface="FreeSan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en-US" sz="2000" i="0">
                          <a:solidFill>
                            <a:srgbClr val="000000"/>
                          </a:solidFill>
                          <a:effectLst/>
                          <a:latin typeface="Century" panose="02040604050505020304" pitchFamily="18" charset="0"/>
                          <a:ea typeface="Times New Roman" panose="02020603050405020304" pitchFamily="18" charset="0"/>
                          <a:cs typeface="FreeSans"/>
                        </a:rPr>
                        <a:t>2</a:t>
                      </a:r>
                      <a:endParaRPr lang="en-US" sz="2000" i="1">
                        <a:effectLst/>
                        <a:latin typeface="Century" panose="02040604050505020304" pitchFamily="18" charset="0"/>
                        <a:ea typeface="Times New Roman" panose="02020603050405020304" pitchFamily="18" charset="0"/>
                        <a:cs typeface="FreeSans"/>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3255672"/>
                  </a:ext>
                </a:extLst>
              </a:tr>
              <a:tr h="655059">
                <a:tc>
                  <a:txBody>
                    <a:bodyPr/>
                    <a:lstStyle/>
                    <a:p>
                      <a:pPr algn="ctr">
                        <a:spcBef>
                          <a:spcPts val="600"/>
                        </a:spcBef>
                        <a:spcAft>
                          <a:spcPts val="600"/>
                        </a:spcAft>
                      </a:pPr>
                      <a:r>
                        <a:rPr lang="en-US" sz="2000" i="0">
                          <a:solidFill>
                            <a:srgbClr val="000000"/>
                          </a:solidFill>
                          <a:effectLst/>
                          <a:latin typeface="Century" panose="02040604050505020304" pitchFamily="18" charset="0"/>
                          <a:ea typeface="Times New Roman" panose="02020603050405020304" pitchFamily="18" charset="0"/>
                          <a:cs typeface="FreeSans"/>
                        </a:rPr>
                        <a:t>Kepercayaan Diri</a:t>
                      </a:r>
                      <a:endParaRPr lang="en-US" sz="2000" i="1">
                        <a:effectLst/>
                        <a:latin typeface="Century" panose="02040604050505020304" pitchFamily="18" charset="0"/>
                        <a:ea typeface="Times New Roman" panose="02020603050405020304" pitchFamily="18" charset="0"/>
                        <a:cs typeface="FreeSans"/>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en-US" sz="2000" i="0">
                          <a:solidFill>
                            <a:srgbClr val="000000"/>
                          </a:solidFill>
                          <a:effectLst/>
                          <a:latin typeface="Century" panose="02040604050505020304" pitchFamily="18" charset="0"/>
                          <a:ea typeface="Times New Roman" panose="02020603050405020304" pitchFamily="18" charset="0"/>
                          <a:cs typeface="FreeSans"/>
                        </a:rPr>
                        <a:t>3,45</a:t>
                      </a:r>
                      <a:endParaRPr lang="en-US" sz="2000" i="1">
                        <a:effectLst/>
                        <a:latin typeface="Century" panose="02040604050505020304" pitchFamily="18" charset="0"/>
                        <a:ea typeface="Times New Roman" panose="02020603050405020304" pitchFamily="18" charset="0"/>
                        <a:cs typeface="FreeSan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en-US" sz="2000" i="0">
                          <a:solidFill>
                            <a:srgbClr val="000000"/>
                          </a:solidFill>
                          <a:effectLst/>
                          <a:latin typeface="Century" panose="02040604050505020304" pitchFamily="18" charset="0"/>
                          <a:ea typeface="Times New Roman" panose="02020603050405020304" pitchFamily="18" charset="0"/>
                          <a:cs typeface="FreeSans"/>
                        </a:rPr>
                        <a:t>Baik</a:t>
                      </a:r>
                      <a:endParaRPr lang="en-US" sz="2000" i="1">
                        <a:effectLst/>
                        <a:latin typeface="Century" panose="02040604050505020304" pitchFamily="18" charset="0"/>
                        <a:ea typeface="Times New Roman" panose="02020603050405020304" pitchFamily="18" charset="0"/>
                        <a:cs typeface="FreeSan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en-US" sz="2000" i="0" dirty="0">
                          <a:solidFill>
                            <a:srgbClr val="000000"/>
                          </a:solidFill>
                          <a:effectLst/>
                          <a:latin typeface="Century" panose="02040604050505020304" pitchFamily="18" charset="0"/>
                          <a:ea typeface="Times New Roman" panose="02020603050405020304" pitchFamily="18" charset="0"/>
                          <a:cs typeface="FreeSans"/>
                        </a:rPr>
                        <a:t>4</a:t>
                      </a:r>
                      <a:endParaRPr lang="en-US" sz="2000" i="1" dirty="0">
                        <a:effectLst/>
                        <a:latin typeface="Century" panose="02040604050505020304" pitchFamily="18" charset="0"/>
                        <a:ea typeface="Times New Roman" panose="02020603050405020304" pitchFamily="18" charset="0"/>
                        <a:cs typeface="FreeSans"/>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66773295"/>
                  </a:ext>
                </a:extLst>
              </a:tr>
            </a:tbl>
          </a:graphicData>
        </a:graphic>
      </p:graphicFrame>
      <p:sp>
        <p:nvSpPr>
          <p:cNvPr id="8" name="Rectangle 3"/>
          <p:cNvSpPr>
            <a:spLocks noGrp="1" noChangeArrowheads="1"/>
          </p:cNvSpPr>
          <p:nvPr>
            <p:ph type="body" idx="1"/>
          </p:nvPr>
        </p:nvSpPr>
        <p:spPr bwMode="auto">
          <a:xfrm>
            <a:off x="191016" y="1420800"/>
            <a:ext cx="11644534"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100" b="1" dirty="0" err="1">
                <a:solidFill>
                  <a:srgbClr val="000000"/>
                </a:solidFill>
                <a:latin typeface="Century" panose="02040604050505020304" pitchFamily="18" charset="0"/>
                <a:ea typeface="Times New Roman" panose="02020603050405020304" pitchFamily="18" charset="0"/>
              </a:rPr>
              <a:t>R</a:t>
            </a:r>
            <a:r>
              <a:rPr kumimoji="0" lang="en-US" altLang="zh-CN" sz="2100" b="1" i="0" u="none" strike="noStrike" cap="none" normalizeH="0" baseline="0" dirty="0" err="1" smtClean="0">
                <a:ln>
                  <a:noFill/>
                </a:ln>
                <a:solidFill>
                  <a:srgbClr val="000000"/>
                </a:solidFill>
                <a:effectLst/>
                <a:latin typeface="Century" panose="02040604050505020304" pitchFamily="18" charset="0"/>
                <a:ea typeface="Times New Roman" panose="02020603050405020304" pitchFamily="18" charset="0"/>
              </a:rPr>
              <a:t>ekapitulasi</a:t>
            </a:r>
            <a:r>
              <a:rPr kumimoji="0" lang="en-US" altLang="zh-CN" sz="2100" b="1" i="0" u="none" strike="noStrike" cap="none" normalizeH="0" baseline="0" dirty="0" smtClean="0">
                <a:ln>
                  <a:noFill/>
                </a:ln>
                <a:solidFill>
                  <a:srgbClr val="000000"/>
                </a:solidFill>
                <a:effectLst/>
                <a:latin typeface="Century" panose="02040604050505020304" pitchFamily="18" charset="0"/>
                <a:ea typeface="Times New Roman" panose="02020603050405020304" pitchFamily="18" charset="0"/>
              </a:rPr>
              <a:t> </a:t>
            </a:r>
            <a:r>
              <a:rPr kumimoji="0" lang="en-US" altLang="zh-CN" sz="2100" b="1" i="0" u="none" strike="noStrike" cap="none" normalizeH="0" baseline="0" dirty="0" err="1" smtClean="0">
                <a:ln>
                  <a:noFill/>
                </a:ln>
                <a:solidFill>
                  <a:srgbClr val="000000"/>
                </a:solidFill>
                <a:effectLst/>
                <a:latin typeface="Century" panose="02040604050505020304" pitchFamily="18" charset="0"/>
                <a:ea typeface="Times New Roman" panose="02020603050405020304" pitchFamily="18" charset="0"/>
              </a:rPr>
              <a:t>Hasil</a:t>
            </a:r>
            <a:r>
              <a:rPr kumimoji="0" lang="en-US" altLang="zh-CN" sz="2100" b="1" i="0" u="none" strike="noStrike" cap="none" normalizeH="0" baseline="0" dirty="0" smtClean="0">
                <a:ln>
                  <a:noFill/>
                </a:ln>
                <a:solidFill>
                  <a:srgbClr val="000000"/>
                </a:solidFill>
                <a:effectLst/>
                <a:latin typeface="Century" panose="02040604050505020304" pitchFamily="18" charset="0"/>
                <a:ea typeface="Times New Roman" panose="02020603050405020304" pitchFamily="18" charset="0"/>
              </a:rPr>
              <a:t> </a:t>
            </a:r>
            <a:r>
              <a:rPr kumimoji="0" lang="en-US" altLang="zh-CN" sz="2100" b="1" i="0" u="none" strike="noStrike" cap="none" normalizeH="0" baseline="0" dirty="0" err="1" smtClean="0">
                <a:ln>
                  <a:noFill/>
                </a:ln>
                <a:solidFill>
                  <a:srgbClr val="000000"/>
                </a:solidFill>
                <a:effectLst/>
                <a:latin typeface="Century" panose="02040604050505020304" pitchFamily="18" charset="0"/>
                <a:ea typeface="Times New Roman" panose="02020603050405020304" pitchFamily="18" charset="0"/>
              </a:rPr>
              <a:t>Pengamatan</a:t>
            </a:r>
            <a:r>
              <a:rPr kumimoji="0" lang="en-US" altLang="zh-CN" sz="2100" b="1" i="0" u="none" strike="noStrike" cap="none" normalizeH="0" baseline="0" dirty="0" smtClean="0">
                <a:ln>
                  <a:noFill/>
                </a:ln>
                <a:solidFill>
                  <a:srgbClr val="000000"/>
                </a:solidFill>
                <a:effectLst/>
                <a:latin typeface="Century" panose="02040604050505020304" pitchFamily="18" charset="0"/>
                <a:ea typeface="Times New Roman" panose="02020603050405020304" pitchFamily="18" charset="0"/>
              </a:rPr>
              <a:t> </a:t>
            </a:r>
            <a:r>
              <a:rPr kumimoji="0" lang="en-US" altLang="zh-CN" sz="2100" b="1" i="0" u="none" strike="noStrike" cap="none" normalizeH="0" baseline="0" dirty="0" err="1" smtClean="0">
                <a:ln>
                  <a:noFill/>
                </a:ln>
                <a:solidFill>
                  <a:srgbClr val="000000"/>
                </a:solidFill>
                <a:effectLst/>
                <a:latin typeface="Century" panose="02040604050505020304" pitchFamily="18" charset="0"/>
                <a:ea typeface="Times New Roman" panose="02020603050405020304" pitchFamily="18" charset="0"/>
              </a:rPr>
              <a:t>Kemandirian</a:t>
            </a:r>
            <a:r>
              <a:rPr kumimoji="0" lang="en-US" altLang="zh-CN" sz="2100" b="1" i="0" u="none" strike="noStrike" cap="none" normalizeH="0" baseline="0" dirty="0" smtClean="0">
                <a:ln>
                  <a:noFill/>
                </a:ln>
                <a:solidFill>
                  <a:srgbClr val="000000"/>
                </a:solidFill>
                <a:effectLst/>
                <a:latin typeface="Century" panose="02040604050505020304" pitchFamily="18" charset="0"/>
                <a:ea typeface="Times New Roman" panose="02020603050405020304" pitchFamily="18" charset="0"/>
              </a:rPr>
              <a:t> </a:t>
            </a:r>
            <a:r>
              <a:rPr kumimoji="0" lang="en-US" altLang="zh-CN" sz="2100" b="1" i="0" u="none" strike="noStrike" cap="none" normalizeH="0" baseline="0" dirty="0" err="1" smtClean="0">
                <a:ln>
                  <a:noFill/>
                </a:ln>
                <a:solidFill>
                  <a:srgbClr val="000000"/>
                </a:solidFill>
                <a:effectLst/>
                <a:latin typeface="Century" panose="02040604050505020304" pitchFamily="18" charset="0"/>
                <a:ea typeface="Times New Roman" panose="02020603050405020304" pitchFamily="18" charset="0"/>
              </a:rPr>
              <a:t>Anak</a:t>
            </a:r>
            <a:r>
              <a:rPr kumimoji="0" lang="en-US" altLang="zh-CN" sz="2100" b="1" i="0" u="none" strike="noStrike" cap="none" normalizeH="0" baseline="0" dirty="0" smtClean="0">
                <a:ln>
                  <a:noFill/>
                </a:ln>
                <a:solidFill>
                  <a:srgbClr val="000000"/>
                </a:solidFill>
                <a:effectLst/>
                <a:latin typeface="Century" panose="02040604050505020304" pitchFamily="18" charset="0"/>
                <a:ea typeface="Times New Roman" panose="02020603050405020304" pitchFamily="18" charset="0"/>
              </a:rPr>
              <a:t> </a:t>
            </a:r>
            <a:r>
              <a:rPr kumimoji="0" lang="en-US" altLang="zh-CN" sz="2100" b="1" i="0" u="none" strike="noStrike" cap="none" normalizeH="0" baseline="0" dirty="0" err="1" smtClean="0">
                <a:ln>
                  <a:noFill/>
                </a:ln>
                <a:solidFill>
                  <a:srgbClr val="000000"/>
                </a:solidFill>
                <a:effectLst/>
                <a:latin typeface="Century" panose="02040604050505020304" pitchFamily="18" charset="0"/>
                <a:ea typeface="Times New Roman" panose="02020603050405020304" pitchFamily="18" charset="0"/>
              </a:rPr>
              <a:t>pada</a:t>
            </a:r>
            <a:r>
              <a:rPr kumimoji="0" lang="en-US" altLang="zh-CN" sz="2100" b="1" i="0" u="none" strike="noStrike" cap="none" normalizeH="0" baseline="0" dirty="0" smtClean="0">
                <a:ln>
                  <a:noFill/>
                </a:ln>
                <a:solidFill>
                  <a:srgbClr val="000000"/>
                </a:solidFill>
                <a:effectLst/>
                <a:latin typeface="Century" panose="02040604050505020304" pitchFamily="18" charset="0"/>
                <a:ea typeface="Times New Roman" panose="02020603050405020304" pitchFamily="18" charset="0"/>
              </a:rPr>
              <a:t> </a:t>
            </a:r>
            <a:r>
              <a:rPr kumimoji="0" lang="en-US" altLang="zh-CN" sz="2100" b="1" i="0" u="none" strike="noStrike" cap="none" normalizeH="0" baseline="0" dirty="0" err="1" smtClean="0">
                <a:ln>
                  <a:noFill/>
                </a:ln>
                <a:solidFill>
                  <a:srgbClr val="000000"/>
                </a:solidFill>
                <a:effectLst/>
                <a:latin typeface="Century" panose="02040604050505020304" pitchFamily="18" charset="0"/>
                <a:ea typeface="Times New Roman" panose="02020603050405020304" pitchFamily="18" charset="0"/>
              </a:rPr>
              <a:t>Kegiatan</a:t>
            </a:r>
            <a:r>
              <a:rPr kumimoji="0" lang="en-US" altLang="zh-CN" sz="2100" b="1" i="0" u="none" strike="noStrike" cap="none" normalizeH="0" baseline="0" dirty="0" smtClean="0">
                <a:ln>
                  <a:noFill/>
                </a:ln>
                <a:solidFill>
                  <a:srgbClr val="000000"/>
                </a:solidFill>
                <a:effectLst/>
                <a:latin typeface="Century" panose="02040604050505020304" pitchFamily="18" charset="0"/>
                <a:ea typeface="Times New Roman" panose="02020603050405020304" pitchFamily="18" charset="0"/>
              </a:rPr>
              <a:t> Traditional Market Day</a:t>
            </a:r>
            <a:endParaRPr kumimoji="0" lang="en-US" altLang="zh-CN" sz="2100" b="0" i="0" u="none" strike="noStrike" cap="none" normalizeH="0" baseline="0" dirty="0" smtClean="0">
              <a:ln>
                <a:noFill/>
              </a:ln>
              <a:solidFill>
                <a:schemeClr val="tx1"/>
              </a:solidFill>
              <a:effectLst/>
              <a:latin typeface="Century" panose="020406040505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CN" sz="2100" b="0" i="0" u="none" strike="noStrike" cap="none" normalizeH="0" baseline="0" dirty="0" smtClean="0">
              <a:ln>
                <a:noFill/>
              </a:ln>
              <a:solidFill>
                <a:schemeClr val="tx1"/>
              </a:solidFill>
              <a:effectLst/>
              <a:latin typeface="Century" panose="02040604050505020304" pitchFamily="18" charset="0"/>
            </a:endParaRPr>
          </a:p>
        </p:txBody>
      </p:sp>
    </p:spTree>
    <p:extLst>
      <p:ext uri="{BB962C8B-B14F-4D97-AF65-F5344CB8AC3E}">
        <p14:creationId xmlns:p14="http://schemas.microsoft.com/office/powerpoint/2010/main" val="891673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361200" y="95732"/>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smtClean="0"/>
              <a:t>Hasil</a:t>
            </a:r>
            <a:r>
              <a:rPr lang="en-US" dirty="0" smtClean="0"/>
              <a:t> </a:t>
            </a:r>
            <a:r>
              <a:rPr lang="en-US" dirty="0" err="1" smtClean="0"/>
              <a:t>Penelitian</a:t>
            </a:r>
            <a:endParaRPr dirty="0"/>
          </a:p>
        </p:txBody>
      </p:sp>
      <p:sp>
        <p:nvSpPr>
          <p:cNvPr id="78" name="Google Shape;78;g104f7abbb21_0_0"/>
          <p:cNvSpPr txBox="1">
            <a:spLocks noGrp="1"/>
          </p:cNvSpPr>
          <p:nvPr>
            <p:ph type="body" idx="1"/>
          </p:nvPr>
        </p:nvSpPr>
        <p:spPr>
          <a:xfrm>
            <a:off x="388620" y="1032992"/>
            <a:ext cx="11380338" cy="5089800"/>
          </a:xfrm>
          <a:prstGeom prst="rect">
            <a:avLst/>
          </a:prstGeom>
          <a:noFill/>
          <a:ln>
            <a:noFill/>
          </a:ln>
        </p:spPr>
        <p:txBody>
          <a:bodyPr spcFirstLastPara="1" wrap="square" lIns="91425" tIns="45700" rIns="91425" bIns="45700" anchor="t" anchorCtr="0">
            <a:noAutofit/>
          </a:bodyPr>
          <a:lstStyle/>
          <a:p>
            <a:pPr marL="0" indent="0" algn="just">
              <a:buNone/>
            </a:pPr>
            <a:r>
              <a:rPr lang="en-US" sz="2300" dirty="0" err="1"/>
              <a:t>Berdasarkan</a:t>
            </a:r>
            <a:r>
              <a:rPr lang="en-US" sz="2300" dirty="0"/>
              <a:t> </a:t>
            </a:r>
            <a:r>
              <a:rPr lang="en-US" sz="2300" dirty="0" err="1"/>
              <a:t>hasil</a:t>
            </a:r>
            <a:r>
              <a:rPr lang="en-US" sz="2300" dirty="0"/>
              <a:t> </a:t>
            </a:r>
            <a:r>
              <a:rPr lang="en-US" sz="2300" dirty="0" err="1"/>
              <a:t>observasi</a:t>
            </a:r>
            <a:r>
              <a:rPr lang="en-US" sz="2300" dirty="0"/>
              <a:t> </a:t>
            </a:r>
            <a:r>
              <a:rPr lang="en-US" sz="2300" dirty="0" err="1"/>
              <a:t>terhadap</a:t>
            </a:r>
            <a:r>
              <a:rPr lang="en-US" sz="2300" dirty="0"/>
              <a:t> </a:t>
            </a:r>
            <a:r>
              <a:rPr lang="en-US" sz="2300" dirty="0" err="1"/>
              <a:t>peserta</a:t>
            </a:r>
            <a:r>
              <a:rPr lang="en-US" sz="2300" dirty="0"/>
              <a:t> </a:t>
            </a:r>
            <a:r>
              <a:rPr lang="en-US" sz="2300" dirty="0" err="1"/>
              <a:t>didik</a:t>
            </a:r>
            <a:r>
              <a:rPr lang="en-US" sz="2300" dirty="0"/>
              <a:t> </a:t>
            </a:r>
            <a:r>
              <a:rPr lang="en-US" sz="2300" dirty="0" err="1"/>
              <a:t>kelompok</a:t>
            </a:r>
            <a:r>
              <a:rPr lang="en-US" sz="2300" dirty="0"/>
              <a:t> B RA Al-</a:t>
            </a:r>
            <a:r>
              <a:rPr lang="en-US" sz="2300" dirty="0" err="1"/>
              <a:t>Ma'ruf</a:t>
            </a:r>
            <a:r>
              <a:rPr lang="en-US" sz="2300" dirty="0"/>
              <a:t>, </a:t>
            </a:r>
            <a:r>
              <a:rPr lang="en-US" sz="2300" dirty="0" err="1"/>
              <a:t>diperoleh</a:t>
            </a:r>
            <a:r>
              <a:rPr lang="en-US" sz="2300" dirty="0"/>
              <a:t> </a:t>
            </a:r>
            <a:r>
              <a:rPr lang="en-US" sz="2300" dirty="0" err="1"/>
              <a:t>gambaran</a:t>
            </a:r>
            <a:r>
              <a:rPr lang="en-US" sz="2300" dirty="0"/>
              <a:t> </a:t>
            </a:r>
            <a:r>
              <a:rPr lang="en-US" sz="2300" dirty="0" err="1"/>
              <a:t>umum</a:t>
            </a:r>
            <a:r>
              <a:rPr lang="en-US" sz="2300" dirty="0"/>
              <a:t> </a:t>
            </a:r>
            <a:r>
              <a:rPr lang="en-US" sz="2300" dirty="0" err="1"/>
              <a:t>mengenai</a:t>
            </a:r>
            <a:r>
              <a:rPr lang="en-US" sz="2300" dirty="0"/>
              <a:t> </a:t>
            </a:r>
            <a:r>
              <a:rPr lang="en-US" sz="2300" dirty="0" err="1"/>
              <a:t>tingkat</a:t>
            </a:r>
            <a:r>
              <a:rPr lang="en-US" sz="2300" dirty="0"/>
              <a:t> </a:t>
            </a:r>
            <a:r>
              <a:rPr lang="en-US" sz="2300" dirty="0" err="1"/>
              <a:t>kemandirian</a:t>
            </a:r>
            <a:r>
              <a:rPr lang="en-US" sz="2300" dirty="0"/>
              <a:t> </a:t>
            </a:r>
            <a:r>
              <a:rPr lang="en-US" sz="2300" dirty="0" err="1"/>
              <a:t>anak</a:t>
            </a:r>
            <a:r>
              <a:rPr lang="en-US" sz="2300" dirty="0"/>
              <a:t> </a:t>
            </a:r>
            <a:r>
              <a:rPr lang="en-US" sz="2300" dirty="0" err="1"/>
              <a:t>pada</a:t>
            </a:r>
            <a:r>
              <a:rPr lang="en-US" sz="2300" dirty="0"/>
              <a:t> </a:t>
            </a:r>
            <a:r>
              <a:rPr lang="en-US" sz="2300" dirty="0" err="1"/>
              <a:t>setiap</a:t>
            </a:r>
            <a:r>
              <a:rPr lang="en-US" sz="2300" dirty="0"/>
              <a:t> </a:t>
            </a:r>
            <a:r>
              <a:rPr lang="en-US" sz="2300" dirty="0" err="1"/>
              <a:t>aspek</a:t>
            </a:r>
            <a:r>
              <a:rPr lang="en-US" sz="2300" dirty="0"/>
              <a:t> yang </a:t>
            </a:r>
            <a:r>
              <a:rPr lang="en-US" sz="2300" dirty="0" err="1"/>
              <a:t>diamati</a:t>
            </a:r>
            <a:r>
              <a:rPr lang="en-US" sz="2300" dirty="0"/>
              <a:t> </a:t>
            </a:r>
            <a:r>
              <a:rPr lang="en-US" sz="2300" dirty="0" err="1"/>
              <a:t>selama</a:t>
            </a:r>
            <a:r>
              <a:rPr lang="en-US" sz="2300" dirty="0"/>
              <a:t> </a:t>
            </a:r>
            <a:r>
              <a:rPr lang="en-US" sz="2300" dirty="0" err="1"/>
              <a:t>pelaksanaan</a:t>
            </a:r>
            <a:r>
              <a:rPr lang="en-US" sz="2300" dirty="0"/>
              <a:t> </a:t>
            </a:r>
            <a:r>
              <a:rPr lang="en-US" sz="2300" dirty="0" err="1"/>
              <a:t>kegiatan</a:t>
            </a:r>
            <a:r>
              <a:rPr lang="en-US" sz="2300" dirty="0"/>
              <a:t> Traditional Market Day. </a:t>
            </a:r>
            <a:r>
              <a:rPr lang="en-US" sz="2300" dirty="0" err="1"/>
              <a:t>Berdasarkan</a:t>
            </a:r>
            <a:r>
              <a:rPr lang="en-US" sz="2300" dirty="0"/>
              <a:t> </a:t>
            </a:r>
            <a:r>
              <a:rPr lang="en-US" sz="2300" dirty="0" err="1"/>
              <a:t>hasil</a:t>
            </a:r>
            <a:r>
              <a:rPr lang="en-US" sz="2300" dirty="0"/>
              <a:t> </a:t>
            </a:r>
            <a:r>
              <a:rPr lang="en-US" sz="2300" dirty="0" err="1"/>
              <a:t>pengamatan</a:t>
            </a:r>
            <a:r>
              <a:rPr lang="en-US" sz="2300" dirty="0"/>
              <a:t> </a:t>
            </a:r>
            <a:r>
              <a:rPr lang="en-US" sz="2300" dirty="0" err="1"/>
              <a:t>ditemukan</a:t>
            </a:r>
            <a:r>
              <a:rPr lang="en-US" sz="2300" dirty="0"/>
              <a:t> </a:t>
            </a:r>
            <a:r>
              <a:rPr lang="en-US" sz="2300" dirty="0" err="1"/>
              <a:t>bahwa</a:t>
            </a:r>
            <a:r>
              <a:rPr lang="en-US" sz="2300" dirty="0"/>
              <a:t> </a:t>
            </a:r>
            <a:r>
              <a:rPr lang="en-US" sz="2300" dirty="0" err="1"/>
              <a:t>seluruh</a:t>
            </a:r>
            <a:r>
              <a:rPr lang="en-US" sz="2300" dirty="0"/>
              <a:t> </a:t>
            </a:r>
            <a:r>
              <a:rPr lang="en-US" sz="2300" dirty="0" err="1"/>
              <a:t>aspek</a:t>
            </a:r>
            <a:r>
              <a:rPr lang="en-US" sz="2300" dirty="0"/>
              <a:t> </a:t>
            </a:r>
            <a:r>
              <a:rPr lang="en-US" sz="2300" dirty="0" err="1"/>
              <a:t>berada</a:t>
            </a:r>
            <a:r>
              <a:rPr lang="en-US" sz="2300" dirty="0"/>
              <a:t> </a:t>
            </a:r>
            <a:r>
              <a:rPr lang="en-US" sz="2300" dirty="0" err="1"/>
              <a:t>pada</a:t>
            </a:r>
            <a:r>
              <a:rPr lang="en-US" sz="2300" dirty="0"/>
              <a:t> </a:t>
            </a:r>
            <a:r>
              <a:rPr lang="en-US" sz="2300" dirty="0" err="1"/>
              <a:t>kategori</a:t>
            </a:r>
            <a:r>
              <a:rPr lang="en-US" sz="2300" dirty="0"/>
              <a:t> </a:t>
            </a:r>
            <a:r>
              <a:rPr lang="en-US" sz="2300" dirty="0" err="1"/>
              <a:t>baik</a:t>
            </a:r>
            <a:r>
              <a:rPr lang="en-US" sz="2300" dirty="0"/>
              <a:t> </a:t>
            </a:r>
            <a:r>
              <a:rPr lang="en-US" sz="2300" dirty="0" err="1"/>
              <a:t>hingga</a:t>
            </a:r>
            <a:r>
              <a:rPr lang="en-US" sz="2300" dirty="0"/>
              <a:t> </a:t>
            </a:r>
            <a:r>
              <a:rPr lang="en-US" sz="2300" dirty="0" err="1"/>
              <a:t>sangat</a:t>
            </a:r>
            <a:r>
              <a:rPr lang="en-US" sz="2300" dirty="0"/>
              <a:t> </a:t>
            </a:r>
            <a:r>
              <a:rPr lang="en-US" sz="2300" dirty="0" err="1"/>
              <a:t>baik</a:t>
            </a:r>
            <a:r>
              <a:rPr lang="en-US" sz="2300" dirty="0"/>
              <a:t>. </a:t>
            </a:r>
            <a:r>
              <a:rPr lang="en-US" sz="2300" dirty="0" err="1"/>
              <a:t>Pada</a:t>
            </a:r>
            <a:r>
              <a:rPr lang="en-US" sz="2300" dirty="0"/>
              <a:t> </a:t>
            </a:r>
            <a:r>
              <a:rPr lang="en-US" sz="2300" dirty="0" err="1"/>
              <a:t>Tabel</a:t>
            </a:r>
            <a:r>
              <a:rPr lang="en-US" sz="2300" dirty="0"/>
              <a:t> 1 </a:t>
            </a:r>
            <a:r>
              <a:rPr lang="en-US" sz="2300" dirty="0" err="1"/>
              <a:t>disajikan</a:t>
            </a:r>
            <a:r>
              <a:rPr lang="en-US" sz="2300" dirty="0"/>
              <a:t>, </a:t>
            </a:r>
            <a:r>
              <a:rPr lang="en-US" sz="2300" dirty="0" err="1"/>
              <a:t>aspek</a:t>
            </a:r>
            <a:r>
              <a:rPr lang="en-US" sz="2300" dirty="0"/>
              <a:t> yang </a:t>
            </a:r>
            <a:r>
              <a:rPr lang="en-US" sz="2300" dirty="0" err="1"/>
              <a:t>memperoleh</a:t>
            </a:r>
            <a:r>
              <a:rPr lang="en-US" sz="2300" dirty="0"/>
              <a:t> </a:t>
            </a:r>
            <a:r>
              <a:rPr lang="en-US" sz="2300" dirty="0" err="1"/>
              <a:t>skor</a:t>
            </a:r>
            <a:r>
              <a:rPr lang="en-US" sz="2300" dirty="0"/>
              <a:t> </a:t>
            </a:r>
            <a:r>
              <a:rPr lang="en-US" sz="2300" dirty="0" err="1"/>
              <a:t>tertinggi</a:t>
            </a:r>
            <a:r>
              <a:rPr lang="en-US" sz="2300" dirty="0"/>
              <a:t> </a:t>
            </a:r>
            <a:r>
              <a:rPr lang="en-US" sz="2300" dirty="0" err="1"/>
              <a:t>adalah</a:t>
            </a:r>
            <a:r>
              <a:rPr lang="en-US" sz="2300" dirty="0"/>
              <a:t> </a:t>
            </a:r>
            <a:r>
              <a:rPr lang="en-US" sz="2300" dirty="0" err="1"/>
              <a:t>persiapan</a:t>
            </a:r>
            <a:r>
              <a:rPr lang="en-US" sz="2300" dirty="0"/>
              <a:t> </a:t>
            </a:r>
            <a:r>
              <a:rPr lang="en-US" sz="2300" dirty="0" err="1"/>
              <a:t>kegiatan</a:t>
            </a:r>
            <a:r>
              <a:rPr lang="en-US" sz="2300" dirty="0"/>
              <a:t> </a:t>
            </a:r>
            <a:r>
              <a:rPr lang="en-US" sz="2300" i="1" dirty="0"/>
              <a:t>Traditional Market Day</a:t>
            </a:r>
            <a:r>
              <a:rPr lang="en-US" sz="2300" dirty="0"/>
              <a:t> </a:t>
            </a:r>
            <a:r>
              <a:rPr lang="en-US" sz="2300" dirty="0" err="1"/>
              <a:t>dengan</a:t>
            </a:r>
            <a:r>
              <a:rPr lang="en-US" sz="2300" dirty="0"/>
              <a:t> rata-rata </a:t>
            </a:r>
            <a:r>
              <a:rPr lang="en-US" sz="2300" dirty="0" err="1"/>
              <a:t>skor</a:t>
            </a:r>
            <a:r>
              <a:rPr lang="en-US" sz="2300" dirty="0"/>
              <a:t> 3,63 (</a:t>
            </a:r>
            <a:r>
              <a:rPr lang="en-US" sz="2300" dirty="0" err="1"/>
              <a:t>Sangat</a:t>
            </a:r>
            <a:r>
              <a:rPr lang="en-US" sz="2300" dirty="0"/>
              <a:t> </a:t>
            </a:r>
            <a:r>
              <a:rPr lang="en-US" sz="2300" dirty="0" err="1"/>
              <a:t>Baik</a:t>
            </a:r>
            <a:r>
              <a:rPr lang="en-US" sz="2300" dirty="0"/>
              <a:t>), </a:t>
            </a:r>
            <a:r>
              <a:rPr lang="en-US" sz="2300" dirty="0" err="1"/>
              <a:t>diikuti</a:t>
            </a:r>
            <a:r>
              <a:rPr lang="en-US" sz="2300" dirty="0"/>
              <a:t> </a:t>
            </a:r>
            <a:r>
              <a:rPr lang="en-US" sz="2300" dirty="0" err="1"/>
              <a:t>oleh</a:t>
            </a:r>
            <a:r>
              <a:rPr lang="en-US" sz="2300" dirty="0"/>
              <a:t> </a:t>
            </a:r>
            <a:r>
              <a:rPr lang="en-US" sz="2300" dirty="0" err="1"/>
              <a:t>tanggung</a:t>
            </a:r>
            <a:r>
              <a:rPr lang="en-US" sz="2300" dirty="0"/>
              <a:t> </a:t>
            </a:r>
            <a:r>
              <a:rPr lang="en-US" sz="2300" dirty="0" err="1"/>
              <a:t>jawab</a:t>
            </a:r>
            <a:r>
              <a:rPr lang="en-US" sz="2300" dirty="0"/>
              <a:t> </a:t>
            </a:r>
            <a:r>
              <a:rPr lang="en-US" sz="2300" dirty="0" err="1"/>
              <a:t>dengan</a:t>
            </a:r>
            <a:r>
              <a:rPr lang="en-US" sz="2300" dirty="0"/>
              <a:t> </a:t>
            </a:r>
            <a:r>
              <a:rPr lang="en-US" sz="2300" dirty="0" err="1"/>
              <a:t>skor</a:t>
            </a:r>
            <a:r>
              <a:rPr lang="en-US" sz="2300" dirty="0"/>
              <a:t> 3,58 (</a:t>
            </a:r>
            <a:r>
              <a:rPr lang="en-US" sz="2300" dirty="0" err="1"/>
              <a:t>Sangat</a:t>
            </a:r>
            <a:r>
              <a:rPr lang="en-US" sz="2300" dirty="0"/>
              <a:t> </a:t>
            </a:r>
            <a:r>
              <a:rPr lang="en-US" sz="2300" dirty="0" err="1"/>
              <a:t>Baik</a:t>
            </a:r>
            <a:r>
              <a:rPr lang="en-US" sz="2300" dirty="0"/>
              <a:t>), </a:t>
            </a:r>
            <a:r>
              <a:rPr lang="en-US" sz="2300" dirty="0" err="1"/>
              <a:t>serta</a:t>
            </a:r>
            <a:r>
              <a:rPr lang="en-US" sz="2300" dirty="0"/>
              <a:t> </a:t>
            </a:r>
            <a:r>
              <a:rPr lang="en-US" sz="2300" dirty="0" err="1"/>
              <a:t>kemandirian</a:t>
            </a:r>
            <a:r>
              <a:rPr lang="en-US" sz="2300" dirty="0"/>
              <a:t> </a:t>
            </a:r>
            <a:r>
              <a:rPr lang="en-US" sz="2300" dirty="0" err="1"/>
              <a:t>dalam</a:t>
            </a:r>
            <a:r>
              <a:rPr lang="en-US" sz="2300" dirty="0"/>
              <a:t> </a:t>
            </a:r>
            <a:r>
              <a:rPr lang="en-US" sz="2300" dirty="0" err="1"/>
              <a:t>komunikasi</a:t>
            </a:r>
            <a:r>
              <a:rPr lang="en-US" sz="2300" dirty="0"/>
              <a:t> </a:t>
            </a:r>
            <a:r>
              <a:rPr lang="en-US" sz="2300" dirty="0" err="1"/>
              <a:t>dengan</a:t>
            </a:r>
            <a:r>
              <a:rPr lang="en-US" sz="2300" dirty="0"/>
              <a:t> </a:t>
            </a:r>
            <a:r>
              <a:rPr lang="en-US" sz="2300" dirty="0" err="1"/>
              <a:t>skor</a:t>
            </a:r>
            <a:r>
              <a:rPr lang="en-US" sz="2300" dirty="0"/>
              <a:t> 3,53 (</a:t>
            </a:r>
            <a:r>
              <a:rPr lang="en-US" sz="2300" dirty="0" err="1"/>
              <a:t>Sangat</a:t>
            </a:r>
            <a:r>
              <a:rPr lang="en-US" sz="2300" dirty="0"/>
              <a:t> </a:t>
            </a:r>
            <a:r>
              <a:rPr lang="en-US" sz="2300" dirty="0" err="1"/>
              <a:t>Baik</a:t>
            </a:r>
            <a:r>
              <a:rPr lang="en-US" sz="2300" dirty="0"/>
              <a:t>). </a:t>
            </a:r>
            <a:r>
              <a:rPr lang="en-US" sz="2300" dirty="0" err="1"/>
              <a:t>Sementara</a:t>
            </a:r>
            <a:r>
              <a:rPr lang="en-US" sz="2300" dirty="0"/>
              <a:t> </a:t>
            </a:r>
            <a:r>
              <a:rPr lang="en-US" sz="2300" dirty="0" err="1"/>
              <a:t>itu</a:t>
            </a:r>
            <a:r>
              <a:rPr lang="en-US" sz="2300" dirty="0"/>
              <a:t>, </a:t>
            </a:r>
            <a:r>
              <a:rPr lang="en-US" sz="2300" dirty="0" err="1"/>
              <a:t>aspek</a:t>
            </a:r>
            <a:r>
              <a:rPr lang="en-US" sz="2300" dirty="0"/>
              <a:t> </a:t>
            </a:r>
            <a:r>
              <a:rPr lang="en-US" sz="2300" dirty="0" err="1"/>
              <a:t>kepercayaan</a:t>
            </a:r>
            <a:r>
              <a:rPr lang="en-US" sz="2300" dirty="0"/>
              <a:t> </a:t>
            </a:r>
            <a:r>
              <a:rPr lang="en-US" sz="2300" dirty="0" err="1"/>
              <a:t>diri</a:t>
            </a:r>
            <a:r>
              <a:rPr lang="en-US" sz="2300" dirty="0"/>
              <a:t> </a:t>
            </a:r>
            <a:r>
              <a:rPr lang="en-US" sz="2300" dirty="0" err="1"/>
              <a:t>memperoleh</a:t>
            </a:r>
            <a:r>
              <a:rPr lang="en-US" sz="2300" dirty="0"/>
              <a:t> </a:t>
            </a:r>
            <a:r>
              <a:rPr lang="en-US" sz="2300" dirty="0" err="1"/>
              <a:t>skor</a:t>
            </a:r>
            <a:r>
              <a:rPr lang="en-US" sz="2300" dirty="0"/>
              <a:t> 3,45 (</a:t>
            </a:r>
            <a:r>
              <a:rPr lang="en-US" sz="2300" dirty="0" err="1"/>
              <a:t>Baik</a:t>
            </a:r>
            <a:r>
              <a:rPr lang="en-US" sz="2300" dirty="0"/>
              <a:t>) </a:t>
            </a:r>
            <a:r>
              <a:rPr lang="en-US" sz="2300" dirty="0" err="1"/>
              <a:t>dan</a:t>
            </a:r>
            <a:r>
              <a:rPr lang="en-US" sz="2300" dirty="0"/>
              <a:t> </a:t>
            </a:r>
            <a:r>
              <a:rPr lang="en-US" sz="2300" dirty="0" err="1"/>
              <a:t>kemandirian</a:t>
            </a:r>
            <a:r>
              <a:rPr lang="en-US" sz="2300" dirty="0"/>
              <a:t> </a:t>
            </a:r>
            <a:r>
              <a:rPr lang="en-US" sz="2300" dirty="0" err="1"/>
              <a:t>dalam</a:t>
            </a:r>
            <a:r>
              <a:rPr lang="en-US" sz="2300" dirty="0"/>
              <a:t> </a:t>
            </a:r>
            <a:r>
              <a:rPr lang="en-US" sz="2300" dirty="0" err="1"/>
              <a:t>transaksi</a:t>
            </a:r>
            <a:r>
              <a:rPr lang="en-US" sz="2300" dirty="0"/>
              <a:t> </a:t>
            </a:r>
            <a:r>
              <a:rPr lang="en-US" sz="2300" dirty="0" err="1"/>
              <a:t>memperoleh</a:t>
            </a:r>
            <a:r>
              <a:rPr lang="en-US" sz="2300" dirty="0"/>
              <a:t> </a:t>
            </a:r>
            <a:r>
              <a:rPr lang="en-US" sz="2300" dirty="0" err="1"/>
              <a:t>skor</a:t>
            </a:r>
            <a:r>
              <a:rPr lang="en-US" sz="2300" dirty="0"/>
              <a:t> 3,40 (</a:t>
            </a:r>
            <a:r>
              <a:rPr lang="en-US" sz="2300" dirty="0" err="1"/>
              <a:t>Baik</a:t>
            </a:r>
            <a:r>
              <a:rPr lang="en-US" sz="2300" dirty="0"/>
              <a:t>). </a:t>
            </a:r>
            <a:r>
              <a:rPr lang="en-US" sz="2300" dirty="0" err="1"/>
              <a:t>Maka</a:t>
            </a:r>
            <a:r>
              <a:rPr lang="en-US" sz="2300" dirty="0"/>
              <a:t> </a:t>
            </a:r>
            <a:r>
              <a:rPr lang="en-US" sz="2300" dirty="0" err="1"/>
              <a:t>dari</a:t>
            </a:r>
            <a:r>
              <a:rPr lang="en-US" sz="2300" dirty="0"/>
              <a:t> </a:t>
            </a:r>
            <a:r>
              <a:rPr lang="en-US" sz="2300" dirty="0" err="1"/>
              <a:t>itu</a:t>
            </a:r>
            <a:r>
              <a:rPr lang="en-US" sz="2300" dirty="0"/>
              <a:t> </a:t>
            </a:r>
            <a:r>
              <a:rPr lang="en-US" sz="2300" dirty="0" err="1"/>
              <a:t>dapat</a:t>
            </a:r>
            <a:r>
              <a:rPr lang="en-US" sz="2300" dirty="0"/>
              <a:t> </a:t>
            </a:r>
            <a:r>
              <a:rPr lang="en-US" sz="2300" dirty="0" err="1"/>
              <a:t>disimpulkan</a:t>
            </a:r>
            <a:r>
              <a:rPr lang="en-US" sz="2300" dirty="0"/>
              <a:t> </a:t>
            </a:r>
            <a:r>
              <a:rPr lang="en-US" sz="2300" dirty="0" err="1"/>
              <a:t>bahwa</a:t>
            </a:r>
            <a:r>
              <a:rPr lang="en-US" sz="2300" dirty="0"/>
              <a:t>, </a:t>
            </a:r>
            <a:r>
              <a:rPr lang="en-US" sz="2300" dirty="0" err="1"/>
              <a:t>implementasi</a:t>
            </a:r>
            <a:r>
              <a:rPr lang="en-US" sz="2300" dirty="0"/>
              <a:t> </a:t>
            </a:r>
            <a:r>
              <a:rPr lang="en-US" sz="2300" i="1" dirty="0"/>
              <a:t>Traditional Market Day</a:t>
            </a:r>
            <a:r>
              <a:rPr lang="en-US" sz="2300" dirty="0"/>
              <a:t> </a:t>
            </a:r>
            <a:r>
              <a:rPr lang="en-US" sz="2300" dirty="0" err="1"/>
              <a:t>memberikan</a:t>
            </a:r>
            <a:r>
              <a:rPr lang="en-US" sz="2300" dirty="0"/>
              <a:t> </a:t>
            </a:r>
            <a:r>
              <a:rPr lang="en-US" sz="2300" dirty="0" err="1"/>
              <a:t>kontribusi</a:t>
            </a:r>
            <a:r>
              <a:rPr lang="en-US" sz="2300" dirty="0"/>
              <a:t> </a:t>
            </a:r>
            <a:r>
              <a:rPr lang="en-US" sz="2300" dirty="0" err="1"/>
              <a:t>positif</a:t>
            </a:r>
            <a:r>
              <a:rPr lang="en-US" sz="2300" dirty="0"/>
              <a:t> </a:t>
            </a:r>
            <a:r>
              <a:rPr lang="en-US" sz="2300" dirty="0" err="1"/>
              <a:t>dalam</a:t>
            </a:r>
            <a:r>
              <a:rPr lang="en-US" sz="2300" dirty="0"/>
              <a:t> </a:t>
            </a:r>
            <a:r>
              <a:rPr lang="en-US" sz="2300" dirty="0" err="1"/>
              <a:t>membentuk</a:t>
            </a:r>
            <a:r>
              <a:rPr lang="en-US" sz="2300" dirty="0"/>
              <a:t> </a:t>
            </a:r>
            <a:r>
              <a:rPr lang="en-US" sz="2300" dirty="0" err="1"/>
              <a:t>kemandirian</a:t>
            </a:r>
            <a:r>
              <a:rPr lang="en-US" sz="2300" dirty="0"/>
              <a:t> </a:t>
            </a:r>
            <a:r>
              <a:rPr lang="en-US" sz="2300" dirty="0" err="1"/>
              <a:t>anak</a:t>
            </a:r>
            <a:r>
              <a:rPr lang="en-US" sz="2300" dirty="0"/>
              <a:t> </a:t>
            </a:r>
            <a:r>
              <a:rPr lang="en-US" sz="2300" dirty="0" err="1"/>
              <a:t>usia</a:t>
            </a:r>
            <a:r>
              <a:rPr lang="en-US" sz="2300" dirty="0"/>
              <a:t> 5-6 </a:t>
            </a:r>
            <a:r>
              <a:rPr lang="en-US" sz="2300" dirty="0" err="1"/>
              <a:t>tahun</a:t>
            </a:r>
            <a:r>
              <a:rPr lang="en-US" sz="2300" dirty="0"/>
              <a:t> di RA Al-</a:t>
            </a:r>
            <a:r>
              <a:rPr lang="en-US" sz="2300" dirty="0" err="1"/>
              <a:t>Ma'ruf</a:t>
            </a:r>
            <a:r>
              <a:rPr lang="en-US" sz="2300" dirty="0"/>
              <a:t>. </a:t>
            </a:r>
            <a:r>
              <a:rPr lang="en-US" sz="2300" dirty="0" err="1"/>
              <a:t>Aspek</a:t>
            </a:r>
            <a:r>
              <a:rPr lang="en-US" sz="2300" dirty="0"/>
              <a:t> yang paling </a:t>
            </a:r>
            <a:r>
              <a:rPr lang="en-US" sz="2300" dirty="0" err="1"/>
              <a:t>dominan</a:t>
            </a:r>
            <a:r>
              <a:rPr lang="en-US" sz="2300" dirty="0"/>
              <a:t> </a:t>
            </a:r>
            <a:r>
              <a:rPr lang="en-US" sz="2300" dirty="0" err="1"/>
              <a:t>berkembang</a:t>
            </a:r>
            <a:r>
              <a:rPr lang="en-US" sz="2300" dirty="0"/>
              <a:t> </a:t>
            </a:r>
            <a:r>
              <a:rPr lang="en-US" sz="2300" dirty="0" err="1"/>
              <a:t>adalah</a:t>
            </a:r>
            <a:r>
              <a:rPr lang="en-US" sz="2300" dirty="0"/>
              <a:t> </a:t>
            </a:r>
            <a:r>
              <a:rPr lang="en-US" sz="2300" dirty="0" err="1"/>
              <a:t>persiapan</a:t>
            </a:r>
            <a:r>
              <a:rPr lang="en-US" sz="2300" dirty="0"/>
              <a:t> </a:t>
            </a:r>
            <a:r>
              <a:rPr lang="en-US" sz="2300" dirty="0" err="1"/>
              <a:t>kegiatan</a:t>
            </a:r>
            <a:r>
              <a:rPr lang="en-US" sz="2300" dirty="0"/>
              <a:t>, </a:t>
            </a:r>
            <a:r>
              <a:rPr lang="en-US" sz="2300" dirty="0" err="1"/>
              <a:t>sedangkan</a:t>
            </a:r>
            <a:r>
              <a:rPr lang="en-US" sz="2300" dirty="0"/>
              <a:t> </a:t>
            </a:r>
            <a:r>
              <a:rPr lang="en-US" sz="2300" dirty="0" err="1"/>
              <a:t>aspek</a:t>
            </a:r>
            <a:r>
              <a:rPr lang="en-US" sz="2300" dirty="0"/>
              <a:t> yang </a:t>
            </a:r>
            <a:r>
              <a:rPr lang="en-US" sz="2300" dirty="0" err="1"/>
              <a:t>masih</a:t>
            </a:r>
            <a:r>
              <a:rPr lang="en-US" sz="2300" dirty="0"/>
              <a:t> </a:t>
            </a:r>
            <a:r>
              <a:rPr lang="en-US" sz="2300" dirty="0" err="1"/>
              <a:t>memerlukan</a:t>
            </a:r>
            <a:r>
              <a:rPr lang="en-US" sz="2300" dirty="0"/>
              <a:t> </a:t>
            </a:r>
            <a:r>
              <a:rPr lang="en-US" sz="2300" dirty="0" err="1"/>
              <a:t>pembiasaan</a:t>
            </a:r>
            <a:r>
              <a:rPr lang="en-US" sz="2300" dirty="0"/>
              <a:t> </a:t>
            </a:r>
            <a:r>
              <a:rPr lang="en-US" sz="2300" dirty="0" err="1"/>
              <a:t>lebih</a:t>
            </a:r>
            <a:r>
              <a:rPr lang="en-US" sz="2300" dirty="0"/>
              <a:t> </a:t>
            </a:r>
            <a:r>
              <a:rPr lang="en-US" sz="2300" dirty="0" err="1"/>
              <a:t>lanjut</a:t>
            </a:r>
            <a:r>
              <a:rPr lang="en-US" sz="2300" dirty="0"/>
              <a:t> </a:t>
            </a:r>
            <a:r>
              <a:rPr lang="en-US" sz="2300" dirty="0" err="1"/>
              <a:t>adalah</a:t>
            </a:r>
            <a:r>
              <a:rPr lang="en-US" sz="2300" dirty="0"/>
              <a:t> </a:t>
            </a:r>
            <a:r>
              <a:rPr lang="en-US" sz="2300" dirty="0" err="1"/>
              <a:t>kemandirian</a:t>
            </a:r>
            <a:r>
              <a:rPr lang="en-US" sz="2300" dirty="0"/>
              <a:t> </a:t>
            </a:r>
            <a:r>
              <a:rPr lang="en-US" sz="2300" dirty="0" err="1"/>
              <a:t>dalam</a:t>
            </a:r>
            <a:r>
              <a:rPr lang="en-US" sz="2300" dirty="0"/>
              <a:t> </a:t>
            </a:r>
            <a:r>
              <a:rPr lang="en-US" sz="2300" dirty="0" err="1"/>
              <a:t>transaksi</a:t>
            </a:r>
            <a:r>
              <a:rPr lang="en-US" sz="2300" dirty="0"/>
              <a:t>.</a:t>
            </a:r>
          </a:p>
          <a:p>
            <a:pPr marL="0" indent="0" algn="just">
              <a:buNone/>
            </a:pPr>
            <a:endParaRPr sz="2300" dirty="0"/>
          </a:p>
        </p:txBody>
      </p:sp>
    </p:spTree>
    <p:extLst>
      <p:ext uri="{BB962C8B-B14F-4D97-AF65-F5344CB8AC3E}">
        <p14:creationId xmlns:p14="http://schemas.microsoft.com/office/powerpoint/2010/main" val="269401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361200" y="95732"/>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smtClean="0"/>
              <a:t>Hasil</a:t>
            </a:r>
            <a:r>
              <a:rPr lang="en-US" dirty="0" smtClean="0"/>
              <a:t> </a:t>
            </a:r>
            <a:r>
              <a:rPr lang="en-US" dirty="0" err="1" smtClean="0"/>
              <a:t>Penelitian</a:t>
            </a:r>
            <a:endParaRPr dirty="0"/>
          </a:p>
        </p:txBody>
      </p:sp>
      <p:sp>
        <p:nvSpPr>
          <p:cNvPr id="78" name="Google Shape;78;g104f7abbb21_0_0"/>
          <p:cNvSpPr txBox="1">
            <a:spLocks noGrp="1"/>
          </p:cNvSpPr>
          <p:nvPr>
            <p:ph type="body" idx="1"/>
          </p:nvPr>
        </p:nvSpPr>
        <p:spPr>
          <a:xfrm>
            <a:off x="388620" y="1147292"/>
            <a:ext cx="11380338" cy="5089800"/>
          </a:xfrm>
          <a:prstGeom prst="rect">
            <a:avLst/>
          </a:prstGeom>
          <a:noFill/>
          <a:ln>
            <a:noFill/>
          </a:ln>
        </p:spPr>
        <p:txBody>
          <a:bodyPr spcFirstLastPara="1" wrap="square" lIns="91425" tIns="45700" rIns="91425" bIns="45700" anchor="t" anchorCtr="0">
            <a:noAutofit/>
          </a:bodyPr>
          <a:lstStyle/>
          <a:p>
            <a:pPr marL="0" indent="0" algn="just">
              <a:buNone/>
            </a:pPr>
            <a:r>
              <a:rPr lang="en-US" sz="2300" b="1" dirty="0" err="1" smtClean="0"/>
              <a:t>Hasil</a:t>
            </a:r>
            <a:r>
              <a:rPr lang="en-US" sz="2300" b="1" dirty="0" smtClean="0"/>
              <a:t> </a:t>
            </a:r>
            <a:r>
              <a:rPr lang="en-US" sz="2300" b="1" dirty="0" err="1" smtClean="0"/>
              <a:t>Penelitian</a:t>
            </a:r>
            <a:r>
              <a:rPr lang="en-US" sz="2300" b="1" dirty="0" smtClean="0"/>
              <a:t> </a:t>
            </a:r>
            <a:r>
              <a:rPr lang="en-US" sz="2300" b="1" dirty="0" err="1" smtClean="0"/>
              <a:t>Pada</a:t>
            </a:r>
            <a:r>
              <a:rPr lang="en-US" sz="2300" b="1" dirty="0" smtClean="0"/>
              <a:t> </a:t>
            </a:r>
            <a:r>
              <a:rPr lang="en-US" sz="2300" b="1" dirty="0" err="1" smtClean="0"/>
              <a:t>Aspek</a:t>
            </a:r>
            <a:r>
              <a:rPr lang="en-US" sz="2300" b="1" dirty="0" smtClean="0"/>
              <a:t> </a:t>
            </a:r>
            <a:r>
              <a:rPr lang="en-US" sz="2300" b="1" dirty="0" err="1" smtClean="0"/>
              <a:t>Pengamatan</a:t>
            </a:r>
            <a:r>
              <a:rPr lang="en-US" sz="2300" b="1" dirty="0" smtClean="0"/>
              <a:t> </a:t>
            </a:r>
            <a:r>
              <a:rPr lang="en-US" sz="2300" b="1" dirty="0" err="1" smtClean="0"/>
              <a:t>Kemandirian</a:t>
            </a:r>
            <a:r>
              <a:rPr lang="en-US" sz="2300" b="1" dirty="0" smtClean="0"/>
              <a:t> </a:t>
            </a:r>
            <a:r>
              <a:rPr lang="en-US" sz="2300" b="1" dirty="0" err="1" smtClean="0"/>
              <a:t>Dalam</a:t>
            </a:r>
            <a:r>
              <a:rPr lang="en-US" sz="2300" b="1" dirty="0" smtClean="0"/>
              <a:t> </a:t>
            </a:r>
            <a:r>
              <a:rPr lang="en-US" sz="2300" b="1" dirty="0" err="1" smtClean="0"/>
              <a:t>Kegiatan</a:t>
            </a:r>
            <a:r>
              <a:rPr lang="en-US" sz="2300" b="1" dirty="0" smtClean="0"/>
              <a:t> Traditional Market Day</a:t>
            </a:r>
          </a:p>
          <a:p>
            <a:pPr marL="0" lvl="0" indent="0" algn="just">
              <a:buNone/>
            </a:pPr>
            <a:r>
              <a:rPr lang="en-US" sz="2300" b="1" dirty="0" smtClean="0"/>
              <a:t>a. </a:t>
            </a:r>
            <a:r>
              <a:rPr lang="en-US" sz="2300" b="1" dirty="0" err="1"/>
              <a:t>Hasil</a:t>
            </a:r>
            <a:r>
              <a:rPr lang="en-US" sz="2300" b="1" dirty="0"/>
              <a:t> </a:t>
            </a:r>
            <a:r>
              <a:rPr lang="en-US" sz="2300" b="1" dirty="0" err="1"/>
              <a:t>Penelitian</a:t>
            </a:r>
            <a:r>
              <a:rPr lang="en-US" sz="2300" b="1" dirty="0"/>
              <a:t> </a:t>
            </a:r>
            <a:r>
              <a:rPr lang="en-US" sz="2300" b="1" dirty="0" err="1"/>
              <a:t>Aspek</a:t>
            </a:r>
            <a:r>
              <a:rPr lang="en-US" sz="2300" b="1" dirty="0"/>
              <a:t> </a:t>
            </a:r>
            <a:r>
              <a:rPr lang="en-US" sz="2300" b="1" dirty="0" err="1"/>
              <a:t>Persiapan</a:t>
            </a:r>
            <a:r>
              <a:rPr lang="en-US" sz="2300" b="1" dirty="0"/>
              <a:t> </a:t>
            </a:r>
            <a:r>
              <a:rPr lang="en-US" sz="2300" b="1" dirty="0" err="1"/>
              <a:t>kegiatan</a:t>
            </a:r>
            <a:r>
              <a:rPr lang="en-US" sz="2300" b="1" dirty="0"/>
              <a:t> </a:t>
            </a:r>
            <a:r>
              <a:rPr lang="en-US" sz="2300" b="1" i="1" dirty="0"/>
              <a:t>Traditional Market Day</a:t>
            </a:r>
            <a:endParaRPr lang="en-US" sz="2300" dirty="0"/>
          </a:p>
          <a:p>
            <a:pPr marL="0" indent="0" algn="just">
              <a:buNone/>
            </a:pPr>
            <a:r>
              <a:rPr lang="en-US" sz="2300" dirty="0" err="1"/>
              <a:t>aspek</a:t>
            </a:r>
            <a:r>
              <a:rPr lang="en-US" sz="2300" dirty="0"/>
              <a:t> </a:t>
            </a:r>
            <a:r>
              <a:rPr lang="en-US" sz="2300" dirty="0" err="1"/>
              <a:t>persiapan</a:t>
            </a:r>
            <a:r>
              <a:rPr lang="en-US" sz="2300" dirty="0"/>
              <a:t> </a:t>
            </a:r>
            <a:r>
              <a:rPr lang="en-US" sz="2300" dirty="0" err="1"/>
              <a:t>merupakan</a:t>
            </a:r>
            <a:r>
              <a:rPr lang="en-US" sz="2300" dirty="0"/>
              <a:t> proses </a:t>
            </a:r>
            <a:r>
              <a:rPr lang="en-US" sz="2300" dirty="0" err="1"/>
              <a:t>penting</a:t>
            </a:r>
            <a:r>
              <a:rPr lang="en-US" sz="2300" dirty="0"/>
              <a:t> </a:t>
            </a:r>
            <a:r>
              <a:rPr lang="en-US" sz="2300" dirty="0" err="1"/>
              <a:t>dalam</a:t>
            </a:r>
            <a:r>
              <a:rPr lang="en-US" sz="2300" dirty="0"/>
              <a:t> </a:t>
            </a:r>
            <a:r>
              <a:rPr lang="en-US" sz="2300" dirty="0" err="1"/>
              <a:t>membangun</a:t>
            </a:r>
            <a:r>
              <a:rPr lang="en-US" sz="2300" dirty="0"/>
              <a:t> </a:t>
            </a:r>
            <a:r>
              <a:rPr lang="en-US" sz="2300" dirty="0" err="1"/>
              <a:t>kesiapan</a:t>
            </a:r>
            <a:r>
              <a:rPr lang="en-US" sz="2300" dirty="0"/>
              <a:t> </a:t>
            </a:r>
            <a:r>
              <a:rPr lang="en-US" sz="2300" dirty="0" err="1"/>
              <a:t>kognitif</a:t>
            </a:r>
            <a:r>
              <a:rPr lang="en-US" sz="2300" dirty="0"/>
              <a:t>, </a:t>
            </a:r>
            <a:r>
              <a:rPr lang="en-US" sz="2300" dirty="0" err="1"/>
              <a:t>emosional</a:t>
            </a:r>
            <a:r>
              <a:rPr lang="en-US" sz="2300" dirty="0"/>
              <a:t>, </a:t>
            </a:r>
            <a:r>
              <a:rPr lang="en-US" sz="2300" dirty="0" err="1"/>
              <a:t>dan</a:t>
            </a:r>
            <a:r>
              <a:rPr lang="en-US" sz="2300" dirty="0"/>
              <a:t> </a:t>
            </a:r>
            <a:r>
              <a:rPr lang="en-US" sz="2300" dirty="0" err="1"/>
              <a:t>sosial</a:t>
            </a:r>
            <a:r>
              <a:rPr lang="en-US" sz="2300" dirty="0"/>
              <a:t> </a:t>
            </a:r>
            <a:r>
              <a:rPr lang="en-US" sz="2300" dirty="0" err="1"/>
              <a:t>anak</a:t>
            </a:r>
            <a:r>
              <a:rPr lang="en-US" sz="2300" dirty="0"/>
              <a:t>, </a:t>
            </a:r>
            <a:r>
              <a:rPr lang="en-US" sz="2300" dirty="0" err="1"/>
              <a:t>tidak</a:t>
            </a:r>
            <a:r>
              <a:rPr lang="en-US" sz="2300" dirty="0"/>
              <a:t> </a:t>
            </a:r>
            <a:r>
              <a:rPr lang="en-US" sz="2300" dirty="0" err="1"/>
              <a:t>hanya</a:t>
            </a:r>
            <a:r>
              <a:rPr lang="en-US" sz="2300" dirty="0"/>
              <a:t> </a:t>
            </a:r>
            <a:r>
              <a:rPr lang="en-US" sz="2300" dirty="0" err="1"/>
              <a:t>sekedar</a:t>
            </a:r>
            <a:r>
              <a:rPr lang="en-US" sz="2300" dirty="0"/>
              <a:t> </a:t>
            </a:r>
            <a:r>
              <a:rPr lang="en-US" sz="2300" dirty="0" err="1"/>
              <a:t>kegiatan</a:t>
            </a:r>
            <a:r>
              <a:rPr lang="en-US" sz="2300" dirty="0"/>
              <a:t> </a:t>
            </a:r>
            <a:r>
              <a:rPr lang="en-US" sz="2300" dirty="0" err="1"/>
              <a:t>awal</a:t>
            </a:r>
            <a:r>
              <a:rPr lang="en-US" sz="2300" dirty="0"/>
              <a:t> </a:t>
            </a:r>
            <a:r>
              <a:rPr lang="en-US" sz="2300" dirty="0" err="1"/>
              <a:t>sebelum</a:t>
            </a:r>
            <a:r>
              <a:rPr lang="en-US" sz="2300" dirty="0"/>
              <a:t> </a:t>
            </a:r>
            <a:r>
              <a:rPr lang="en-US" sz="2300" dirty="0" err="1"/>
              <a:t>pelaksanaan</a:t>
            </a:r>
            <a:r>
              <a:rPr lang="en-US" sz="2300" dirty="0"/>
              <a:t> </a:t>
            </a:r>
            <a:r>
              <a:rPr lang="en-US" sz="2300" i="1" dirty="0"/>
              <a:t>Traditional Market Day</a:t>
            </a:r>
            <a:r>
              <a:rPr lang="en-US" sz="2300" dirty="0"/>
              <a:t>, </a:t>
            </a:r>
            <a:r>
              <a:rPr lang="en-US" sz="2300" dirty="0" err="1"/>
              <a:t>karena</a:t>
            </a:r>
            <a:r>
              <a:rPr lang="en-US" sz="2300" dirty="0"/>
              <a:t> </a:t>
            </a:r>
            <a:r>
              <a:rPr lang="en-US" sz="2300" dirty="0" err="1"/>
              <a:t>pada</a:t>
            </a:r>
            <a:r>
              <a:rPr lang="en-US" sz="2300" dirty="0"/>
              <a:t> </a:t>
            </a:r>
            <a:r>
              <a:rPr lang="en-US" sz="2300" dirty="0" err="1"/>
              <a:t>aspek</a:t>
            </a:r>
            <a:r>
              <a:rPr lang="en-US" sz="2300" dirty="0"/>
              <a:t> </a:t>
            </a:r>
            <a:r>
              <a:rPr lang="en-US" sz="2300" dirty="0" err="1"/>
              <a:t>ini</a:t>
            </a:r>
            <a:r>
              <a:rPr lang="en-US" sz="2300" dirty="0"/>
              <a:t> </a:t>
            </a:r>
            <a:r>
              <a:rPr lang="en-US" sz="2300" dirty="0" err="1"/>
              <a:t>anak</a:t>
            </a:r>
            <a:r>
              <a:rPr lang="en-US" sz="2300" dirty="0"/>
              <a:t> </a:t>
            </a:r>
            <a:r>
              <a:rPr lang="en-US" sz="2300" dirty="0" err="1"/>
              <a:t>belajar</a:t>
            </a:r>
            <a:r>
              <a:rPr lang="en-US" sz="2300" dirty="0"/>
              <a:t> </a:t>
            </a:r>
            <a:r>
              <a:rPr lang="en-US" sz="2300" dirty="0" err="1"/>
              <a:t>mempersiapkan</a:t>
            </a:r>
            <a:r>
              <a:rPr lang="en-US" sz="2300" dirty="0"/>
              <a:t> </a:t>
            </a:r>
            <a:r>
              <a:rPr lang="en-US" sz="2300" dirty="0" err="1"/>
              <a:t>kebutuhannya</a:t>
            </a:r>
            <a:r>
              <a:rPr lang="en-US" sz="2300" dirty="0"/>
              <a:t> </a:t>
            </a:r>
            <a:r>
              <a:rPr lang="en-US" sz="2300" dirty="0" err="1"/>
              <a:t>sendiri</a:t>
            </a:r>
            <a:r>
              <a:rPr lang="en-US" sz="2300" dirty="0"/>
              <a:t>, </a:t>
            </a:r>
            <a:r>
              <a:rPr lang="en-US" sz="2300" dirty="0" err="1"/>
              <a:t>memahami</a:t>
            </a:r>
            <a:r>
              <a:rPr lang="en-US" sz="2300" dirty="0"/>
              <a:t> </a:t>
            </a:r>
            <a:r>
              <a:rPr lang="en-US" sz="2300" dirty="0" err="1"/>
              <a:t>tanggung</a:t>
            </a:r>
            <a:r>
              <a:rPr lang="en-US" sz="2300" dirty="0"/>
              <a:t> </a:t>
            </a:r>
            <a:r>
              <a:rPr lang="en-US" sz="2300" dirty="0" err="1"/>
              <a:t>jawab</a:t>
            </a:r>
            <a:r>
              <a:rPr lang="en-US" sz="2300" dirty="0"/>
              <a:t> yang </a:t>
            </a:r>
            <a:r>
              <a:rPr lang="en-US" sz="2300" dirty="0" err="1"/>
              <a:t>akan</a:t>
            </a:r>
            <a:r>
              <a:rPr lang="en-US" sz="2300" dirty="0"/>
              <a:t> </a:t>
            </a:r>
            <a:r>
              <a:rPr lang="en-US" sz="2300" dirty="0" err="1"/>
              <a:t>dijalankan</a:t>
            </a:r>
            <a:r>
              <a:rPr lang="en-US" sz="2300" dirty="0"/>
              <a:t>, </a:t>
            </a:r>
            <a:r>
              <a:rPr lang="en-US" sz="2300" dirty="0" err="1"/>
              <a:t>serta</a:t>
            </a:r>
            <a:r>
              <a:rPr lang="en-US" sz="2300" dirty="0"/>
              <a:t> </a:t>
            </a:r>
            <a:r>
              <a:rPr lang="en-US" sz="2300" dirty="0" err="1"/>
              <a:t>membangun</a:t>
            </a:r>
            <a:r>
              <a:rPr lang="en-US" sz="2300" dirty="0"/>
              <a:t> </a:t>
            </a:r>
            <a:r>
              <a:rPr lang="en-US" sz="2300" dirty="0" err="1"/>
              <a:t>kesiapan</a:t>
            </a:r>
            <a:r>
              <a:rPr lang="en-US" sz="2300" dirty="0"/>
              <a:t> mental </a:t>
            </a:r>
            <a:r>
              <a:rPr lang="en-US" sz="2300" dirty="0" err="1"/>
              <a:t>untuk</a:t>
            </a:r>
            <a:r>
              <a:rPr lang="en-US" sz="2300" dirty="0"/>
              <a:t> </a:t>
            </a:r>
            <a:r>
              <a:rPr lang="en-US" sz="2300" dirty="0" err="1"/>
              <a:t>berpartisipasi</a:t>
            </a:r>
            <a:r>
              <a:rPr lang="en-US" sz="2300" dirty="0"/>
              <a:t> </a:t>
            </a:r>
            <a:r>
              <a:rPr lang="en-US" sz="2300" dirty="0" err="1"/>
              <a:t>aktif</a:t>
            </a:r>
            <a:r>
              <a:rPr lang="en-US" sz="2300" dirty="0"/>
              <a:t>. </a:t>
            </a:r>
            <a:r>
              <a:rPr lang="en-US" sz="2300" dirty="0" err="1"/>
              <a:t>Dalam</a:t>
            </a:r>
            <a:r>
              <a:rPr lang="en-US" sz="2300" dirty="0"/>
              <a:t> </a:t>
            </a:r>
            <a:r>
              <a:rPr lang="en-US" sz="2300" dirty="0" err="1"/>
              <a:t>hal</a:t>
            </a:r>
            <a:r>
              <a:rPr lang="en-US" sz="2300" dirty="0"/>
              <a:t> </a:t>
            </a:r>
            <a:r>
              <a:rPr lang="en-US" sz="2300" dirty="0" err="1"/>
              <a:t>ini</a:t>
            </a:r>
            <a:r>
              <a:rPr lang="en-US" sz="2300" dirty="0"/>
              <a:t>, </a:t>
            </a:r>
            <a:r>
              <a:rPr lang="en-US" sz="2300" dirty="0" err="1"/>
              <a:t>dapat</a:t>
            </a:r>
            <a:r>
              <a:rPr lang="en-US" sz="2300" dirty="0"/>
              <a:t> </a:t>
            </a:r>
            <a:r>
              <a:rPr lang="en-US" sz="2300" dirty="0" err="1"/>
              <a:t>disimpulkan</a:t>
            </a:r>
            <a:r>
              <a:rPr lang="en-US" sz="2300" dirty="0"/>
              <a:t> </a:t>
            </a:r>
            <a:r>
              <a:rPr lang="en-US" sz="2300" dirty="0" err="1"/>
              <a:t>bahwa</a:t>
            </a:r>
            <a:r>
              <a:rPr lang="en-US" sz="2300" dirty="0"/>
              <a:t> </a:t>
            </a:r>
            <a:r>
              <a:rPr lang="en-US" sz="2300" dirty="0" err="1"/>
              <a:t>implementasi</a:t>
            </a:r>
            <a:r>
              <a:rPr lang="en-US" sz="2300" dirty="0"/>
              <a:t> </a:t>
            </a:r>
            <a:r>
              <a:rPr lang="en-US" sz="2300" dirty="0" err="1"/>
              <a:t>pada</a:t>
            </a:r>
            <a:r>
              <a:rPr lang="en-US" sz="2300" dirty="0"/>
              <a:t> </a:t>
            </a:r>
            <a:r>
              <a:rPr lang="en-US" sz="2300" dirty="0" err="1"/>
              <a:t>aspek</a:t>
            </a:r>
            <a:r>
              <a:rPr lang="en-US" sz="2300" dirty="0"/>
              <a:t> </a:t>
            </a:r>
            <a:r>
              <a:rPr lang="en-US" sz="2300" dirty="0" err="1"/>
              <a:t>persiapan</a:t>
            </a:r>
            <a:r>
              <a:rPr lang="en-US" sz="2300" dirty="0"/>
              <a:t> </a:t>
            </a:r>
            <a:r>
              <a:rPr lang="en-US" sz="2300" dirty="0" err="1"/>
              <a:t>telah</a:t>
            </a:r>
            <a:r>
              <a:rPr lang="en-US" sz="2300" dirty="0"/>
              <a:t> </a:t>
            </a:r>
            <a:r>
              <a:rPr lang="en-US" sz="2300" dirty="0" err="1"/>
              <a:t>memberikan</a:t>
            </a:r>
            <a:r>
              <a:rPr lang="en-US" sz="2300" dirty="0"/>
              <a:t> </a:t>
            </a:r>
            <a:r>
              <a:rPr lang="en-US" sz="2300" dirty="0" err="1"/>
              <a:t>kontribusi</a:t>
            </a:r>
            <a:r>
              <a:rPr lang="en-US" sz="2300" dirty="0"/>
              <a:t> </a:t>
            </a:r>
            <a:r>
              <a:rPr lang="en-US" sz="2300" dirty="0" err="1"/>
              <a:t>nyata</a:t>
            </a:r>
            <a:r>
              <a:rPr lang="en-US" sz="2300" dirty="0"/>
              <a:t> </a:t>
            </a:r>
            <a:r>
              <a:rPr lang="en-US" sz="2300" dirty="0" err="1"/>
              <a:t>terhadap</a:t>
            </a:r>
            <a:r>
              <a:rPr lang="en-US" sz="2300" dirty="0"/>
              <a:t> </a:t>
            </a:r>
            <a:r>
              <a:rPr lang="en-US" sz="2300" dirty="0" err="1"/>
              <a:t>terbentuknya</a:t>
            </a:r>
            <a:r>
              <a:rPr lang="en-US" sz="2300" dirty="0"/>
              <a:t> </a:t>
            </a:r>
            <a:r>
              <a:rPr lang="en-US" sz="2300" dirty="0" err="1"/>
              <a:t>perilaku</a:t>
            </a:r>
            <a:r>
              <a:rPr lang="en-US" sz="2300" dirty="0"/>
              <a:t> </a:t>
            </a:r>
            <a:r>
              <a:rPr lang="en-US" sz="2300" dirty="0" err="1"/>
              <a:t>mandiri</a:t>
            </a:r>
            <a:r>
              <a:rPr lang="en-US" sz="2300" dirty="0"/>
              <a:t> </a:t>
            </a:r>
            <a:r>
              <a:rPr lang="en-US" sz="2300" dirty="0" err="1"/>
              <a:t>pada</a:t>
            </a:r>
            <a:r>
              <a:rPr lang="en-US" sz="2300" dirty="0"/>
              <a:t> </a:t>
            </a:r>
            <a:r>
              <a:rPr lang="en-US" sz="2300" dirty="0" err="1"/>
              <a:t>anak</a:t>
            </a:r>
            <a:r>
              <a:rPr lang="en-US" sz="2300" dirty="0"/>
              <a:t> </a:t>
            </a:r>
            <a:r>
              <a:rPr lang="en-US" sz="2300" dirty="0" err="1"/>
              <a:t>usia</a:t>
            </a:r>
            <a:r>
              <a:rPr lang="en-US" sz="2300" dirty="0"/>
              <a:t> 5–6 </a:t>
            </a:r>
            <a:r>
              <a:rPr lang="en-US" sz="2300" dirty="0" err="1"/>
              <a:t>tahun</a:t>
            </a:r>
            <a:r>
              <a:rPr lang="en-US" sz="2300" dirty="0"/>
              <a:t> di RA Al-</a:t>
            </a:r>
            <a:r>
              <a:rPr lang="en-US" sz="2300" dirty="0" err="1"/>
              <a:t>Ma'ruf</a:t>
            </a:r>
            <a:r>
              <a:rPr lang="en-US" sz="2300" dirty="0" smtClean="0"/>
              <a:t>.</a:t>
            </a:r>
          </a:p>
          <a:p>
            <a:pPr marL="0" indent="0" algn="just">
              <a:buNone/>
            </a:pPr>
            <a:endParaRPr lang="en-US" sz="2300" b="1" dirty="0"/>
          </a:p>
          <a:p>
            <a:pPr marL="0" indent="0" algn="just">
              <a:buNone/>
            </a:pPr>
            <a:endParaRPr sz="2300" b="1" dirty="0"/>
          </a:p>
        </p:txBody>
      </p:sp>
    </p:spTree>
    <p:extLst>
      <p:ext uri="{BB962C8B-B14F-4D97-AF65-F5344CB8AC3E}">
        <p14:creationId xmlns:p14="http://schemas.microsoft.com/office/powerpoint/2010/main" val="37072607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361200" y="95732"/>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smtClean="0"/>
              <a:t>Hasil</a:t>
            </a:r>
            <a:r>
              <a:rPr lang="en-US" dirty="0" smtClean="0"/>
              <a:t> </a:t>
            </a:r>
            <a:r>
              <a:rPr lang="en-US" dirty="0" err="1" smtClean="0"/>
              <a:t>Penelitian</a:t>
            </a:r>
            <a:endParaRPr dirty="0"/>
          </a:p>
        </p:txBody>
      </p:sp>
      <p:sp>
        <p:nvSpPr>
          <p:cNvPr id="78" name="Google Shape;78;g104f7abbb21_0_0"/>
          <p:cNvSpPr txBox="1">
            <a:spLocks noGrp="1"/>
          </p:cNvSpPr>
          <p:nvPr>
            <p:ph type="body" idx="1"/>
          </p:nvPr>
        </p:nvSpPr>
        <p:spPr>
          <a:xfrm>
            <a:off x="388620" y="1032992"/>
            <a:ext cx="11380338" cy="5089800"/>
          </a:xfrm>
          <a:prstGeom prst="rect">
            <a:avLst/>
          </a:prstGeom>
          <a:noFill/>
          <a:ln>
            <a:noFill/>
          </a:ln>
        </p:spPr>
        <p:txBody>
          <a:bodyPr spcFirstLastPara="1" wrap="square" lIns="91425" tIns="45700" rIns="91425" bIns="45700" anchor="t" anchorCtr="0">
            <a:noAutofit/>
          </a:bodyPr>
          <a:lstStyle/>
          <a:p>
            <a:pPr marL="0" lvl="0" indent="0" algn="just">
              <a:buNone/>
            </a:pPr>
            <a:r>
              <a:rPr lang="en-US" sz="2300" b="1" dirty="0"/>
              <a:t>b. </a:t>
            </a:r>
            <a:r>
              <a:rPr lang="en-US" sz="2300" b="1" dirty="0" err="1"/>
              <a:t>Hasil</a:t>
            </a:r>
            <a:r>
              <a:rPr lang="en-US" sz="2300" b="1" dirty="0"/>
              <a:t> </a:t>
            </a:r>
            <a:r>
              <a:rPr lang="en-US" sz="2300" b="1" dirty="0" err="1"/>
              <a:t>Penelitian</a:t>
            </a:r>
            <a:r>
              <a:rPr lang="en-US" sz="2300" b="1" dirty="0"/>
              <a:t> </a:t>
            </a:r>
            <a:r>
              <a:rPr lang="en-US" sz="2300" b="1" dirty="0" err="1"/>
              <a:t>Aspek</a:t>
            </a:r>
            <a:r>
              <a:rPr lang="en-US" sz="2300" b="1" dirty="0"/>
              <a:t> </a:t>
            </a:r>
            <a:r>
              <a:rPr lang="en-US" sz="2300" b="1" dirty="0" err="1"/>
              <a:t>Kemandirian</a:t>
            </a:r>
            <a:r>
              <a:rPr lang="en-US" sz="2300" b="1" dirty="0"/>
              <a:t> </a:t>
            </a:r>
            <a:r>
              <a:rPr lang="en-US" sz="2300" b="1" dirty="0" err="1"/>
              <a:t>dalam</a:t>
            </a:r>
            <a:r>
              <a:rPr lang="en-US" sz="2300" b="1" dirty="0"/>
              <a:t> </a:t>
            </a:r>
            <a:r>
              <a:rPr lang="en-US" sz="2300" b="1" dirty="0" err="1"/>
              <a:t>Komunikasi</a:t>
            </a:r>
            <a:r>
              <a:rPr lang="en-US" sz="2300" b="1" dirty="0"/>
              <a:t> </a:t>
            </a:r>
            <a:r>
              <a:rPr lang="en-US" sz="2300" b="1" dirty="0" err="1"/>
              <a:t>Anak</a:t>
            </a:r>
            <a:r>
              <a:rPr lang="en-US" sz="2300" b="1" dirty="0"/>
              <a:t> </a:t>
            </a:r>
            <a:r>
              <a:rPr lang="en-US" sz="2300" b="1" dirty="0" err="1"/>
              <a:t>Melalui</a:t>
            </a:r>
            <a:r>
              <a:rPr lang="en-US" sz="2300" b="1" dirty="0"/>
              <a:t> </a:t>
            </a:r>
            <a:r>
              <a:rPr lang="en-US" sz="2300" b="1" dirty="0" err="1"/>
              <a:t>Kegiatan</a:t>
            </a:r>
            <a:r>
              <a:rPr lang="en-US" sz="2300" b="1" dirty="0"/>
              <a:t> </a:t>
            </a:r>
            <a:r>
              <a:rPr lang="en-US" sz="2300" b="1" i="1" dirty="0"/>
              <a:t>Traditional Market Day</a:t>
            </a:r>
            <a:endParaRPr lang="en-US" sz="2300" dirty="0"/>
          </a:p>
          <a:p>
            <a:pPr marL="0" indent="0" algn="just">
              <a:buNone/>
            </a:pPr>
            <a:r>
              <a:rPr lang="en-US" sz="2300" dirty="0" err="1"/>
              <a:t>implementasi</a:t>
            </a:r>
            <a:r>
              <a:rPr lang="en-US" sz="2300" dirty="0"/>
              <a:t> </a:t>
            </a:r>
            <a:r>
              <a:rPr lang="en-US" sz="2300" dirty="0" err="1"/>
              <a:t>kegiatan</a:t>
            </a:r>
            <a:r>
              <a:rPr lang="en-US" sz="2300" dirty="0"/>
              <a:t> </a:t>
            </a:r>
            <a:r>
              <a:rPr lang="en-US" sz="2300" i="1" dirty="0"/>
              <a:t>Traditional Market Day</a:t>
            </a:r>
            <a:r>
              <a:rPr lang="en-US" sz="2300" dirty="0"/>
              <a:t> </a:t>
            </a:r>
            <a:r>
              <a:rPr lang="en-US" sz="2300" dirty="0" err="1"/>
              <a:t>memberikan</a:t>
            </a:r>
            <a:r>
              <a:rPr lang="en-US" sz="2300" dirty="0"/>
              <a:t> </a:t>
            </a:r>
            <a:r>
              <a:rPr lang="en-US" sz="2300" dirty="0" err="1"/>
              <a:t>kontribusi</a:t>
            </a:r>
            <a:r>
              <a:rPr lang="en-US" sz="2300" dirty="0"/>
              <a:t> yang </a:t>
            </a:r>
            <a:r>
              <a:rPr lang="en-US" sz="2300" dirty="0" err="1"/>
              <a:t>nyata</a:t>
            </a:r>
            <a:r>
              <a:rPr lang="en-US" sz="2300" dirty="0"/>
              <a:t> </a:t>
            </a:r>
            <a:r>
              <a:rPr lang="en-US" sz="2300" dirty="0" err="1"/>
              <a:t>terhadap</a:t>
            </a:r>
            <a:r>
              <a:rPr lang="en-US" sz="2300" dirty="0"/>
              <a:t> </a:t>
            </a:r>
            <a:r>
              <a:rPr lang="en-US" sz="2300" dirty="0" err="1"/>
              <a:t>perkembangan</a:t>
            </a:r>
            <a:r>
              <a:rPr lang="en-US" sz="2300" dirty="0"/>
              <a:t> </a:t>
            </a:r>
            <a:r>
              <a:rPr lang="en-US" sz="2300" dirty="0" err="1"/>
              <a:t>kemandirian</a:t>
            </a:r>
            <a:r>
              <a:rPr lang="en-US" sz="2300" dirty="0"/>
              <a:t> </a:t>
            </a:r>
            <a:r>
              <a:rPr lang="en-US" sz="2300" dirty="0" err="1"/>
              <a:t>komunikasi</a:t>
            </a:r>
            <a:r>
              <a:rPr lang="en-US" sz="2300" dirty="0"/>
              <a:t> </a:t>
            </a:r>
            <a:r>
              <a:rPr lang="en-US" sz="2300" dirty="0" err="1"/>
              <a:t>anak</a:t>
            </a:r>
            <a:r>
              <a:rPr lang="en-US" sz="2300" dirty="0"/>
              <a:t> </a:t>
            </a:r>
            <a:r>
              <a:rPr lang="en-US" sz="2300" dirty="0" err="1"/>
              <a:t>usia</a:t>
            </a:r>
            <a:r>
              <a:rPr lang="en-US" sz="2300" dirty="0"/>
              <a:t> 5–6 </a:t>
            </a:r>
            <a:r>
              <a:rPr lang="en-US" sz="2300" dirty="0" err="1"/>
              <a:t>tahun</a:t>
            </a:r>
            <a:r>
              <a:rPr lang="en-US" sz="2300" dirty="0"/>
              <a:t> di RA Al-</a:t>
            </a:r>
            <a:r>
              <a:rPr lang="en-US" sz="2300" dirty="0" err="1"/>
              <a:t>Ma'ruf</a:t>
            </a:r>
            <a:r>
              <a:rPr lang="en-US" sz="2300" dirty="0"/>
              <a:t>. </a:t>
            </a:r>
            <a:r>
              <a:rPr lang="en-US" sz="2300" dirty="0" err="1"/>
              <a:t>Berdasarkan</a:t>
            </a:r>
            <a:r>
              <a:rPr lang="en-US" sz="2300" dirty="0"/>
              <a:t> </a:t>
            </a:r>
            <a:r>
              <a:rPr lang="en-US" sz="2300" dirty="0" err="1"/>
              <a:t>implementasi</a:t>
            </a:r>
            <a:r>
              <a:rPr lang="en-US" sz="2300" dirty="0"/>
              <a:t> </a:t>
            </a:r>
            <a:r>
              <a:rPr lang="en-US" sz="2300" dirty="0" err="1"/>
              <a:t>kegiatan</a:t>
            </a:r>
            <a:r>
              <a:rPr lang="en-US" sz="2300" dirty="0"/>
              <a:t> </a:t>
            </a:r>
            <a:r>
              <a:rPr lang="en-US" sz="2300" dirty="0" err="1"/>
              <a:t>ini</a:t>
            </a:r>
            <a:r>
              <a:rPr lang="en-US" sz="2300" dirty="0"/>
              <a:t>, </a:t>
            </a:r>
            <a:r>
              <a:rPr lang="en-US" sz="2300" dirty="0" err="1"/>
              <a:t>siswa</a:t>
            </a:r>
            <a:r>
              <a:rPr lang="en-US" sz="2300" dirty="0"/>
              <a:t> </a:t>
            </a:r>
            <a:r>
              <a:rPr lang="en-US" sz="2300" dirty="0" err="1"/>
              <a:t>mendapatkan</a:t>
            </a:r>
            <a:r>
              <a:rPr lang="en-US" sz="2300" dirty="0"/>
              <a:t> </a:t>
            </a:r>
            <a:r>
              <a:rPr lang="en-US" sz="2300" dirty="0" err="1"/>
              <a:t>pengalaman</a:t>
            </a:r>
            <a:r>
              <a:rPr lang="en-US" sz="2300" dirty="0"/>
              <a:t> </a:t>
            </a:r>
            <a:r>
              <a:rPr lang="en-US" sz="2300" dirty="0" err="1"/>
              <a:t>menjadi</a:t>
            </a:r>
            <a:r>
              <a:rPr lang="en-US" sz="2300" dirty="0"/>
              <a:t> </a:t>
            </a:r>
            <a:r>
              <a:rPr lang="en-US" sz="2300" dirty="0" err="1"/>
              <a:t>penjual</a:t>
            </a:r>
            <a:r>
              <a:rPr lang="en-US" sz="2300" dirty="0"/>
              <a:t> </a:t>
            </a:r>
            <a:r>
              <a:rPr lang="en-US" sz="2300" dirty="0" err="1"/>
              <a:t>maupun</a:t>
            </a:r>
            <a:r>
              <a:rPr lang="en-US" sz="2300" dirty="0"/>
              <a:t> </a:t>
            </a:r>
            <a:r>
              <a:rPr lang="en-US" sz="2300" dirty="0" err="1"/>
              <a:t>pembeli</a:t>
            </a:r>
            <a:r>
              <a:rPr lang="en-US" sz="2300" dirty="0"/>
              <a:t>, </a:t>
            </a:r>
            <a:r>
              <a:rPr lang="en-US" sz="2300" dirty="0" err="1"/>
              <a:t>sehingga</a:t>
            </a:r>
            <a:r>
              <a:rPr lang="en-US" sz="2300" dirty="0"/>
              <a:t> </a:t>
            </a:r>
            <a:r>
              <a:rPr lang="en-US" sz="2300" dirty="0" err="1"/>
              <a:t>anak</a:t>
            </a:r>
            <a:r>
              <a:rPr lang="en-US" sz="2300" dirty="0"/>
              <a:t> </a:t>
            </a:r>
            <a:r>
              <a:rPr lang="en-US" sz="2300" dirty="0" err="1"/>
              <a:t>belajar</a:t>
            </a:r>
            <a:r>
              <a:rPr lang="en-US" sz="2300" dirty="0"/>
              <a:t> </a:t>
            </a:r>
            <a:r>
              <a:rPr lang="en-US" sz="2300" dirty="0" err="1"/>
              <a:t>memulai</a:t>
            </a:r>
            <a:r>
              <a:rPr lang="en-US" sz="2300" dirty="0"/>
              <a:t> </a:t>
            </a:r>
            <a:r>
              <a:rPr lang="en-US" sz="2300" dirty="0" err="1"/>
              <a:t>percakapan</a:t>
            </a:r>
            <a:r>
              <a:rPr lang="en-US" sz="2300" dirty="0"/>
              <a:t>, </a:t>
            </a:r>
            <a:r>
              <a:rPr lang="en-US" sz="2300" dirty="0" err="1"/>
              <a:t>menyampaikan</a:t>
            </a:r>
            <a:r>
              <a:rPr lang="en-US" sz="2300" dirty="0"/>
              <a:t> </a:t>
            </a:r>
            <a:r>
              <a:rPr lang="en-US" sz="2300" dirty="0" err="1"/>
              <a:t>informasi</a:t>
            </a:r>
            <a:r>
              <a:rPr lang="en-US" sz="2300" dirty="0"/>
              <a:t>, </a:t>
            </a:r>
            <a:r>
              <a:rPr lang="en-US" sz="2300" dirty="0" err="1"/>
              <a:t>merespons</a:t>
            </a:r>
            <a:r>
              <a:rPr lang="en-US" sz="2300" dirty="0"/>
              <a:t> </a:t>
            </a:r>
            <a:r>
              <a:rPr lang="en-US" sz="2300" dirty="0" err="1"/>
              <a:t>lawan</a:t>
            </a:r>
            <a:r>
              <a:rPr lang="en-US" sz="2300" dirty="0"/>
              <a:t> </a:t>
            </a:r>
            <a:r>
              <a:rPr lang="en-US" sz="2300" dirty="0" err="1"/>
              <a:t>bicara</a:t>
            </a:r>
            <a:r>
              <a:rPr lang="en-US" sz="2300" dirty="0"/>
              <a:t>, </a:t>
            </a:r>
            <a:r>
              <a:rPr lang="en-US" sz="2300" dirty="0" err="1"/>
              <a:t>serta</a:t>
            </a:r>
            <a:r>
              <a:rPr lang="en-US" sz="2300" dirty="0"/>
              <a:t> </a:t>
            </a:r>
            <a:r>
              <a:rPr lang="en-US" sz="2300" dirty="0" err="1"/>
              <a:t>menggunakan</a:t>
            </a:r>
            <a:r>
              <a:rPr lang="en-US" sz="2300" dirty="0"/>
              <a:t> </a:t>
            </a:r>
            <a:r>
              <a:rPr lang="en-US" sz="2300" dirty="0" err="1"/>
              <a:t>bahasa</a:t>
            </a:r>
            <a:r>
              <a:rPr lang="en-US" sz="2300" dirty="0"/>
              <a:t> yang </a:t>
            </a:r>
            <a:r>
              <a:rPr lang="en-US" sz="2300" dirty="0" err="1"/>
              <a:t>santun</a:t>
            </a:r>
            <a:r>
              <a:rPr lang="en-US" sz="2300" dirty="0"/>
              <a:t> </a:t>
            </a:r>
            <a:r>
              <a:rPr lang="en-US" sz="2300" dirty="0" err="1"/>
              <a:t>tanpa</a:t>
            </a:r>
            <a:r>
              <a:rPr lang="en-US" sz="2300" dirty="0"/>
              <a:t> </a:t>
            </a:r>
            <a:r>
              <a:rPr lang="en-US" sz="2300" dirty="0" err="1"/>
              <a:t>bergantung</a:t>
            </a:r>
            <a:r>
              <a:rPr lang="en-US" sz="2300" dirty="0"/>
              <a:t> </a:t>
            </a:r>
            <a:r>
              <a:rPr lang="en-US" sz="2300" dirty="0" err="1"/>
              <a:t>sepenuhnya</a:t>
            </a:r>
            <a:r>
              <a:rPr lang="en-US" sz="2300" dirty="0"/>
              <a:t> </a:t>
            </a:r>
            <a:r>
              <a:rPr lang="en-US" sz="2300" dirty="0" err="1"/>
              <a:t>pada</a:t>
            </a:r>
            <a:r>
              <a:rPr lang="en-US" sz="2300" dirty="0"/>
              <a:t> </a:t>
            </a:r>
            <a:r>
              <a:rPr lang="en-US" sz="2300" dirty="0" err="1"/>
              <a:t>arahan</a:t>
            </a:r>
            <a:r>
              <a:rPr lang="en-US" sz="2300" dirty="0"/>
              <a:t> guru. </a:t>
            </a:r>
            <a:r>
              <a:rPr lang="en-US" sz="2300" dirty="0" err="1"/>
              <a:t>Walaupun</a:t>
            </a:r>
            <a:r>
              <a:rPr lang="en-US" sz="2300" dirty="0"/>
              <a:t> </a:t>
            </a:r>
            <a:r>
              <a:rPr lang="en-US" sz="2300" dirty="0" err="1"/>
              <a:t>masih</a:t>
            </a:r>
            <a:r>
              <a:rPr lang="en-US" sz="2300" dirty="0"/>
              <a:t> </a:t>
            </a:r>
            <a:r>
              <a:rPr lang="en-US" sz="2300" dirty="0" err="1"/>
              <a:t>terdapat</a:t>
            </a:r>
            <a:r>
              <a:rPr lang="en-US" sz="2300" dirty="0"/>
              <a:t> </a:t>
            </a:r>
            <a:r>
              <a:rPr lang="en-US" sz="2300" dirty="0" err="1"/>
              <a:t>beberapa</a:t>
            </a:r>
            <a:r>
              <a:rPr lang="en-US" sz="2300" dirty="0"/>
              <a:t> </a:t>
            </a:r>
            <a:r>
              <a:rPr lang="en-US" sz="2300" dirty="0" err="1"/>
              <a:t>anak</a:t>
            </a:r>
            <a:r>
              <a:rPr lang="en-US" sz="2300" dirty="0"/>
              <a:t> yang </a:t>
            </a:r>
            <a:r>
              <a:rPr lang="en-US" sz="2300" dirty="0" err="1"/>
              <a:t>masih</a:t>
            </a:r>
            <a:r>
              <a:rPr lang="en-US" sz="2300" dirty="0"/>
              <a:t> </a:t>
            </a:r>
            <a:r>
              <a:rPr lang="en-US" sz="2300" dirty="0" err="1"/>
              <a:t>memiliki</a:t>
            </a:r>
            <a:r>
              <a:rPr lang="en-US" sz="2300" dirty="0"/>
              <a:t> rasa </a:t>
            </a:r>
            <a:r>
              <a:rPr lang="en-US" sz="2300" dirty="0" err="1"/>
              <a:t>malu</a:t>
            </a:r>
            <a:r>
              <a:rPr lang="en-US" sz="2300" dirty="0"/>
              <a:t> </a:t>
            </a:r>
            <a:r>
              <a:rPr lang="en-US" sz="2300" dirty="0" err="1"/>
              <a:t>atau</a:t>
            </a:r>
            <a:r>
              <a:rPr lang="en-US" sz="2300" dirty="0"/>
              <a:t> </a:t>
            </a:r>
            <a:r>
              <a:rPr lang="en-US" sz="2300" dirty="0" err="1"/>
              <a:t>memerlukan</a:t>
            </a:r>
            <a:r>
              <a:rPr lang="en-US" sz="2300" dirty="0"/>
              <a:t> </a:t>
            </a:r>
            <a:r>
              <a:rPr lang="en-US" sz="2300" dirty="0" err="1"/>
              <a:t>penguatan</a:t>
            </a:r>
            <a:r>
              <a:rPr lang="en-US" sz="2300" dirty="0"/>
              <a:t> </a:t>
            </a:r>
            <a:r>
              <a:rPr lang="en-US" sz="2300" dirty="0" err="1"/>
              <a:t>ketika</a:t>
            </a:r>
            <a:r>
              <a:rPr lang="en-US" sz="2300" dirty="0"/>
              <a:t> </a:t>
            </a:r>
            <a:r>
              <a:rPr lang="en-US" sz="2300" dirty="0" err="1"/>
              <a:t>berinteraksi</a:t>
            </a:r>
            <a:r>
              <a:rPr lang="en-US" sz="2300" dirty="0"/>
              <a:t> </a:t>
            </a:r>
            <a:r>
              <a:rPr lang="en-US" sz="2300" dirty="0" err="1"/>
              <a:t>dengan</a:t>
            </a:r>
            <a:r>
              <a:rPr lang="en-US" sz="2300" dirty="0"/>
              <a:t> orang </a:t>
            </a:r>
            <a:r>
              <a:rPr lang="en-US" sz="2300" dirty="0" err="1"/>
              <a:t>dewasa</a:t>
            </a:r>
            <a:r>
              <a:rPr lang="en-US" sz="2300" dirty="0"/>
              <a:t>, </a:t>
            </a:r>
            <a:r>
              <a:rPr lang="en-US" sz="2300" dirty="0" err="1"/>
              <a:t>kondisi</a:t>
            </a:r>
            <a:r>
              <a:rPr lang="en-US" sz="2300" dirty="0"/>
              <a:t> </a:t>
            </a:r>
            <a:r>
              <a:rPr lang="en-US" sz="2300" dirty="0" err="1"/>
              <a:t>tersebut</a:t>
            </a:r>
            <a:r>
              <a:rPr lang="en-US" sz="2300" dirty="0"/>
              <a:t> </a:t>
            </a:r>
            <a:r>
              <a:rPr lang="en-US" sz="2300" dirty="0" err="1"/>
              <a:t>tidak</a:t>
            </a:r>
            <a:r>
              <a:rPr lang="en-US" sz="2300" dirty="0"/>
              <a:t> </a:t>
            </a:r>
            <a:r>
              <a:rPr lang="en-US" sz="2300" dirty="0" err="1"/>
              <a:t>menghambat</a:t>
            </a:r>
            <a:r>
              <a:rPr lang="en-US" sz="2300" dirty="0"/>
              <a:t> </a:t>
            </a:r>
            <a:r>
              <a:rPr lang="en-US" sz="2300" dirty="0" err="1"/>
              <a:t>keterlibatan</a:t>
            </a:r>
            <a:r>
              <a:rPr lang="en-US" sz="2300" dirty="0"/>
              <a:t> </a:t>
            </a:r>
            <a:r>
              <a:rPr lang="en-US" sz="2300" dirty="0" err="1"/>
              <a:t>mereka</a:t>
            </a:r>
            <a:r>
              <a:rPr lang="en-US" sz="2300" dirty="0"/>
              <a:t> </a:t>
            </a:r>
            <a:r>
              <a:rPr lang="en-US" sz="2300" dirty="0" err="1"/>
              <a:t>dalam</a:t>
            </a:r>
            <a:r>
              <a:rPr lang="en-US" sz="2300" dirty="0"/>
              <a:t> </a:t>
            </a:r>
            <a:r>
              <a:rPr lang="en-US" sz="2300" dirty="0" err="1"/>
              <a:t>kegiatan</a:t>
            </a:r>
            <a:r>
              <a:rPr lang="en-US" sz="2300" dirty="0"/>
              <a:t>, </a:t>
            </a:r>
            <a:r>
              <a:rPr lang="en-US" sz="2300" dirty="0" err="1"/>
              <a:t>justru</a:t>
            </a:r>
            <a:r>
              <a:rPr lang="en-US" sz="2300" dirty="0"/>
              <a:t> </a:t>
            </a:r>
            <a:r>
              <a:rPr lang="en-US" sz="2300" dirty="0" err="1"/>
              <a:t>malah</a:t>
            </a:r>
            <a:r>
              <a:rPr lang="en-US" sz="2300" dirty="0"/>
              <a:t> </a:t>
            </a:r>
            <a:r>
              <a:rPr lang="en-US" sz="2300" dirty="0" err="1"/>
              <a:t>pengalaman</a:t>
            </a:r>
            <a:r>
              <a:rPr lang="en-US" sz="2300" dirty="0"/>
              <a:t> </a:t>
            </a:r>
            <a:r>
              <a:rPr lang="en-US" sz="2300" dirty="0" err="1"/>
              <a:t>komunikasi</a:t>
            </a:r>
            <a:r>
              <a:rPr lang="en-US" sz="2300" dirty="0"/>
              <a:t> yang </a:t>
            </a:r>
            <a:r>
              <a:rPr lang="en-US" sz="2300" dirty="0" err="1"/>
              <a:t>diperoleh</a:t>
            </a:r>
            <a:r>
              <a:rPr lang="en-US" sz="2300" dirty="0"/>
              <a:t> </a:t>
            </a:r>
            <a:r>
              <a:rPr lang="en-US" sz="2300" dirty="0" err="1"/>
              <a:t>secara</a:t>
            </a:r>
            <a:r>
              <a:rPr lang="en-US" sz="2300" dirty="0"/>
              <a:t> </a:t>
            </a:r>
            <a:r>
              <a:rPr lang="en-US" sz="2300" dirty="0" err="1"/>
              <a:t>berulang</a:t>
            </a:r>
            <a:r>
              <a:rPr lang="en-US" sz="2300" dirty="0"/>
              <a:t> </a:t>
            </a:r>
            <a:r>
              <a:rPr lang="en-US" sz="2300" dirty="0" err="1"/>
              <a:t>selama</a:t>
            </a:r>
            <a:r>
              <a:rPr lang="en-US" sz="2300" dirty="0"/>
              <a:t> </a:t>
            </a:r>
            <a:r>
              <a:rPr lang="en-US" sz="2300" dirty="0" err="1"/>
              <a:t>pelaksanaan</a:t>
            </a:r>
            <a:r>
              <a:rPr lang="en-US" sz="2300" dirty="0"/>
              <a:t> </a:t>
            </a:r>
            <a:r>
              <a:rPr lang="en-US" sz="2300" i="1" dirty="0"/>
              <a:t>Traditional Market Day</a:t>
            </a:r>
            <a:r>
              <a:rPr lang="en-US" sz="2300" dirty="0"/>
              <a:t> </a:t>
            </a:r>
            <a:r>
              <a:rPr lang="en-US" sz="2300" dirty="0" err="1"/>
              <a:t>menjadi</a:t>
            </a:r>
            <a:r>
              <a:rPr lang="en-US" sz="2300" dirty="0"/>
              <a:t> proses </a:t>
            </a:r>
            <a:r>
              <a:rPr lang="en-US" sz="2300" dirty="0" err="1"/>
              <a:t>pembelajaran</a:t>
            </a:r>
            <a:r>
              <a:rPr lang="en-US" sz="2300" dirty="0"/>
              <a:t> yang </a:t>
            </a:r>
            <a:r>
              <a:rPr lang="en-US" sz="2300" dirty="0" err="1"/>
              <a:t>efektif</a:t>
            </a:r>
            <a:r>
              <a:rPr lang="en-US" sz="2300" dirty="0"/>
              <a:t> </a:t>
            </a:r>
            <a:r>
              <a:rPr lang="en-US" sz="2300" dirty="0" err="1"/>
              <a:t>dalam</a:t>
            </a:r>
            <a:r>
              <a:rPr lang="en-US" sz="2300" dirty="0"/>
              <a:t> </a:t>
            </a:r>
            <a:r>
              <a:rPr lang="en-US" sz="2300" dirty="0" err="1"/>
              <a:t>membangun</a:t>
            </a:r>
            <a:r>
              <a:rPr lang="en-US" sz="2300" dirty="0"/>
              <a:t> </a:t>
            </a:r>
            <a:r>
              <a:rPr lang="en-US" sz="2300" dirty="0" err="1"/>
              <a:t>kemampuan</a:t>
            </a:r>
            <a:r>
              <a:rPr lang="en-US" sz="2300" dirty="0"/>
              <a:t> </a:t>
            </a:r>
            <a:r>
              <a:rPr lang="en-US" sz="2300" dirty="0" err="1"/>
              <a:t>komunikasi</a:t>
            </a:r>
            <a:r>
              <a:rPr lang="en-US" sz="2300" dirty="0"/>
              <a:t> yang </a:t>
            </a:r>
            <a:r>
              <a:rPr lang="en-US" sz="2300" dirty="0" err="1"/>
              <a:t>mandiri</a:t>
            </a:r>
            <a:r>
              <a:rPr lang="en-US" sz="2300" dirty="0"/>
              <a:t> </a:t>
            </a:r>
            <a:r>
              <a:rPr lang="en-US" sz="2300" dirty="0" err="1"/>
              <a:t>sesuai</a:t>
            </a:r>
            <a:r>
              <a:rPr lang="en-US" sz="2300" dirty="0"/>
              <a:t> </a:t>
            </a:r>
            <a:r>
              <a:rPr lang="en-US" sz="2300" dirty="0" err="1"/>
              <a:t>dengan</a:t>
            </a:r>
            <a:r>
              <a:rPr lang="en-US" sz="2300" dirty="0"/>
              <a:t> </a:t>
            </a:r>
            <a:r>
              <a:rPr lang="en-US" sz="2300" dirty="0" err="1"/>
              <a:t>tahap</a:t>
            </a:r>
            <a:r>
              <a:rPr lang="en-US" sz="2300" dirty="0"/>
              <a:t> </a:t>
            </a:r>
            <a:r>
              <a:rPr lang="en-US" sz="2300" dirty="0" err="1"/>
              <a:t>perkembangan</a:t>
            </a:r>
            <a:r>
              <a:rPr lang="en-US" sz="2300" dirty="0"/>
              <a:t> </a:t>
            </a:r>
            <a:r>
              <a:rPr lang="en-US" sz="2300" dirty="0" err="1"/>
              <a:t>anak</a:t>
            </a:r>
            <a:r>
              <a:rPr lang="en-US" sz="2300" dirty="0"/>
              <a:t> </a:t>
            </a:r>
            <a:r>
              <a:rPr lang="en-US" sz="2300" dirty="0" err="1"/>
              <a:t>usia</a:t>
            </a:r>
            <a:r>
              <a:rPr lang="en-US" sz="2300" dirty="0"/>
              <a:t> </a:t>
            </a:r>
            <a:r>
              <a:rPr lang="en-US" sz="2300" dirty="0" err="1"/>
              <a:t>dini</a:t>
            </a:r>
            <a:r>
              <a:rPr lang="en-US" sz="2300" dirty="0"/>
              <a:t>.</a:t>
            </a:r>
          </a:p>
        </p:txBody>
      </p:sp>
    </p:spTree>
    <p:extLst>
      <p:ext uri="{BB962C8B-B14F-4D97-AF65-F5344CB8AC3E}">
        <p14:creationId xmlns:p14="http://schemas.microsoft.com/office/powerpoint/2010/main" val="3498971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361200" y="95732"/>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smtClean="0"/>
              <a:t>Hasil</a:t>
            </a:r>
            <a:r>
              <a:rPr lang="en-US" dirty="0" smtClean="0"/>
              <a:t> </a:t>
            </a:r>
            <a:r>
              <a:rPr lang="en-US" dirty="0" err="1" smtClean="0"/>
              <a:t>Penelitian</a:t>
            </a:r>
            <a:endParaRPr dirty="0"/>
          </a:p>
        </p:txBody>
      </p:sp>
      <p:sp>
        <p:nvSpPr>
          <p:cNvPr id="78" name="Google Shape;78;g104f7abbb21_0_0"/>
          <p:cNvSpPr txBox="1">
            <a:spLocks noGrp="1"/>
          </p:cNvSpPr>
          <p:nvPr>
            <p:ph type="body" idx="1"/>
          </p:nvPr>
        </p:nvSpPr>
        <p:spPr>
          <a:xfrm>
            <a:off x="274320" y="1032992"/>
            <a:ext cx="11586078" cy="5089800"/>
          </a:xfrm>
          <a:prstGeom prst="rect">
            <a:avLst/>
          </a:prstGeom>
          <a:noFill/>
          <a:ln>
            <a:noFill/>
          </a:ln>
        </p:spPr>
        <p:txBody>
          <a:bodyPr spcFirstLastPara="1" wrap="square" lIns="91425" tIns="45700" rIns="91425" bIns="45700" anchor="t" anchorCtr="0">
            <a:noAutofit/>
          </a:bodyPr>
          <a:lstStyle/>
          <a:p>
            <a:pPr marL="0" indent="0" algn="just">
              <a:buNone/>
            </a:pPr>
            <a:r>
              <a:rPr lang="en-US" sz="2300" b="1" dirty="0" smtClean="0"/>
              <a:t>c. </a:t>
            </a:r>
            <a:r>
              <a:rPr lang="en-US" sz="2300" b="1" dirty="0" err="1"/>
              <a:t>Hasil</a:t>
            </a:r>
            <a:r>
              <a:rPr lang="en-US" sz="2300" b="1" dirty="0"/>
              <a:t> </a:t>
            </a:r>
            <a:r>
              <a:rPr lang="en-US" sz="2300" b="1" dirty="0" err="1" smtClean="0"/>
              <a:t>Penelitian</a:t>
            </a:r>
            <a:r>
              <a:rPr lang="en-US" sz="2300" b="1" dirty="0" smtClean="0"/>
              <a:t> </a:t>
            </a:r>
            <a:r>
              <a:rPr lang="en-US" sz="2300" b="1" dirty="0" err="1"/>
              <a:t>Aspek</a:t>
            </a:r>
            <a:r>
              <a:rPr lang="en-US" sz="2300" b="1" dirty="0"/>
              <a:t> </a:t>
            </a:r>
            <a:r>
              <a:rPr lang="en-US" sz="2300" b="1" dirty="0" err="1"/>
              <a:t>Kemandirian</a:t>
            </a:r>
            <a:r>
              <a:rPr lang="en-US" sz="2300" b="1" dirty="0"/>
              <a:t> </a:t>
            </a:r>
            <a:r>
              <a:rPr lang="en-US" sz="2300" b="1" dirty="0" err="1"/>
              <a:t>dalam</a:t>
            </a:r>
            <a:r>
              <a:rPr lang="en-US" sz="2300" b="1" dirty="0"/>
              <a:t> </a:t>
            </a:r>
            <a:r>
              <a:rPr lang="en-US" sz="2300" b="1" dirty="0" err="1"/>
              <a:t>Transaksi</a:t>
            </a:r>
            <a:r>
              <a:rPr lang="en-US" sz="2300" b="1" dirty="0"/>
              <a:t> </a:t>
            </a:r>
            <a:r>
              <a:rPr lang="en-US" sz="2300" b="1" dirty="0" err="1"/>
              <a:t>Anak</a:t>
            </a:r>
            <a:r>
              <a:rPr lang="en-US" sz="2300" b="1" dirty="0"/>
              <a:t> </a:t>
            </a:r>
            <a:r>
              <a:rPr lang="en-US" sz="2300" b="1" dirty="0" err="1"/>
              <a:t>melalui</a:t>
            </a:r>
            <a:r>
              <a:rPr lang="en-US" sz="2300" b="1" dirty="0"/>
              <a:t> </a:t>
            </a:r>
            <a:r>
              <a:rPr lang="en-US" sz="2300" b="1" dirty="0" err="1"/>
              <a:t>Kegiatan</a:t>
            </a:r>
            <a:r>
              <a:rPr lang="en-US" sz="2300" b="1" dirty="0"/>
              <a:t> </a:t>
            </a:r>
            <a:r>
              <a:rPr lang="en-US" sz="2300" b="1" i="1" dirty="0"/>
              <a:t>Traditional Market </a:t>
            </a:r>
            <a:r>
              <a:rPr lang="en-US" sz="2300" b="1" i="1" dirty="0" smtClean="0"/>
              <a:t>Day</a:t>
            </a:r>
          </a:p>
          <a:p>
            <a:pPr marL="0" indent="0" algn="just">
              <a:buNone/>
            </a:pPr>
            <a:r>
              <a:rPr lang="en-US" sz="2300" dirty="0" err="1"/>
              <a:t>implementasi</a:t>
            </a:r>
            <a:r>
              <a:rPr lang="en-US" sz="2300" dirty="0"/>
              <a:t> </a:t>
            </a:r>
            <a:r>
              <a:rPr lang="en-US" sz="2300" dirty="0" err="1"/>
              <a:t>kegiatan</a:t>
            </a:r>
            <a:r>
              <a:rPr lang="en-US" sz="2300" dirty="0"/>
              <a:t> </a:t>
            </a:r>
            <a:r>
              <a:rPr lang="en-US" sz="2300" i="1" dirty="0"/>
              <a:t>Traditional Market Day</a:t>
            </a:r>
            <a:r>
              <a:rPr lang="en-US" sz="2300" dirty="0"/>
              <a:t> </a:t>
            </a:r>
            <a:r>
              <a:rPr lang="en-US" sz="2300" dirty="0" err="1"/>
              <a:t>mampu</a:t>
            </a:r>
            <a:r>
              <a:rPr lang="en-US" sz="2300" dirty="0"/>
              <a:t> </a:t>
            </a:r>
            <a:r>
              <a:rPr lang="en-US" sz="2300" dirty="0" err="1"/>
              <a:t>mengembangkan</a:t>
            </a:r>
            <a:r>
              <a:rPr lang="en-US" sz="2300" dirty="0"/>
              <a:t> </a:t>
            </a:r>
            <a:r>
              <a:rPr lang="en-US" sz="2300" dirty="0" err="1"/>
              <a:t>kemandirian</a:t>
            </a:r>
            <a:r>
              <a:rPr lang="en-US" sz="2300" dirty="0"/>
              <a:t> </a:t>
            </a:r>
            <a:r>
              <a:rPr lang="en-US" sz="2300" dirty="0" err="1"/>
              <a:t>anak</a:t>
            </a:r>
            <a:r>
              <a:rPr lang="en-US" sz="2300" dirty="0"/>
              <a:t> </a:t>
            </a:r>
            <a:r>
              <a:rPr lang="en-US" sz="2300" dirty="0" err="1"/>
              <a:t>dalam</a:t>
            </a:r>
            <a:r>
              <a:rPr lang="en-US" sz="2300" dirty="0"/>
              <a:t> </a:t>
            </a:r>
            <a:r>
              <a:rPr lang="en-US" sz="2300" dirty="0" err="1"/>
              <a:t>melakukan</a:t>
            </a:r>
            <a:r>
              <a:rPr lang="en-US" sz="2300" dirty="0"/>
              <a:t> </a:t>
            </a:r>
            <a:r>
              <a:rPr lang="en-US" sz="2300" dirty="0" err="1"/>
              <a:t>transaksi</a:t>
            </a:r>
            <a:r>
              <a:rPr lang="en-US" sz="2300" dirty="0"/>
              <a:t> </a:t>
            </a:r>
            <a:r>
              <a:rPr lang="en-US" sz="2300" dirty="0" err="1"/>
              <a:t>sederhana</a:t>
            </a:r>
            <a:r>
              <a:rPr lang="en-US" sz="2300" dirty="0"/>
              <a:t>. </a:t>
            </a:r>
            <a:r>
              <a:rPr lang="en-US" sz="2300" dirty="0" err="1"/>
              <a:t>Anak</a:t>
            </a:r>
            <a:r>
              <a:rPr lang="en-US" sz="2300" dirty="0"/>
              <a:t> </a:t>
            </a:r>
            <a:r>
              <a:rPr lang="en-US" sz="2300" dirty="0" err="1"/>
              <a:t>dapat</a:t>
            </a:r>
            <a:r>
              <a:rPr lang="en-US" sz="2300" dirty="0"/>
              <a:t> </a:t>
            </a:r>
            <a:r>
              <a:rPr lang="en-US" sz="2300" dirty="0" err="1"/>
              <a:t>mengenal</a:t>
            </a:r>
            <a:r>
              <a:rPr lang="en-US" sz="2300" dirty="0"/>
              <a:t> </a:t>
            </a:r>
            <a:r>
              <a:rPr lang="en-US" sz="2300" dirty="0" err="1"/>
              <a:t>konsep</a:t>
            </a:r>
            <a:r>
              <a:rPr lang="en-US" sz="2300" dirty="0"/>
              <a:t> </a:t>
            </a:r>
            <a:r>
              <a:rPr lang="en-US" sz="2300" dirty="0" err="1"/>
              <a:t>uang</a:t>
            </a:r>
            <a:r>
              <a:rPr lang="en-US" sz="2300" dirty="0"/>
              <a:t> </a:t>
            </a:r>
            <a:r>
              <a:rPr lang="en-US" sz="2300" dirty="0" err="1"/>
              <a:t>sebagai</a:t>
            </a:r>
            <a:r>
              <a:rPr lang="en-US" sz="2300" dirty="0"/>
              <a:t> </a:t>
            </a:r>
            <a:r>
              <a:rPr lang="en-US" sz="2300" dirty="0" err="1"/>
              <a:t>alat</a:t>
            </a:r>
            <a:r>
              <a:rPr lang="en-US" sz="2300" dirty="0"/>
              <a:t> </a:t>
            </a:r>
            <a:r>
              <a:rPr lang="en-US" sz="2300" dirty="0" err="1"/>
              <a:t>pembayaran</a:t>
            </a:r>
            <a:r>
              <a:rPr lang="en-US" sz="2300" dirty="0"/>
              <a:t>, </a:t>
            </a:r>
            <a:r>
              <a:rPr lang="en-US" sz="2300" dirty="0" err="1"/>
              <a:t>memperoleh</a:t>
            </a:r>
            <a:r>
              <a:rPr lang="en-US" sz="2300" dirty="0"/>
              <a:t> </a:t>
            </a:r>
            <a:r>
              <a:rPr lang="en-US" sz="2300" dirty="0" err="1"/>
              <a:t>pengalaman</a:t>
            </a:r>
            <a:r>
              <a:rPr lang="en-US" sz="2300" dirty="0"/>
              <a:t> </a:t>
            </a:r>
            <a:r>
              <a:rPr lang="en-US" sz="2300" dirty="0" err="1"/>
              <a:t>langsung</a:t>
            </a:r>
            <a:r>
              <a:rPr lang="en-US" sz="2300" dirty="0"/>
              <a:t> </a:t>
            </a:r>
            <a:r>
              <a:rPr lang="en-US" sz="2300" dirty="0" err="1"/>
              <a:t>dalam</a:t>
            </a:r>
            <a:r>
              <a:rPr lang="en-US" sz="2300" dirty="0"/>
              <a:t> </a:t>
            </a:r>
            <a:r>
              <a:rPr lang="en-US" sz="2300" dirty="0" err="1"/>
              <a:t>memilih</a:t>
            </a:r>
            <a:r>
              <a:rPr lang="en-US" sz="2300" dirty="0"/>
              <a:t> </a:t>
            </a:r>
            <a:r>
              <a:rPr lang="en-US" sz="2300" dirty="0" err="1"/>
              <a:t>barang</a:t>
            </a:r>
            <a:r>
              <a:rPr lang="en-US" sz="2300" dirty="0"/>
              <a:t>, </a:t>
            </a:r>
            <a:r>
              <a:rPr lang="en-US" sz="2300" dirty="0" err="1"/>
              <a:t>melakukan</a:t>
            </a:r>
            <a:r>
              <a:rPr lang="en-US" sz="2300" dirty="0"/>
              <a:t> </a:t>
            </a:r>
            <a:r>
              <a:rPr lang="en-US" sz="2300" dirty="0" err="1"/>
              <a:t>pembayaran</a:t>
            </a:r>
            <a:r>
              <a:rPr lang="en-US" sz="2300" dirty="0"/>
              <a:t>, </a:t>
            </a:r>
            <a:r>
              <a:rPr lang="en-US" sz="2300" dirty="0" err="1"/>
              <a:t>menerima</a:t>
            </a:r>
            <a:r>
              <a:rPr lang="en-US" sz="2300" dirty="0"/>
              <a:t> </a:t>
            </a:r>
            <a:r>
              <a:rPr lang="en-US" sz="2300" dirty="0" err="1"/>
              <a:t>uang</a:t>
            </a:r>
            <a:r>
              <a:rPr lang="en-US" sz="2300" dirty="0"/>
              <a:t>, </a:t>
            </a:r>
            <a:r>
              <a:rPr lang="en-US" sz="2300" dirty="0" err="1"/>
              <a:t>menghitung</a:t>
            </a:r>
            <a:r>
              <a:rPr lang="en-US" sz="2300" dirty="0"/>
              <a:t> </a:t>
            </a:r>
            <a:r>
              <a:rPr lang="en-US" sz="2300" dirty="0" err="1"/>
              <a:t>hasil</a:t>
            </a:r>
            <a:r>
              <a:rPr lang="en-US" sz="2300" dirty="0"/>
              <a:t> </a:t>
            </a:r>
            <a:r>
              <a:rPr lang="en-US" sz="2300" dirty="0" err="1"/>
              <a:t>transaksi</a:t>
            </a:r>
            <a:r>
              <a:rPr lang="en-US" sz="2300" dirty="0"/>
              <a:t>, </a:t>
            </a:r>
            <a:r>
              <a:rPr lang="en-US" sz="2300" dirty="0" err="1"/>
              <a:t>dan</a:t>
            </a:r>
            <a:r>
              <a:rPr lang="en-US" sz="2300" dirty="0"/>
              <a:t> </a:t>
            </a:r>
            <a:r>
              <a:rPr lang="en-US" sz="2300" dirty="0" err="1"/>
              <a:t>mengambil</a:t>
            </a:r>
            <a:r>
              <a:rPr lang="en-US" sz="2300" dirty="0"/>
              <a:t> </a:t>
            </a:r>
            <a:r>
              <a:rPr lang="en-US" sz="2300" dirty="0" err="1"/>
              <a:t>keputusan</a:t>
            </a:r>
            <a:r>
              <a:rPr lang="en-US" sz="2300" dirty="0"/>
              <a:t> </a:t>
            </a:r>
            <a:r>
              <a:rPr lang="en-US" sz="2300" dirty="0" err="1"/>
              <a:t>secara</a:t>
            </a:r>
            <a:r>
              <a:rPr lang="en-US" sz="2300" dirty="0"/>
              <a:t> </a:t>
            </a:r>
            <a:r>
              <a:rPr lang="en-US" sz="2300" dirty="0" err="1"/>
              <a:t>mandiri</a:t>
            </a:r>
            <a:r>
              <a:rPr lang="en-US" sz="2300" dirty="0"/>
              <a:t>. </a:t>
            </a:r>
            <a:r>
              <a:rPr lang="en-US" sz="2300" dirty="0" err="1"/>
              <a:t>Dalam</a:t>
            </a:r>
            <a:r>
              <a:rPr lang="en-US" sz="2300" dirty="0"/>
              <a:t> </a:t>
            </a:r>
            <a:r>
              <a:rPr lang="en-US" sz="2300" dirty="0" err="1"/>
              <a:t>hal</a:t>
            </a:r>
            <a:r>
              <a:rPr lang="en-US" sz="2300" dirty="0"/>
              <a:t> </a:t>
            </a:r>
            <a:r>
              <a:rPr lang="en-US" sz="2300" dirty="0" err="1"/>
              <a:t>ini</a:t>
            </a:r>
            <a:r>
              <a:rPr lang="en-US" sz="2300" dirty="0"/>
              <a:t>, </a:t>
            </a:r>
            <a:r>
              <a:rPr lang="en-US" sz="2300" dirty="0" err="1"/>
              <a:t>kemampuan</a:t>
            </a:r>
            <a:r>
              <a:rPr lang="en-US" sz="2300" dirty="0"/>
              <a:t> </a:t>
            </a:r>
            <a:r>
              <a:rPr lang="en-US" sz="2300" dirty="0" err="1"/>
              <a:t>berhitung</a:t>
            </a:r>
            <a:r>
              <a:rPr lang="en-US" sz="2300" dirty="0"/>
              <a:t> </a:t>
            </a:r>
            <a:r>
              <a:rPr lang="en-US" sz="2300" dirty="0" err="1"/>
              <a:t>masih</a:t>
            </a:r>
            <a:r>
              <a:rPr lang="en-US" sz="2300" dirty="0"/>
              <a:t> </a:t>
            </a:r>
            <a:r>
              <a:rPr lang="en-US" sz="2300" dirty="0" err="1"/>
              <a:t>menjadi</a:t>
            </a:r>
            <a:r>
              <a:rPr lang="en-US" sz="2300" dirty="0"/>
              <a:t> </a:t>
            </a:r>
            <a:r>
              <a:rPr lang="en-US" sz="2300" dirty="0" err="1"/>
              <a:t>indikator</a:t>
            </a:r>
            <a:r>
              <a:rPr lang="en-US" sz="2300" dirty="0"/>
              <a:t> yang paling </a:t>
            </a:r>
            <a:r>
              <a:rPr lang="en-US" sz="2300" dirty="0" err="1"/>
              <a:t>membutuhkan</a:t>
            </a:r>
            <a:r>
              <a:rPr lang="en-US" sz="2300" dirty="0"/>
              <a:t> </a:t>
            </a:r>
            <a:r>
              <a:rPr lang="en-US" sz="2300" dirty="0" err="1"/>
              <a:t>pendampingan</a:t>
            </a:r>
            <a:r>
              <a:rPr lang="en-US" sz="2300" dirty="0"/>
              <a:t>, </a:t>
            </a:r>
            <a:r>
              <a:rPr lang="en-US" sz="2300" dirty="0" err="1"/>
              <a:t>kegiatan</a:t>
            </a:r>
            <a:r>
              <a:rPr lang="en-US" sz="2300" dirty="0"/>
              <a:t> </a:t>
            </a:r>
            <a:r>
              <a:rPr lang="en-US" sz="2300" dirty="0" err="1"/>
              <a:t>ini</a:t>
            </a:r>
            <a:r>
              <a:rPr lang="en-US" sz="2300" dirty="0"/>
              <a:t> </a:t>
            </a:r>
            <a:r>
              <a:rPr lang="en-US" sz="2300" dirty="0" err="1"/>
              <a:t>memberikan</a:t>
            </a:r>
            <a:r>
              <a:rPr lang="en-US" sz="2300" dirty="0"/>
              <a:t> </a:t>
            </a:r>
            <a:r>
              <a:rPr lang="en-US" sz="2300" dirty="0" err="1"/>
              <a:t>pengalaman</a:t>
            </a:r>
            <a:r>
              <a:rPr lang="en-US" sz="2300" dirty="0"/>
              <a:t> </a:t>
            </a:r>
            <a:r>
              <a:rPr lang="en-US" sz="2300" dirty="0" err="1"/>
              <a:t>belajar</a:t>
            </a:r>
            <a:r>
              <a:rPr lang="en-US" sz="2300" dirty="0"/>
              <a:t> yang </a:t>
            </a:r>
            <a:r>
              <a:rPr lang="en-US" sz="2300" dirty="0" err="1"/>
              <a:t>konkret</a:t>
            </a:r>
            <a:r>
              <a:rPr lang="en-US" sz="2300" dirty="0"/>
              <a:t> </a:t>
            </a:r>
            <a:r>
              <a:rPr lang="en-US" sz="2300" dirty="0" err="1"/>
              <a:t>sehingga</a:t>
            </a:r>
            <a:r>
              <a:rPr lang="en-US" sz="2300" dirty="0"/>
              <a:t> </a:t>
            </a:r>
            <a:r>
              <a:rPr lang="en-US" sz="2300" dirty="0" err="1"/>
              <a:t>membantu</a:t>
            </a:r>
            <a:r>
              <a:rPr lang="en-US" sz="2300" dirty="0"/>
              <a:t> </a:t>
            </a:r>
            <a:r>
              <a:rPr lang="en-US" sz="2300" dirty="0" err="1"/>
              <a:t>anak</a:t>
            </a:r>
            <a:r>
              <a:rPr lang="en-US" sz="2300" dirty="0"/>
              <a:t> </a:t>
            </a:r>
            <a:r>
              <a:rPr lang="en-US" sz="2300" dirty="0" err="1"/>
              <a:t>membangun</a:t>
            </a:r>
            <a:r>
              <a:rPr lang="en-US" sz="2300" dirty="0"/>
              <a:t> </a:t>
            </a:r>
            <a:r>
              <a:rPr lang="en-US" sz="2300" dirty="0" err="1"/>
              <a:t>pemahaman</a:t>
            </a:r>
            <a:r>
              <a:rPr lang="en-US" sz="2300" dirty="0"/>
              <a:t> </a:t>
            </a:r>
            <a:r>
              <a:rPr lang="en-US" sz="2300" dirty="0" err="1"/>
              <a:t>mengenai</a:t>
            </a:r>
            <a:r>
              <a:rPr lang="en-US" sz="2300" dirty="0"/>
              <a:t> proses </a:t>
            </a:r>
            <a:r>
              <a:rPr lang="en-US" sz="2300" dirty="0" err="1"/>
              <a:t>jual</a:t>
            </a:r>
            <a:r>
              <a:rPr lang="en-US" sz="2300" dirty="0"/>
              <a:t> </a:t>
            </a:r>
            <a:r>
              <a:rPr lang="en-US" sz="2300" dirty="0" err="1"/>
              <a:t>beli</a:t>
            </a:r>
            <a:r>
              <a:rPr lang="en-US" sz="2300" dirty="0"/>
              <a:t> </a:t>
            </a:r>
            <a:r>
              <a:rPr lang="en-US" sz="2300" dirty="0" err="1"/>
              <a:t>sesuai</a:t>
            </a:r>
            <a:r>
              <a:rPr lang="en-US" sz="2300" dirty="0"/>
              <a:t> </a:t>
            </a:r>
            <a:r>
              <a:rPr lang="en-US" sz="2300" dirty="0" err="1"/>
              <a:t>dengan</a:t>
            </a:r>
            <a:r>
              <a:rPr lang="en-US" sz="2300" dirty="0"/>
              <a:t> </a:t>
            </a:r>
            <a:r>
              <a:rPr lang="en-US" sz="2300" dirty="0" err="1"/>
              <a:t>karakteristik</a:t>
            </a:r>
            <a:r>
              <a:rPr lang="en-US" sz="2300" dirty="0"/>
              <a:t> </a:t>
            </a:r>
            <a:r>
              <a:rPr lang="en-US" sz="2300" dirty="0" err="1"/>
              <a:t>perkembangan</a:t>
            </a:r>
            <a:r>
              <a:rPr lang="en-US" sz="2300" dirty="0"/>
              <a:t> </a:t>
            </a:r>
            <a:r>
              <a:rPr lang="en-US" sz="2300" dirty="0" err="1"/>
              <a:t>anak</a:t>
            </a:r>
            <a:r>
              <a:rPr lang="en-US" sz="2300" dirty="0"/>
              <a:t> </a:t>
            </a:r>
            <a:r>
              <a:rPr lang="en-US" sz="2300" dirty="0" err="1"/>
              <a:t>usia</a:t>
            </a:r>
            <a:r>
              <a:rPr lang="en-US" sz="2300" dirty="0"/>
              <a:t> </a:t>
            </a:r>
            <a:r>
              <a:rPr lang="en-US" sz="2300" dirty="0" err="1"/>
              <a:t>dini</a:t>
            </a:r>
            <a:r>
              <a:rPr lang="en-US" sz="2300" dirty="0"/>
              <a:t>. </a:t>
            </a:r>
            <a:r>
              <a:rPr lang="en-US" sz="2300" dirty="0" err="1"/>
              <a:t>Kegiatan</a:t>
            </a:r>
            <a:r>
              <a:rPr lang="en-US" sz="2300" dirty="0"/>
              <a:t> </a:t>
            </a:r>
            <a:r>
              <a:rPr lang="en-US" sz="2300" i="1" dirty="0"/>
              <a:t>Traditional Market Day</a:t>
            </a:r>
            <a:r>
              <a:rPr lang="en-US" sz="2300" dirty="0"/>
              <a:t> </a:t>
            </a:r>
            <a:r>
              <a:rPr lang="en-US" sz="2300" dirty="0" err="1"/>
              <a:t>pada</a:t>
            </a:r>
            <a:r>
              <a:rPr lang="en-US" sz="2300" dirty="0"/>
              <a:t> </a:t>
            </a:r>
            <a:r>
              <a:rPr lang="en-US" sz="2300" dirty="0" err="1"/>
              <a:t>aspek</a:t>
            </a:r>
            <a:r>
              <a:rPr lang="en-US" sz="2300" dirty="0"/>
              <a:t> </a:t>
            </a:r>
            <a:r>
              <a:rPr lang="en-US" sz="2300" dirty="0" err="1"/>
              <a:t>ini</a:t>
            </a:r>
            <a:r>
              <a:rPr lang="en-US" sz="2300" dirty="0"/>
              <a:t> </a:t>
            </a:r>
            <a:r>
              <a:rPr lang="en-US" sz="2300" dirty="0" err="1"/>
              <a:t>telah</a:t>
            </a:r>
            <a:r>
              <a:rPr lang="en-US" sz="2300" dirty="0"/>
              <a:t> </a:t>
            </a:r>
            <a:r>
              <a:rPr lang="en-US" sz="2300" dirty="0" err="1"/>
              <a:t>berfungsi</a:t>
            </a:r>
            <a:r>
              <a:rPr lang="en-US" sz="2300" dirty="0"/>
              <a:t> </a:t>
            </a:r>
            <a:r>
              <a:rPr lang="en-US" sz="2300" dirty="0" err="1"/>
              <a:t>sebagai</a:t>
            </a:r>
            <a:r>
              <a:rPr lang="en-US" sz="2300" dirty="0"/>
              <a:t> media </a:t>
            </a:r>
            <a:r>
              <a:rPr lang="en-US" sz="2300" dirty="0" err="1"/>
              <a:t>pengenalan</a:t>
            </a:r>
            <a:r>
              <a:rPr lang="en-US" sz="2300" dirty="0"/>
              <a:t> </a:t>
            </a:r>
            <a:r>
              <a:rPr lang="en-US" sz="2300" dirty="0" err="1"/>
              <a:t>konsep</a:t>
            </a:r>
            <a:r>
              <a:rPr lang="en-US" sz="2300" dirty="0"/>
              <a:t> </a:t>
            </a:r>
            <a:r>
              <a:rPr lang="en-US" sz="2300" dirty="0" err="1"/>
              <a:t>ekonomi</a:t>
            </a:r>
            <a:r>
              <a:rPr lang="en-US" sz="2300" dirty="0"/>
              <a:t> </a:t>
            </a:r>
            <a:r>
              <a:rPr lang="en-US" sz="2300" dirty="0" err="1"/>
              <a:t>sederhana</a:t>
            </a:r>
            <a:r>
              <a:rPr lang="en-US" sz="2300" dirty="0"/>
              <a:t>, </a:t>
            </a:r>
            <a:r>
              <a:rPr lang="en-US" sz="2300" dirty="0" err="1"/>
              <a:t>sekaligus</a:t>
            </a:r>
            <a:r>
              <a:rPr lang="en-US" sz="2300" dirty="0"/>
              <a:t> </a:t>
            </a:r>
            <a:r>
              <a:rPr lang="en-US" sz="2300" dirty="0" err="1"/>
              <a:t>menjadi</a:t>
            </a:r>
            <a:r>
              <a:rPr lang="en-US" sz="2300" dirty="0"/>
              <a:t> </a:t>
            </a:r>
            <a:r>
              <a:rPr lang="en-US" sz="2300" dirty="0" err="1"/>
              <a:t>sarana</a:t>
            </a:r>
            <a:r>
              <a:rPr lang="en-US" sz="2300" dirty="0"/>
              <a:t> yang </a:t>
            </a:r>
            <a:r>
              <a:rPr lang="en-US" sz="2300" dirty="0" err="1"/>
              <a:t>efektif</a:t>
            </a:r>
            <a:r>
              <a:rPr lang="en-US" sz="2300" dirty="0"/>
              <a:t> </a:t>
            </a:r>
            <a:r>
              <a:rPr lang="en-US" sz="2300" dirty="0" err="1"/>
              <a:t>dalam</a:t>
            </a:r>
            <a:r>
              <a:rPr lang="en-US" sz="2300" dirty="0"/>
              <a:t> </a:t>
            </a:r>
            <a:r>
              <a:rPr lang="en-US" sz="2300" dirty="0" err="1"/>
              <a:t>melatih</a:t>
            </a:r>
            <a:r>
              <a:rPr lang="en-US" sz="2300" dirty="0"/>
              <a:t> </a:t>
            </a:r>
            <a:r>
              <a:rPr lang="en-US" sz="2300" dirty="0" err="1"/>
              <a:t>kemampuan</a:t>
            </a:r>
            <a:r>
              <a:rPr lang="en-US" sz="2300" dirty="0"/>
              <a:t> </a:t>
            </a:r>
            <a:r>
              <a:rPr lang="en-US" sz="2300" dirty="0" err="1"/>
              <a:t>berpikir</a:t>
            </a:r>
            <a:r>
              <a:rPr lang="en-US" sz="2300" dirty="0"/>
              <a:t>, </a:t>
            </a:r>
            <a:r>
              <a:rPr lang="en-US" sz="2300" dirty="0" err="1"/>
              <a:t>mengambil</a:t>
            </a:r>
            <a:r>
              <a:rPr lang="en-US" sz="2300" dirty="0"/>
              <a:t> </a:t>
            </a:r>
            <a:r>
              <a:rPr lang="en-US" sz="2300" dirty="0" err="1"/>
              <a:t>keputusan</a:t>
            </a:r>
            <a:r>
              <a:rPr lang="en-US" sz="2300" dirty="0"/>
              <a:t>, </a:t>
            </a:r>
            <a:r>
              <a:rPr lang="en-US" sz="2300" dirty="0" err="1"/>
              <a:t>dan</a:t>
            </a:r>
            <a:r>
              <a:rPr lang="en-US" sz="2300" dirty="0"/>
              <a:t> </a:t>
            </a:r>
            <a:r>
              <a:rPr lang="en-US" sz="2300" dirty="0" err="1"/>
              <a:t>bertindak</a:t>
            </a:r>
            <a:r>
              <a:rPr lang="en-US" sz="2300" dirty="0"/>
              <a:t> </a:t>
            </a:r>
            <a:r>
              <a:rPr lang="en-US" sz="2300" dirty="0" err="1"/>
              <a:t>mandiri</a:t>
            </a:r>
            <a:r>
              <a:rPr lang="en-US" sz="2300" dirty="0"/>
              <a:t> </a:t>
            </a:r>
            <a:r>
              <a:rPr lang="en-US" sz="2300" dirty="0" err="1"/>
              <a:t>dalam</a:t>
            </a:r>
            <a:r>
              <a:rPr lang="en-US" sz="2300" dirty="0"/>
              <a:t> </a:t>
            </a:r>
            <a:r>
              <a:rPr lang="en-US" sz="2300" dirty="0" err="1"/>
              <a:t>situasi</a:t>
            </a:r>
            <a:r>
              <a:rPr lang="en-US" sz="2300" dirty="0"/>
              <a:t> </a:t>
            </a:r>
            <a:r>
              <a:rPr lang="en-US" sz="2300" dirty="0" err="1"/>
              <a:t>kehidupan</a:t>
            </a:r>
            <a:r>
              <a:rPr lang="en-US" sz="2300" dirty="0"/>
              <a:t> </a:t>
            </a:r>
            <a:r>
              <a:rPr lang="en-US" sz="2300" dirty="0" err="1"/>
              <a:t>sehari-hari</a:t>
            </a:r>
            <a:r>
              <a:rPr lang="en-US" sz="2300" dirty="0"/>
              <a:t>.</a:t>
            </a:r>
          </a:p>
          <a:p>
            <a:pPr marL="0" indent="0" algn="just">
              <a:buNone/>
            </a:pPr>
            <a:endParaRPr lang="en-US" sz="2300" dirty="0"/>
          </a:p>
        </p:txBody>
      </p:sp>
    </p:spTree>
    <p:extLst>
      <p:ext uri="{BB962C8B-B14F-4D97-AF65-F5344CB8AC3E}">
        <p14:creationId xmlns:p14="http://schemas.microsoft.com/office/powerpoint/2010/main" val="2846102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361200" y="95732"/>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smtClean="0"/>
              <a:t>Hasil</a:t>
            </a:r>
            <a:r>
              <a:rPr lang="en-US" dirty="0" smtClean="0"/>
              <a:t> </a:t>
            </a:r>
            <a:r>
              <a:rPr lang="en-US" dirty="0" err="1" smtClean="0"/>
              <a:t>Penelitian</a:t>
            </a:r>
            <a:endParaRPr dirty="0"/>
          </a:p>
        </p:txBody>
      </p:sp>
      <p:sp>
        <p:nvSpPr>
          <p:cNvPr id="78" name="Google Shape;78;g104f7abbb21_0_0"/>
          <p:cNvSpPr txBox="1">
            <a:spLocks noGrp="1"/>
          </p:cNvSpPr>
          <p:nvPr>
            <p:ph type="body" idx="1"/>
          </p:nvPr>
        </p:nvSpPr>
        <p:spPr>
          <a:xfrm>
            <a:off x="388620" y="1124432"/>
            <a:ext cx="11380338" cy="5089800"/>
          </a:xfrm>
          <a:prstGeom prst="rect">
            <a:avLst/>
          </a:prstGeom>
          <a:noFill/>
          <a:ln>
            <a:noFill/>
          </a:ln>
        </p:spPr>
        <p:txBody>
          <a:bodyPr spcFirstLastPara="1" wrap="square" lIns="91425" tIns="45700" rIns="91425" bIns="45700" anchor="t" anchorCtr="0">
            <a:noAutofit/>
          </a:bodyPr>
          <a:lstStyle/>
          <a:p>
            <a:pPr marL="0" indent="0" algn="just">
              <a:buNone/>
            </a:pPr>
            <a:r>
              <a:rPr lang="en-US" sz="2300" b="1" dirty="0" smtClean="0"/>
              <a:t>d. </a:t>
            </a:r>
            <a:r>
              <a:rPr lang="en-US" sz="2300" b="1" dirty="0" err="1"/>
              <a:t>Hasil</a:t>
            </a:r>
            <a:r>
              <a:rPr lang="en-US" sz="2300" b="1" dirty="0"/>
              <a:t> </a:t>
            </a:r>
            <a:r>
              <a:rPr lang="en-US" sz="2300" b="1" dirty="0" err="1"/>
              <a:t>Penelitian</a:t>
            </a:r>
            <a:r>
              <a:rPr lang="en-US" sz="2300" b="1" dirty="0"/>
              <a:t> </a:t>
            </a:r>
            <a:r>
              <a:rPr lang="en-US" sz="2300" b="1" dirty="0" err="1"/>
              <a:t>Aspek</a:t>
            </a:r>
            <a:r>
              <a:rPr lang="en-US" sz="2300" b="1" dirty="0"/>
              <a:t> </a:t>
            </a:r>
            <a:r>
              <a:rPr lang="en-US" sz="2300" b="1" dirty="0" err="1"/>
              <a:t>Tanggung</a:t>
            </a:r>
            <a:r>
              <a:rPr lang="en-US" sz="2300" b="1" dirty="0"/>
              <a:t> </a:t>
            </a:r>
            <a:r>
              <a:rPr lang="en-US" sz="2300" b="1" dirty="0" err="1"/>
              <a:t>Jawab</a:t>
            </a:r>
            <a:r>
              <a:rPr lang="en-US" sz="2300" b="1" dirty="0"/>
              <a:t> </a:t>
            </a:r>
            <a:r>
              <a:rPr lang="en-US" sz="2300" b="1" dirty="0" err="1"/>
              <a:t>Melalui</a:t>
            </a:r>
            <a:r>
              <a:rPr lang="en-US" sz="2300" b="1" dirty="0"/>
              <a:t> </a:t>
            </a:r>
            <a:r>
              <a:rPr lang="en-US" sz="2300" b="1" dirty="0" err="1"/>
              <a:t>Kegiatan</a:t>
            </a:r>
            <a:r>
              <a:rPr lang="en-US" sz="2300" b="1" dirty="0"/>
              <a:t> </a:t>
            </a:r>
            <a:r>
              <a:rPr lang="en-US" sz="2300" b="1" i="1" dirty="0"/>
              <a:t>Traditional Market </a:t>
            </a:r>
            <a:r>
              <a:rPr lang="en-US" sz="2300" b="1" i="1" dirty="0" smtClean="0"/>
              <a:t>Day</a:t>
            </a:r>
          </a:p>
          <a:p>
            <a:pPr marL="0" indent="0" algn="just">
              <a:buNone/>
            </a:pPr>
            <a:r>
              <a:rPr lang="en-US" sz="2300" dirty="0" err="1"/>
              <a:t>implementasi</a:t>
            </a:r>
            <a:r>
              <a:rPr lang="en-US" sz="2300" dirty="0"/>
              <a:t> </a:t>
            </a:r>
            <a:r>
              <a:rPr lang="en-US" sz="2300" dirty="0" err="1"/>
              <a:t>kegiatan</a:t>
            </a:r>
            <a:r>
              <a:rPr lang="en-US" sz="2300" dirty="0"/>
              <a:t> </a:t>
            </a:r>
            <a:r>
              <a:rPr lang="en-US" sz="2300" i="1" dirty="0"/>
              <a:t>Traditional Market Day</a:t>
            </a:r>
            <a:r>
              <a:rPr lang="en-US" sz="2300" dirty="0"/>
              <a:t> </a:t>
            </a:r>
            <a:r>
              <a:rPr lang="en-US" sz="2300" dirty="0" err="1"/>
              <a:t>memberikan</a:t>
            </a:r>
            <a:r>
              <a:rPr lang="en-US" sz="2300" dirty="0"/>
              <a:t> </a:t>
            </a:r>
            <a:r>
              <a:rPr lang="en-US" sz="2300" dirty="0" err="1"/>
              <a:t>kontribusi</a:t>
            </a:r>
            <a:r>
              <a:rPr lang="en-US" sz="2300" dirty="0"/>
              <a:t> </a:t>
            </a:r>
            <a:r>
              <a:rPr lang="en-US" sz="2300" dirty="0" err="1"/>
              <a:t>terhadap</a:t>
            </a:r>
            <a:r>
              <a:rPr lang="en-US" sz="2300" dirty="0"/>
              <a:t> </a:t>
            </a:r>
            <a:r>
              <a:rPr lang="en-US" sz="2300" dirty="0" err="1"/>
              <a:t>pembentukan</a:t>
            </a:r>
            <a:r>
              <a:rPr lang="en-US" sz="2300" dirty="0"/>
              <a:t> </a:t>
            </a:r>
            <a:r>
              <a:rPr lang="en-US" sz="2300" dirty="0" err="1"/>
              <a:t>sikap</a:t>
            </a:r>
            <a:r>
              <a:rPr lang="en-US" sz="2300" dirty="0"/>
              <a:t> </a:t>
            </a:r>
            <a:r>
              <a:rPr lang="en-US" sz="2300" dirty="0" err="1"/>
              <a:t>tanggung</a:t>
            </a:r>
            <a:r>
              <a:rPr lang="en-US" sz="2300" dirty="0"/>
              <a:t> </a:t>
            </a:r>
            <a:r>
              <a:rPr lang="en-US" sz="2300" dirty="0" err="1"/>
              <a:t>jawab</a:t>
            </a:r>
            <a:r>
              <a:rPr lang="en-US" sz="2300" dirty="0"/>
              <a:t> </a:t>
            </a:r>
            <a:r>
              <a:rPr lang="en-US" sz="2300" dirty="0" err="1"/>
              <a:t>anak</a:t>
            </a:r>
            <a:r>
              <a:rPr lang="en-US" sz="2300" dirty="0"/>
              <a:t> </a:t>
            </a:r>
            <a:r>
              <a:rPr lang="en-US" sz="2300" dirty="0" err="1"/>
              <a:t>usia</a:t>
            </a:r>
            <a:r>
              <a:rPr lang="en-US" sz="2300" dirty="0"/>
              <a:t> 5–6 </a:t>
            </a:r>
            <a:r>
              <a:rPr lang="en-US" sz="2300" dirty="0" err="1"/>
              <a:t>tahun</a:t>
            </a:r>
            <a:r>
              <a:rPr lang="en-US" sz="2300" dirty="0"/>
              <a:t> di RA Al-</a:t>
            </a:r>
            <a:r>
              <a:rPr lang="en-US" sz="2300" dirty="0" err="1"/>
              <a:t>Ma'ruf</a:t>
            </a:r>
            <a:r>
              <a:rPr lang="en-US" sz="2300" dirty="0"/>
              <a:t>, </a:t>
            </a:r>
            <a:r>
              <a:rPr lang="en-US" sz="2300" dirty="0" err="1"/>
              <a:t>melalui</a:t>
            </a:r>
            <a:r>
              <a:rPr lang="en-US" sz="2300" dirty="0"/>
              <a:t> </a:t>
            </a:r>
            <a:r>
              <a:rPr lang="en-US" sz="2300" dirty="0" err="1"/>
              <a:t>pengalaman</a:t>
            </a:r>
            <a:r>
              <a:rPr lang="en-US" sz="2300" dirty="0"/>
              <a:t> </a:t>
            </a:r>
            <a:r>
              <a:rPr lang="en-US" sz="2300" dirty="0" err="1"/>
              <a:t>menjalankan</a:t>
            </a:r>
            <a:r>
              <a:rPr lang="en-US" sz="2300" dirty="0"/>
              <a:t> </a:t>
            </a:r>
            <a:r>
              <a:rPr lang="en-US" sz="2300" dirty="0" err="1"/>
              <a:t>peran</a:t>
            </a:r>
            <a:r>
              <a:rPr lang="en-US" sz="2300" dirty="0"/>
              <a:t> </a:t>
            </a:r>
            <a:r>
              <a:rPr lang="en-US" sz="2300" dirty="0" err="1"/>
              <a:t>sebagai</a:t>
            </a:r>
            <a:r>
              <a:rPr lang="en-US" sz="2300" dirty="0"/>
              <a:t> </a:t>
            </a:r>
            <a:r>
              <a:rPr lang="en-US" sz="2300" dirty="0" err="1"/>
              <a:t>penjual</a:t>
            </a:r>
            <a:r>
              <a:rPr lang="en-US" sz="2300" dirty="0"/>
              <a:t> </a:t>
            </a:r>
            <a:r>
              <a:rPr lang="en-US" sz="2300" dirty="0" err="1"/>
              <a:t>maupun</a:t>
            </a:r>
            <a:r>
              <a:rPr lang="en-US" sz="2300" dirty="0"/>
              <a:t> </a:t>
            </a:r>
            <a:r>
              <a:rPr lang="en-US" sz="2300" dirty="0" err="1"/>
              <a:t>pembeli</a:t>
            </a:r>
            <a:r>
              <a:rPr lang="en-US" sz="2300" dirty="0"/>
              <a:t>, </a:t>
            </a:r>
            <a:r>
              <a:rPr lang="en-US" sz="2300" dirty="0" err="1"/>
              <a:t>anak</a:t>
            </a:r>
            <a:r>
              <a:rPr lang="en-US" sz="2300" dirty="0"/>
              <a:t> </a:t>
            </a:r>
            <a:r>
              <a:rPr lang="en-US" sz="2300" dirty="0" err="1"/>
              <a:t>belajar</a:t>
            </a:r>
            <a:r>
              <a:rPr lang="en-US" sz="2300" dirty="0"/>
              <a:t> </a:t>
            </a:r>
            <a:r>
              <a:rPr lang="en-US" sz="2300" dirty="0" err="1"/>
              <a:t>melaksanakan</a:t>
            </a:r>
            <a:r>
              <a:rPr lang="en-US" sz="2300" dirty="0"/>
              <a:t> </a:t>
            </a:r>
            <a:r>
              <a:rPr lang="en-US" sz="2300" dirty="0" err="1"/>
              <a:t>tugas</a:t>
            </a:r>
            <a:r>
              <a:rPr lang="en-US" sz="2300" dirty="0"/>
              <a:t> </a:t>
            </a:r>
            <a:r>
              <a:rPr lang="en-US" sz="2300" dirty="0" err="1"/>
              <a:t>sesuai</a:t>
            </a:r>
            <a:r>
              <a:rPr lang="en-US" sz="2300" dirty="0"/>
              <a:t> </a:t>
            </a:r>
            <a:r>
              <a:rPr lang="en-US" sz="2300" dirty="0" err="1"/>
              <a:t>aturan</a:t>
            </a:r>
            <a:r>
              <a:rPr lang="en-US" sz="2300" dirty="0"/>
              <a:t>, </a:t>
            </a:r>
            <a:r>
              <a:rPr lang="en-US" sz="2300" dirty="0" err="1"/>
              <a:t>menjaga</a:t>
            </a:r>
            <a:r>
              <a:rPr lang="en-US" sz="2300" dirty="0"/>
              <a:t> </a:t>
            </a:r>
            <a:r>
              <a:rPr lang="en-US" sz="2300" dirty="0" err="1"/>
              <a:t>barang</a:t>
            </a:r>
            <a:r>
              <a:rPr lang="en-US" sz="2300" dirty="0"/>
              <a:t> yang </a:t>
            </a:r>
            <a:r>
              <a:rPr lang="en-US" sz="2300" dirty="0" err="1"/>
              <a:t>menjadi</a:t>
            </a:r>
            <a:r>
              <a:rPr lang="en-US" sz="2300" dirty="0"/>
              <a:t> </a:t>
            </a:r>
            <a:r>
              <a:rPr lang="en-US" sz="2300" dirty="0" err="1"/>
              <a:t>tanggung</a:t>
            </a:r>
            <a:r>
              <a:rPr lang="en-US" sz="2300" dirty="0"/>
              <a:t> </a:t>
            </a:r>
            <a:r>
              <a:rPr lang="en-US" sz="2300" dirty="0" err="1"/>
              <a:t>jawabnya</a:t>
            </a:r>
            <a:r>
              <a:rPr lang="en-US" sz="2300" dirty="0"/>
              <a:t>, </a:t>
            </a:r>
            <a:r>
              <a:rPr lang="en-US" sz="2300" dirty="0" err="1"/>
              <a:t>memelihara</a:t>
            </a:r>
            <a:r>
              <a:rPr lang="en-US" sz="2300" dirty="0"/>
              <a:t> </a:t>
            </a:r>
            <a:r>
              <a:rPr lang="en-US" sz="2300" dirty="0" err="1"/>
              <a:t>kebersihan</a:t>
            </a:r>
            <a:r>
              <a:rPr lang="en-US" sz="2300" dirty="0"/>
              <a:t> </a:t>
            </a:r>
            <a:r>
              <a:rPr lang="en-US" sz="2300" dirty="0" err="1"/>
              <a:t>lingkungan</a:t>
            </a:r>
            <a:r>
              <a:rPr lang="en-US" sz="2300" dirty="0"/>
              <a:t>, </a:t>
            </a:r>
            <a:r>
              <a:rPr lang="en-US" sz="2300" dirty="0" err="1"/>
              <a:t>serta</a:t>
            </a:r>
            <a:r>
              <a:rPr lang="en-US" sz="2300" dirty="0"/>
              <a:t> </a:t>
            </a:r>
            <a:r>
              <a:rPr lang="en-US" sz="2300" dirty="0" err="1"/>
              <a:t>menyelesaikan</a:t>
            </a:r>
            <a:r>
              <a:rPr lang="en-US" sz="2300" dirty="0"/>
              <a:t> </a:t>
            </a:r>
            <a:r>
              <a:rPr lang="en-US" sz="2300" dirty="0" err="1"/>
              <a:t>kegiatan</a:t>
            </a:r>
            <a:r>
              <a:rPr lang="en-US" sz="2300" dirty="0"/>
              <a:t> </a:t>
            </a:r>
            <a:r>
              <a:rPr lang="en-US" sz="2300" dirty="0" err="1"/>
              <a:t>hingga</a:t>
            </a:r>
            <a:r>
              <a:rPr lang="en-US" sz="2300" dirty="0"/>
              <a:t> </a:t>
            </a:r>
            <a:r>
              <a:rPr lang="en-US" sz="2300" dirty="0" err="1"/>
              <a:t>tuntas</a:t>
            </a:r>
            <a:r>
              <a:rPr lang="en-US" sz="2300" dirty="0"/>
              <a:t>. </a:t>
            </a:r>
            <a:r>
              <a:rPr lang="en-US" sz="2300" dirty="0" err="1"/>
              <a:t>Walaupun</a:t>
            </a:r>
            <a:r>
              <a:rPr lang="en-US" sz="2300" dirty="0"/>
              <a:t> </a:t>
            </a:r>
            <a:r>
              <a:rPr lang="en-US" sz="2300" dirty="0" err="1"/>
              <a:t>masih</a:t>
            </a:r>
            <a:r>
              <a:rPr lang="en-US" sz="2300" dirty="0"/>
              <a:t> </a:t>
            </a:r>
            <a:r>
              <a:rPr lang="en-US" sz="2300" dirty="0" err="1"/>
              <a:t>terdapat</a:t>
            </a:r>
            <a:r>
              <a:rPr lang="en-US" sz="2300" dirty="0"/>
              <a:t> </a:t>
            </a:r>
            <a:r>
              <a:rPr lang="en-US" sz="2300" dirty="0" err="1"/>
              <a:t>anak</a:t>
            </a:r>
            <a:r>
              <a:rPr lang="en-US" sz="2300" dirty="0"/>
              <a:t> yang </a:t>
            </a:r>
            <a:r>
              <a:rPr lang="en-US" sz="2300" dirty="0" err="1"/>
              <a:t>memerlukan</a:t>
            </a:r>
            <a:r>
              <a:rPr lang="en-US" sz="2300" dirty="0"/>
              <a:t> </a:t>
            </a:r>
            <a:r>
              <a:rPr lang="en-US" sz="2300" dirty="0" err="1"/>
              <a:t>arahan</a:t>
            </a:r>
            <a:r>
              <a:rPr lang="en-US" sz="2300" dirty="0"/>
              <a:t> </a:t>
            </a:r>
            <a:r>
              <a:rPr lang="en-US" sz="2300" dirty="0" err="1"/>
              <a:t>dalam</a:t>
            </a:r>
            <a:r>
              <a:rPr lang="en-US" sz="2300" dirty="0"/>
              <a:t> </a:t>
            </a:r>
            <a:r>
              <a:rPr lang="en-US" sz="2300" dirty="0" err="1"/>
              <a:t>menghadapi</a:t>
            </a:r>
            <a:r>
              <a:rPr lang="en-US" sz="2300" dirty="0"/>
              <a:t> </a:t>
            </a:r>
            <a:r>
              <a:rPr lang="en-US" sz="2300" dirty="0" err="1"/>
              <a:t>situasi</a:t>
            </a:r>
            <a:r>
              <a:rPr lang="en-US" sz="2300" dirty="0"/>
              <a:t> </a:t>
            </a:r>
            <a:r>
              <a:rPr lang="en-US" sz="2300" dirty="0" err="1"/>
              <a:t>tertentu</a:t>
            </a:r>
            <a:r>
              <a:rPr lang="en-US" sz="2300" dirty="0"/>
              <a:t>, </a:t>
            </a:r>
            <a:r>
              <a:rPr lang="en-US" sz="2300" dirty="0" err="1"/>
              <a:t>namun</a:t>
            </a:r>
            <a:r>
              <a:rPr lang="en-US" sz="2300" dirty="0"/>
              <a:t> </a:t>
            </a:r>
            <a:r>
              <a:rPr lang="en-US" sz="2300" dirty="0" err="1"/>
              <a:t>kegiatan</a:t>
            </a:r>
            <a:r>
              <a:rPr lang="en-US" sz="2300" dirty="0"/>
              <a:t> </a:t>
            </a:r>
            <a:r>
              <a:rPr lang="en-US" sz="2300" dirty="0" err="1"/>
              <a:t>ini</a:t>
            </a:r>
            <a:r>
              <a:rPr lang="en-US" sz="2300" dirty="0"/>
              <a:t> </a:t>
            </a:r>
            <a:r>
              <a:rPr lang="en-US" sz="2300" dirty="0" err="1"/>
              <a:t>telah</a:t>
            </a:r>
            <a:r>
              <a:rPr lang="en-US" sz="2300" dirty="0"/>
              <a:t> </a:t>
            </a:r>
            <a:r>
              <a:rPr lang="en-US" sz="2300" dirty="0" err="1"/>
              <a:t>memberikan</a:t>
            </a:r>
            <a:r>
              <a:rPr lang="en-US" sz="2300" dirty="0"/>
              <a:t> </a:t>
            </a:r>
            <a:r>
              <a:rPr lang="en-US" sz="2300" dirty="0" err="1"/>
              <a:t>pengalaman</a:t>
            </a:r>
            <a:r>
              <a:rPr lang="en-US" sz="2300" dirty="0"/>
              <a:t> </a:t>
            </a:r>
            <a:r>
              <a:rPr lang="en-US" sz="2300" dirty="0" err="1"/>
              <a:t>nyata</a:t>
            </a:r>
            <a:r>
              <a:rPr lang="en-US" sz="2300" dirty="0"/>
              <a:t> yang </a:t>
            </a:r>
            <a:r>
              <a:rPr lang="en-US" sz="2300" dirty="0" err="1"/>
              <a:t>membantu</a:t>
            </a:r>
            <a:r>
              <a:rPr lang="en-US" sz="2300" dirty="0"/>
              <a:t> </a:t>
            </a:r>
            <a:r>
              <a:rPr lang="en-US" sz="2300" dirty="0" err="1"/>
              <a:t>anak</a:t>
            </a:r>
            <a:r>
              <a:rPr lang="en-US" sz="2300" dirty="0"/>
              <a:t> </a:t>
            </a:r>
            <a:r>
              <a:rPr lang="en-US" sz="2300" dirty="0" err="1"/>
              <a:t>memahami</a:t>
            </a:r>
            <a:r>
              <a:rPr lang="en-US" sz="2300" dirty="0"/>
              <a:t> </a:t>
            </a:r>
            <a:r>
              <a:rPr lang="en-US" sz="2300" dirty="0" err="1"/>
              <a:t>makna</a:t>
            </a:r>
            <a:r>
              <a:rPr lang="en-US" sz="2300" dirty="0"/>
              <a:t> </a:t>
            </a:r>
            <a:r>
              <a:rPr lang="en-US" sz="2300" dirty="0" err="1"/>
              <a:t>tanggung</a:t>
            </a:r>
            <a:r>
              <a:rPr lang="en-US" sz="2300" dirty="0"/>
              <a:t> </a:t>
            </a:r>
            <a:r>
              <a:rPr lang="en-US" sz="2300" dirty="0" err="1"/>
              <a:t>jawab</a:t>
            </a:r>
            <a:r>
              <a:rPr lang="en-US" sz="2300" dirty="0"/>
              <a:t> </a:t>
            </a:r>
            <a:r>
              <a:rPr lang="en-US" sz="2300" dirty="0" err="1"/>
              <a:t>melalui</a:t>
            </a:r>
            <a:r>
              <a:rPr lang="en-US" sz="2300" dirty="0"/>
              <a:t> </a:t>
            </a:r>
            <a:r>
              <a:rPr lang="en-US" sz="2300" dirty="0" err="1"/>
              <a:t>praktik</a:t>
            </a:r>
            <a:r>
              <a:rPr lang="en-US" sz="2300" dirty="0"/>
              <a:t> </a:t>
            </a:r>
            <a:r>
              <a:rPr lang="en-US" sz="2300" dirty="0" err="1"/>
              <a:t>langsung</a:t>
            </a:r>
            <a:r>
              <a:rPr lang="en-US" sz="2300" dirty="0"/>
              <a:t>. </a:t>
            </a:r>
            <a:r>
              <a:rPr lang="en-US" sz="2300" dirty="0" err="1"/>
              <a:t>Pengalaman</a:t>
            </a:r>
            <a:r>
              <a:rPr lang="en-US" sz="2300" dirty="0"/>
              <a:t> </a:t>
            </a:r>
            <a:r>
              <a:rPr lang="en-US" sz="2300" dirty="0" err="1"/>
              <a:t>tersebut</a:t>
            </a:r>
            <a:r>
              <a:rPr lang="en-US" sz="2300" dirty="0"/>
              <a:t> </a:t>
            </a:r>
            <a:r>
              <a:rPr lang="en-US" sz="2300" dirty="0" err="1"/>
              <a:t>menjadi</a:t>
            </a:r>
            <a:r>
              <a:rPr lang="en-US" sz="2300" dirty="0"/>
              <a:t> </a:t>
            </a:r>
            <a:r>
              <a:rPr lang="en-US" sz="2300" dirty="0" err="1"/>
              <a:t>bagian</a:t>
            </a:r>
            <a:r>
              <a:rPr lang="en-US" sz="2300" dirty="0"/>
              <a:t> </a:t>
            </a:r>
            <a:r>
              <a:rPr lang="en-US" sz="2300" dirty="0" err="1"/>
              <a:t>penting</a:t>
            </a:r>
            <a:r>
              <a:rPr lang="en-US" sz="2300" dirty="0"/>
              <a:t> </a:t>
            </a:r>
            <a:r>
              <a:rPr lang="en-US" sz="2300" dirty="0" err="1"/>
              <a:t>dalam</a:t>
            </a:r>
            <a:r>
              <a:rPr lang="en-US" sz="2300" dirty="0"/>
              <a:t> proses </a:t>
            </a:r>
            <a:r>
              <a:rPr lang="en-US" sz="2300" dirty="0" err="1"/>
              <a:t>pembentukan</a:t>
            </a:r>
            <a:r>
              <a:rPr lang="en-US" sz="2300" dirty="0"/>
              <a:t> </a:t>
            </a:r>
            <a:r>
              <a:rPr lang="en-US" sz="2300" dirty="0" err="1"/>
              <a:t>karakter</a:t>
            </a:r>
            <a:r>
              <a:rPr lang="en-US" sz="2300" dirty="0"/>
              <a:t> </a:t>
            </a:r>
            <a:r>
              <a:rPr lang="en-US" sz="2300" dirty="0" err="1"/>
              <a:t>mandiri</a:t>
            </a:r>
            <a:r>
              <a:rPr lang="en-US" sz="2300" dirty="0"/>
              <a:t> yang </a:t>
            </a:r>
            <a:r>
              <a:rPr lang="en-US" sz="2300" dirty="0" err="1"/>
              <a:t>menjadi</a:t>
            </a:r>
            <a:r>
              <a:rPr lang="en-US" sz="2300" dirty="0"/>
              <a:t> </a:t>
            </a:r>
            <a:r>
              <a:rPr lang="en-US" sz="2300" dirty="0" err="1"/>
              <a:t>tujuan</a:t>
            </a:r>
            <a:r>
              <a:rPr lang="en-US" sz="2300" dirty="0"/>
              <a:t> </a:t>
            </a:r>
            <a:r>
              <a:rPr lang="en-US" sz="2300" dirty="0" err="1"/>
              <a:t>pelaksanaan</a:t>
            </a:r>
            <a:r>
              <a:rPr lang="en-US" sz="2300" dirty="0"/>
              <a:t> </a:t>
            </a:r>
            <a:r>
              <a:rPr lang="en-US" sz="2300" dirty="0" err="1"/>
              <a:t>kegiatan</a:t>
            </a:r>
            <a:r>
              <a:rPr lang="en-US" sz="2300" dirty="0"/>
              <a:t> </a:t>
            </a:r>
            <a:r>
              <a:rPr lang="en-US" sz="2300" i="1" dirty="0"/>
              <a:t>Traditional Market Day</a:t>
            </a:r>
            <a:r>
              <a:rPr lang="en-US" sz="2300" dirty="0"/>
              <a:t> di RA Al-</a:t>
            </a:r>
            <a:r>
              <a:rPr lang="en-US" sz="2300" dirty="0" err="1"/>
              <a:t>Ma'ruf</a:t>
            </a:r>
            <a:r>
              <a:rPr lang="en-US" sz="2300" dirty="0"/>
              <a:t>.</a:t>
            </a:r>
          </a:p>
          <a:p>
            <a:pPr marL="0" indent="0" algn="just">
              <a:buNone/>
            </a:pPr>
            <a:endParaRPr lang="en-US" sz="2300" b="1" dirty="0" smtClean="0"/>
          </a:p>
        </p:txBody>
      </p:sp>
    </p:spTree>
    <p:extLst>
      <p:ext uri="{BB962C8B-B14F-4D97-AF65-F5344CB8AC3E}">
        <p14:creationId xmlns:p14="http://schemas.microsoft.com/office/powerpoint/2010/main" val="38210351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361200" y="95732"/>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smtClean="0"/>
              <a:t>Hasil</a:t>
            </a:r>
            <a:r>
              <a:rPr lang="en-US" dirty="0" smtClean="0"/>
              <a:t> </a:t>
            </a:r>
            <a:r>
              <a:rPr lang="en-US" dirty="0" err="1" smtClean="0"/>
              <a:t>Penelitian</a:t>
            </a:r>
            <a:endParaRPr dirty="0"/>
          </a:p>
        </p:txBody>
      </p:sp>
      <p:sp>
        <p:nvSpPr>
          <p:cNvPr id="78" name="Google Shape;78;g104f7abbb21_0_0"/>
          <p:cNvSpPr txBox="1">
            <a:spLocks noGrp="1"/>
          </p:cNvSpPr>
          <p:nvPr>
            <p:ph type="body" idx="1"/>
          </p:nvPr>
        </p:nvSpPr>
        <p:spPr>
          <a:xfrm>
            <a:off x="388620" y="1101572"/>
            <a:ext cx="11380338" cy="5089800"/>
          </a:xfrm>
          <a:prstGeom prst="rect">
            <a:avLst/>
          </a:prstGeom>
          <a:noFill/>
          <a:ln>
            <a:noFill/>
          </a:ln>
        </p:spPr>
        <p:txBody>
          <a:bodyPr spcFirstLastPara="1" wrap="square" lIns="91425" tIns="45700" rIns="91425" bIns="45700" anchor="t" anchorCtr="0">
            <a:noAutofit/>
          </a:bodyPr>
          <a:lstStyle/>
          <a:p>
            <a:pPr marL="0" indent="0" algn="just">
              <a:buNone/>
            </a:pPr>
            <a:r>
              <a:rPr lang="en-US" sz="2300" b="1" dirty="0" smtClean="0"/>
              <a:t>e. </a:t>
            </a:r>
            <a:r>
              <a:rPr lang="en-US" sz="2300" b="1" dirty="0" err="1"/>
              <a:t>Hasil</a:t>
            </a:r>
            <a:r>
              <a:rPr lang="en-US" sz="2300" b="1" dirty="0"/>
              <a:t> </a:t>
            </a:r>
            <a:r>
              <a:rPr lang="en-US" sz="2300" b="1" dirty="0" err="1"/>
              <a:t>Penelitian</a:t>
            </a:r>
            <a:r>
              <a:rPr lang="en-US" sz="2300" b="1" dirty="0"/>
              <a:t> </a:t>
            </a:r>
            <a:r>
              <a:rPr lang="en-US" sz="2300" b="1" dirty="0" err="1"/>
              <a:t>Aspek</a:t>
            </a:r>
            <a:r>
              <a:rPr lang="en-US" sz="2300" b="1" dirty="0"/>
              <a:t> </a:t>
            </a:r>
            <a:r>
              <a:rPr lang="en-US" sz="2300" b="1" dirty="0" err="1"/>
              <a:t>Kepercayaan</a:t>
            </a:r>
            <a:r>
              <a:rPr lang="en-US" sz="2300" b="1" dirty="0"/>
              <a:t> </a:t>
            </a:r>
            <a:r>
              <a:rPr lang="en-US" sz="2300" b="1" dirty="0" err="1"/>
              <a:t>Diri</a:t>
            </a:r>
            <a:r>
              <a:rPr lang="en-US" sz="2300" b="1" dirty="0"/>
              <a:t> </a:t>
            </a:r>
            <a:r>
              <a:rPr lang="en-US" sz="2300" b="1" dirty="0" err="1"/>
              <a:t>Melalui</a:t>
            </a:r>
            <a:r>
              <a:rPr lang="en-US" sz="2300" b="1" dirty="0"/>
              <a:t> </a:t>
            </a:r>
            <a:r>
              <a:rPr lang="en-US" sz="2300" b="1" dirty="0" err="1"/>
              <a:t>Kegiatan</a:t>
            </a:r>
            <a:r>
              <a:rPr lang="en-US" sz="2300" b="1" dirty="0"/>
              <a:t> </a:t>
            </a:r>
            <a:r>
              <a:rPr lang="en-US" sz="2300" b="1" i="1" dirty="0"/>
              <a:t>Traditional </a:t>
            </a:r>
            <a:r>
              <a:rPr lang="en-US" sz="2300" b="1" i="1" dirty="0" smtClean="0"/>
              <a:t>Market</a:t>
            </a:r>
          </a:p>
          <a:p>
            <a:pPr marL="0" indent="0" algn="just">
              <a:buNone/>
            </a:pPr>
            <a:r>
              <a:rPr lang="en-US" sz="2300" dirty="0" err="1"/>
              <a:t>implementasi</a:t>
            </a:r>
            <a:r>
              <a:rPr lang="en-US" sz="2300" dirty="0"/>
              <a:t> </a:t>
            </a:r>
            <a:r>
              <a:rPr lang="en-US" sz="2300" dirty="0" err="1"/>
              <a:t>kegiatan</a:t>
            </a:r>
            <a:r>
              <a:rPr lang="en-US" sz="2300" dirty="0"/>
              <a:t> </a:t>
            </a:r>
            <a:r>
              <a:rPr lang="en-US" sz="2300" i="1" dirty="0"/>
              <a:t>Traditional Market Day</a:t>
            </a:r>
            <a:r>
              <a:rPr lang="en-US" sz="2300" dirty="0"/>
              <a:t> </a:t>
            </a:r>
            <a:r>
              <a:rPr lang="en-US" sz="2300" dirty="0" err="1"/>
              <a:t>memberikan</a:t>
            </a:r>
            <a:r>
              <a:rPr lang="en-US" sz="2300" dirty="0"/>
              <a:t> </a:t>
            </a:r>
            <a:r>
              <a:rPr lang="en-US" sz="2300" dirty="0" err="1"/>
              <a:t>kontribusi</a:t>
            </a:r>
            <a:r>
              <a:rPr lang="en-US" sz="2300" dirty="0"/>
              <a:t> </a:t>
            </a:r>
            <a:r>
              <a:rPr lang="en-US" sz="2300" dirty="0" err="1"/>
              <a:t>positif</a:t>
            </a:r>
            <a:r>
              <a:rPr lang="en-US" sz="2300" dirty="0"/>
              <a:t> </a:t>
            </a:r>
            <a:r>
              <a:rPr lang="en-US" sz="2300" dirty="0" err="1"/>
              <a:t>terhadap</a:t>
            </a:r>
            <a:r>
              <a:rPr lang="en-US" sz="2300" dirty="0"/>
              <a:t> </a:t>
            </a:r>
            <a:r>
              <a:rPr lang="en-US" sz="2300" dirty="0" err="1"/>
              <a:t>perkembangan</a:t>
            </a:r>
            <a:r>
              <a:rPr lang="en-US" sz="2300" dirty="0"/>
              <a:t> </a:t>
            </a:r>
            <a:r>
              <a:rPr lang="en-US" sz="2300" dirty="0" err="1"/>
              <a:t>kepercayaan</a:t>
            </a:r>
            <a:r>
              <a:rPr lang="en-US" sz="2300" dirty="0"/>
              <a:t> </a:t>
            </a:r>
            <a:r>
              <a:rPr lang="en-US" sz="2300" dirty="0" err="1"/>
              <a:t>diri</a:t>
            </a:r>
            <a:r>
              <a:rPr lang="en-US" sz="2300" dirty="0"/>
              <a:t> </a:t>
            </a:r>
            <a:r>
              <a:rPr lang="en-US" sz="2300" dirty="0" err="1"/>
              <a:t>anak</a:t>
            </a:r>
            <a:r>
              <a:rPr lang="en-US" sz="2300" dirty="0"/>
              <a:t> </a:t>
            </a:r>
            <a:r>
              <a:rPr lang="en-US" sz="2300" dirty="0" err="1"/>
              <a:t>usia</a:t>
            </a:r>
            <a:r>
              <a:rPr lang="en-US" sz="2300" dirty="0"/>
              <a:t> 5–6 </a:t>
            </a:r>
            <a:r>
              <a:rPr lang="en-US" sz="2300" dirty="0" err="1"/>
              <a:t>tahun</a:t>
            </a:r>
            <a:r>
              <a:rPr lang="en-US" sz="2300" dirty="0"/>
              <a:t> di RA Al-</a:t>
            </a:r>
            <a:r>
              <a:rPr lang="en-US" sz="2300" dirty="0" err="1"/>
              <a:t>Ma'ruf</a:t>
            </a:r>
            <a:r>
              <a:rPr lang="en-US" sz="2300" dirty="0"/>
              <a:t>. </a:t>
            </a:r>
            <a:r>
              <a:rPr lang="en-US" sz="2300" dirty="0" err="1"/>
              <a:t>Pengalaman</a:t>
            </a:r>
            <a:r>
              <a:rPr lang="en-US" sz="2300" dirty="0"/>
              <a:t> </a:t>
            </a:r>
            <a:r>
              <a:rPr lang="en-US" sz="2300" dirty="0" err="1"/>
              <a:t>menjadi</a:t>
            </a:r>
            <a:r>
              <a:rPr lang="en-US" sz="2300" dirty="0"/>
              <a:t> </a:t>
            </a:r>
            <a:r>
              <a:rPr lang="en-US" sz="2300" dirty="0" err="1"/>
              <a:t>penjual</a:t>
            </a:r>
            <a:r>
              <a:rPr lang="en-US" sz="2300" dirty="0"/>
              <a:t> </a:t>
            </a:r>
            <a:r>
              <a:rPr lang="en-US" sz="2300" dirty="0" err="1"/>
              <a:t>maupun</a:t>
            </a:r>
            <a:r>
              <a:rPr lang="en-US" sz="2300" dirty="0"/>
              <a:t> </a:t>
            </a:r>
            <a:r>
              <a:rPr lang="en-US" sz="2300" dirty="0" err="1"/>
              <a:t>pembeli</a:t>
            </a:r>
            <a:r>
              <a:rPr lang="en-US" sz="2300" dirty="0"/>
              <a:t> </a:t>
            </a:r>
            <a:r>
              <a:rPr lang="en-US" sz="2300" dirty="0" err="1"/>
              <a:t>memberikan</a:t>
            </a:r>
            <a:r>
              <a:rPr lang="en-US" sz="2300" dirty="0"/>
              <a:t> </a:t>
            </a:r>
            <a:r>
              <a:rPr lang="en-US" sz="2300" dirty="0" err="1"/>
              <a:t>kesempatan</a:t>
            </a:r>
            <a:r>
              <a:rPr lang="en-US" sz="2300" dirty="0"/>
              <a:t> </a:t>
            </a:r>
            <a:r>
              <a:rPr lang="en-US" sz="2300" dirty="0" err="1"/>
              <a:t>kepada</a:t>
            </a:r>
            <a:r>
              <a:rPr lang="en-US" sz="2300" dirty="0"/>
              <a:t> </a:t>
            </a:r>
            <a:r>
              <a:rPr lang="en-US" sz="2300" dirty="0" err="1"/>
              <a:t>anak</a:t>
            </a:r>
            <a:r>
              <a:rPr lang="en-US" sz="2300" dirty="0"/>
              <a:t> </a:t>
            </a:r>
            <a:r>
              <a:rPr lang="en-US" sz="2300" dirty="0" err="1"/>
              <a:t>untuk</a:t>
            </a:r>
            <a:r>
              <a:rPr lang="en-US" sz="2300" dirty="0"/>
              <a:t> </a:t>
            </a:r>
            <a:r>
              <a:rPr lang="en-US" sz="2300" dirty="0" err="1"/>
              <a:t>tampil</a:t>
            </a:r>
            <a:r>
              <a:rPr lang="en-US" sz="2300" dirty="0"/>
              <a:t> di </a:t>
            </a:r>
            <a:r>
              <a:rPr lang="en-US" sz="2300" dirty="0" err="1"/>
              <a:t>depan</a:t>
            </a:r>
            <a:r>
              <a:rPr lang="en-US" sz="2300" dirty="0"/>
              <a:t> orang lain, </a:t>
            </a:r>
            <a:r>
              <a:rPr lang="en-US" sz="2300" dirty="0" err="1"/>
              <a:t>berkomunikasi</a:t>
            </a:r>
            <a:r>
              <a:rPr lang="en-US" sz="2300" dirty="0"/>
              <a:t> </a:t>
            </a:r>
            <a:r>
              <a:rPr lang="en-US" sz="2300" dirty="0" err="1"/>
              <a:t>dalam</a:t>
            </a:r>
            <a:r>
              <a:rPr lang="en-US" sz="2300" dirty="0"/>
              <a:t> </a:t>
            </a:r>
            <a:r>
              <a:rPr lang="en-US" sz="2300" dirty="0" err="1"/>
              <a:t>situasi</a:t>
            </a:r>
            <a:r>
              <a:rPr lang="en-US" sz="2300" dirty="0"/>
              <a:t> </a:t>
            </a:r>
            <a:r>
              <a:rPr lang="en-US" sz="2300" dirty="0" err="1"/>
              <a:t>nyata</a:t>
            </a:r>
            <a:r>
              <a:rPr lang="en-US" sz="2300" dirty="0"/>
              <a:t>, </a:t>
            </a:r>
            <a:r>
              <a:rPr lang="en-US" sz="2300" dirty="0" err="1"/>
              <a:t>mengambil</a:t>
            </a:r>
            <a:r>
              <a:rPr lang="en-US" sz="2300" dirty="0"/>
              <a:t> </a:t>
            </a:r>
            <a:r>
              <a:rPr lang="en-US" sz="2300" dirty="0" err="1"/>
              <a:t>keputusan</a:t>
            </a:r>
            <a:r>
              <a:rPr lang="en-US" sz="2300" dirty="0"/>
              <a:t>, </a:t>
            </a:r>
            <a:r>
              <a:rPr lang="en-US" sz="2300" dirty="0" err="1"/>
              <a:t>serta</a:t>
            </a:r>
            <a:r>
              <a:rPr lang="en-US" sz="2300" dirty="0"/>
              <a:t> </a:t>
            </a:r>
            <a:r>
              <a:rPr lang="en-US" sz="2300" dirty="0" err="1"/>
              <a:t>mempertahankan</a:t>
            </a:r>
            <a:r>
              <a:rPr lang="en-US" sz="2300" dirty="0"/>
              <a:t> </a:t>
            </a:r>
            <a:r>
              <a:rPr lang="en-US" sz="2300" dirty="0" err="1"/>
              <a:t>pendapatnya</a:t>
            </a:r>
            <a:r>
              <a:rPr lang="en-US" sz="2300" dirty="0"/>
              <a:t> </a:t>
            </a:r>
            <a:r>
              <a:rPr lang="en-US" sz="2300" dirty="0" err="1"/>
              <a:t>sendiri</a:t>
            </a:r>
            <a:r>
              <a:rPr lang="en-US" sz="2300" dirty="0"/>
              <a:t>, </a:t>
            </a:r>
            <a:r>
              <a:rPr lang="en-US" sz="2300" dirty="0" err="1"/>
              <a:t>walaupun</a:t>
            </a:r>
            <a:r>
              <a:rPr lang="en-US" sz="2300" dirty="0"/>
              <a:t> </a:t>
            </a:r>
            <a:r>
              <a:rPr lang="en-US" sz="2300" dirty="0" err="1"/>
              <a:t>masih</a:t>
            </a:r>
            <a:r>
              <a:rPr lang="en-US" sz="2300" dirty="0"/>
              <a:t> </a:t>
            </a:r>
            <a:r>
              <a:rPr lang="en-US" sz="2300" dirty="0" err="1"/>
              <a:t>terdapat</a:t>
            </a:r>
            <a:r>
              <a:rPr lang="en-US" sz="2300" dirty="0"/>
              <a:t> </a:t>
            </a:r>
            <a:r>
              <a:rPr lang="en-US" sz="2300" dirty="0" err="1"/>
              <a:t>beberapa</a:t>
            </a:r>
            <a:r>
              <a:rPr lang="en-US" sz="2300" dirty="0"/>
              <a:t> </a:t>
            </a:r>
            <a:r>
              <a:rPr lang="en-US" sz="2300" dirty="0" err="1"/>
              <a:t>anak</a:t>
            </a:r>
            <a:r>
              <a:rPr lang="en-US" sz="2300" dirty="0"/>
              <a:t> yang </a:t>
            </a:r>
            <a:r>
              <a:rPr lang="en-US" sz="2300" dirty="0" err="1"/>
              <a:t>masih</a:t>
            </a:r>
            <a:r>
              <a:rPr lang="en-US" sz="2300" dirty="0"/>
              <a:t> </a:t>
            </a:r>
            <a:r>
              <a:rPr lang="en-US" sz="2300" dirty="0" err="1"/>
              <a:t>memiliki</a:t>
            </a:r>
            <a:r>
              <a:rPr lang="en-US" sz="2300" dirty="0"/>
              <a:t> rasa </a:t>
            </a:r>
            <a:r>
              <a:rPr lang="en-US" sz="2300" dirty="0" err="1"/>
              <a:t>malu</a:t>
            </a:r>
            <a:r>
              <a:rPr lang="en-US" sz="2300" dirty="0"/>
              <a:t> </a:t>
            </a:r>
            <a:r>
              <a:rPr lang="en-US" sz="2300" dirty="0" err="1"/>
              <a:t>atau</a:t>
            </a:r>
            <a:r>
              <a:rPr lang="en-US" sz="2300" dirty="0"/>
              <a:t> </a:t>
            </a:r>
            <a:r>
              <a:rPr lang="en-US" sz="2300" dirty="0" err="1"/>
              <a:t>memerlukan</a:t>
            </a:r>
            <a:r>
              <a:rPr lang="en-US" sz="2300" dirty="0"/>
              <a:t> </a:t>
            </a:r>
            <a:r>
              <a:rPr lang="en-US" sz="2300" dirty="0" err="1"/>
              <a:t>dorongan</a:t>
            </a:r>
            <a:r>
              <a:rPr lang="en-US" sz="2300" dirty="0"/>
              <a:t> </a:t>
            </a:r>
            <a:r>
              <a:rPr lang="en-US" sz="2300" dirty="0" err="1"/>
              <a:t>ketika</a:t>
            </a:r>
            <a:r>
              <a:rPr lang="en-US" sz="2300" dirty="0"/>
              <a:t> </a:t>
            </a:r>
            <a:r>
              <a:rPr lang="en-US" sz="2300" dirty="0" err="1"/>
              <a:t>berinteraksi</a:t>
            </a:r>
            <a:r>
              <a:rPr lang="en-US" sz="2300" dirty="0"/>
              <a:t> </a:t>
            </a:r>
            <a:r>
              <a:rPr lang="en-US" sz="2300" dirty="0" err="1"/>
              <a:t>dengan</a:t>
            </a:r>
            <a:r>
              <a:rPr lang="en-US" sz="2300" dirty="0"/>
              <a:t> orang </a:t>
            </a:r>
            <a:r>
              <a:rPr lang="en-US" sz="2300" dirty="0" err="1"/>
              <a:t>dewasa</a:t>
            </a:r>
            <a:r>
              <a:rPr lang="en-US" sz="2300" dirty="0"/>
              <a:t> </a:t>
            </a:r>
            <a:r>
              <a:rPr lang="en-US" sz="2300" dirty="0" err="1"/>
              <a:t>maupun</a:t>
            </a:r>
            <a:r>
              <a:rPr lang="en-US" sz="2300" dirty="0"/>
              <a:t> </a:t>
            </a:r>
            <a:r>
              <a:rPr lang="en-US" sz="2300" dirty="0" err="1"/>
              <a:t>teman</a:t>
            </a:r>
            <a:r>
              <a:rPr lang="en-US" sz="2300" dirty="0"/>
              <a:t> yang </a:t>
            </a:r>
            <a:r>
              <a:rPr lang="en-US" sz="2300" dirty="0" err="1"/>
              <a:t>belum</a:t>
            </a:r>
            <a:r>
              <a:rPr lang="en-US" sz="2300" dirty="0"/>
              <a:t> </a:t>
            </a:r>
            <a:r>
              <a:rPr lang="en-US" sz="2300" dirty="0" err="1"/>
              <a:t>akrab</a:t>
            </a:r>
            <a:r>
              <a:rPr lang="en-US" sz="2300" dirty="0"/>
              <a:t>. </a:t>
            </a:r>
            <a:r>
              <a:rPr lang="en-US" sz="2300" dirty="0" err="1"/>
              <a:t>Pada</a:t>
            </a:r>
            <a:r>
              <a:rPr lang="en-US" sz="2300" dirty="0"/>
              <a:t> </a:t>
            </a:r>
            <a:r>
              <a:rPr lang="en-US" sz="2300" dirty="0" err="1"/>
              <a:t>intinya</a:t>
            </a:r>
            <a:r>
              <a:rPr lang="en-US" sz="2300" dirty="0"/>
              <a:t>, </a:t>
            </a:r>
            <a:r>
              <a:rPr lang="en-US" sz="2300" dirty="0" err="1"/>
              <a:t>kegiatan</a:t>
            </a:r>
            <a:r>
              <a:rPr lang="en-US" sz="2300" dirty="0"/>
              <a:t> </a:t>
            </a:r>
            <a:r>
              <a:rPr lang="en-US" sz="2300" dirty="0" err="1"/>
              <a:t>ini</a:t>
            </a:r>
            <a:r>
              <a:rPr lang="en-US" sz="2300" dirty="0"/>
              <a:t> </a:t>
            </a:r>
            <a:r>
              <a:rPr lang="en-US" sz="2300" dirty="0" err="1"/>
              <a:t>telah</a:t>
            </a:r>
            <a:r>
              <a:rPr lang="en-US" sz="2300" dirty="0"/>
              <a:t> </a:t>
            </a:r>
            <a:r>
              <a:rPr lang="en-US" sz="2300" dirty="0" err="1"/>
              <a:t>membantu</a:t>
            </a:r>
            <a:r>
              <a:rPr lang="en-US" sz="2300" dirty="0"/>
              <a:t> </a:t>
            </a:r>
            <a:r>
              <a:rPr lang="en-US" sz="2300" dirty="0" err="1"/>
              <a:t>meningkatkan</a:t>
            </a:r>
            <a:r>
              <a:rPr lang="en-US" sz="2300" dirty="0"/>
              <a:t> </a:t>
            </a:r>
            <a:r>
              <a:rPr lang="en-US" sz="2300" dirty="0" err="1"/>
              <a:t>keberanian</a:t>
            </a:r>
            <a:r>
              <a:rPr lang="en-US" sz="2300" dirty="0"/>
              <a:t> </a:t>
            </a:r>
            <a:r>
              <a:rPr lang="en-US" sz="2300" dirty="0" err="1"/>
              <a:t>anak</a:t>
            </a:r>
            <a:r>
              <a:rPr lang="en-US" sz="2300" dirty="0"/>
              <a:t> </a:t>
            </a:r>
            <a:r>
              <a:rPr lang="en-US" sz="2300" dirty="0" err="1"/>
              <a:t>dalam</a:t>
            </a:r>
            <a:r>
              <a:rPr lang="en-US" sz="2300" dirty="0"/>
              <a:t> </a:t>
            </a:r>
            <a:r>
              <a:rPr lang="en-US" sz="2300" dirty="0" err="1"/>
              <a:t>berinteraksi</a:t>
            </a:r>
            <a:r>
              <a:rPr lang="en-US" sz="2300" dirty="0"/>
              <a:t> </a:t>
            </a:r>
            <a:r>
              <a:rPr lang="en-US" sz="2300" dirty="0" err="1"/>
              <a:t>dan</a:t>
            </a:r>
            <a:r>
              <a:rPr lang="en-US" sz="2300" dirty="0"/>
              <a:t> </a:t>
            </a:r>
            <a:r>
              <a:rPr lang="en-US" sz="2300" dirty="0" err="1"/>
              <a:t>menumbuhkan</a:t>
            </a:r>
            <a:r>
              <a:rPr lang="en-US" sz="2300" dirty="0"/>
              <a:t> </a:t>
            </a:r>
            <a:r>
              <a:rPr lang="en-US" sz="2300" dirty="0" err="1"/>
              <a:t>keyakinan</a:t>
            </a:r>
            <a:r>
              <a:rPr lang="en-US" sz="2300" dirty="0"/>
              <a:t> </a:t>
            </a:r>
            <a:r>
              <a:rPr lang="en-US" sz="2300" dirty="0" err="1"/>
              <a:t>terhadap</a:t>
            </a:r>
            <a:r>
              <a:rPr lang="en-US" sz="2300" dirty="0"/>
              <a:t> </a:t>
            </a:r>
            <a:r>
              <a:rPr lang="en-US" sz="2300" dirty="0" err="1"/>
              <a:t>kemampuan</a:t>
            </a:r>
            <a:r>
              <a:rPr lang="en-US" sz="2300" dirty="0"/>
              <a:t> </a:t>
            </a:r>
            <a:r>
              <a:rPr lang="en-US" sz="2300" dirty="0" err="1"/>
              <a:t>dirinya</a:t>
            </a:r>
            <a:r>
              <a:rPr lang="en-US" sz="2300" dirty="0"/>
              <a:t>, </a:t>
            </a:r>
            <a:r>
              <a:rPr lang="en-US" sz="2300" dirty="0" err="1"/>
              <a:t>sehingga</a:t>
            </a:r>
            <a:r>
              <a:rPr lang="en-US" sz="2300" dirty="0"/>
              <a:t> </a:t>
            </a:r>
            <a:r>
              <a:rPr lang="en-US" sz="2300" dirty="0" err="1"/>
              <a:t>kegiatan</a:t>
            </a:r>
            <a:r>
              <a:rPr lang="en-US" sz="2300" dirty="0"/>
              <a:t> </a:t>
            </a:r>
            <a:r>
              <a:rPr lang="en-US" sz="2300" i="1" dirty="0"/>
              <a:t>Traditional Market Day </a:t>
            </a:r>
            <a:r>
              <a:rPr lang="en-US" sz="2300" dirty="0" err="1"/>
              <a:t>ini</a:t>
            </a:r>
            <a:r>
              <a:rPr lang="en-US" sz="2300" dirty="0"/>
              <a:t> </a:t>
            </a:r>
            <a:r>
              <a:rPr lang="en-US" sz="2300" dirty="0" err="1"/>
              <a:t>menjadi</a:t>
            </a:r>
            <a:r>
              <a:rPr lang="en-US" sz="2300" dirty="0"/>
              <a:t> </a:t>
            </a:r>
            <a:r>
              <a:rPr lang="en-US" sz="2300" dirty="0" err="1"/>
              <a:t>salah</a:t>
            </a:r>
            <a:r>
              <a:rPr lang="en-US" sz="2300" dirty="0"/>
              <a:t> </a:t>
            </a:r>
            <a:r>
              <a:rPr lang="en-US" sz="2300" dirty="0" err="1"/>
              <a:t>satu</a:t>
            </a:r>
            <a:r>
              <a:rPr lang="en-US" sz="2300" dirty="0"/>
              <a:t> </a:t>
            </a:r>
            <a:r>
              <a:rPr lang="en-US" sz="2300" dirty="0" err="1"/>
              <a:t>bentuk</a:t>
            </a:r>
            <a:r>
              <a:rPr lang="en-US" sz="2300" dirty="0"/>
              <a:t> </a:t>
            </a:r>
            <a:r>
              <a:rPr lang="en-US" sz="2300" dirty="0" err="1"/>
              <a:t>pembelajaran</a:t>
            </a:r>
            <a:r>
              <a:rPr lang="en-US" sz="2300" dirty="0"/>
              <a:t> </a:t>
            </a:r>
            <a:r>
              <a:rPr lang="en-US" sz="2300" dirty="0" err="1"/>
              <a:t>kontekstual</a:t>
            </a:r>
            <a:r>
              <a:rPr lang="en-US" sz="2300" dirty="0"/>
              <a:t> yang </a:t>
            </a:r>
            <a:r>
              <a:rPr lang="en-US" sz="2300" dirty="0" err="1"/>
              <a:t>efektif</a:t>
            </a:r>
            <a:r>
              <a:rPr lang="en-US" sz="2300" dirty="0"/>
              <a:t> </a:t>
            </a:r>
            <a:r>
              <a:rPr lang="en-US" sz="2300" dirty="0" err="1"/>
              <a:t>dalam</a:t>
            </a:r>
            <a:r>
              <a:rPr lang="en-US" sz="2300" dirty="0"/>
              <a:t> </a:t>
            </a:r>
            <a:r>
              <a:rPr lang="en-US" sz="2300" dirty="0" err="1"/>
              <a:t>mengembangkan</a:t>
            </a:r>
            <a:r>
              <a:rPr lang="en-US" sz="2300" dirty="0"/>
              <a:t> </a:t>
            </a:r>
            <a:r>
              <a:rPr lang="en-US" sz="2300" dirty="0" err="1"/>
              <a:t>aspek</a:t>
            </a:r>
            <a:r>
              <a:rPr lang="en-US" sz="2300" dirty="0"/>
              <a:t> </a:t>
            </a:r>
            <a:r>
              <a:rPr lang="en-US" sz="2300" dirty="0" err="1"/>
              <a:t>kepercayaan</a:t>
            </a:r>
            <a:r>
              <a:rPr lang="en-US" sz="2300" dirty="0"/>
              <a:t> </a:t>
            </a:r>
            <a:r>
              <a:rPr lang="en-US" sz="2300" dirty="0" err="1"/>
              <a:t>diri</a:t>
            </a:r>
            <a:r>
              <a:rPr lang="en-US" sz="2300" dirty="0"/>
              <a:t> </a:t>
            </a:r>
            <a:r>
              <a:rPr lang="en-US" sz="2300" dirty="0" err="1"/>
              <a:t>sebagai</a:t>
            </a:r>
            <a:r>
              <a:rPr lang="en-US" sz="2300" dirty="0"/>
              <a:t> </a:t>
            </a:r>
            <a:r>
              <a:rPr lang="en-US" sz="2300" dirty="0" err="1"/>
              <a:t>bagian</a:t>
            </a:r>
            <a:r>
              <a:rPr lang="en-US" sz="2300" dirty="0"/>
              <a:t> </a:t>
            </a:r>
            <a:r>
              <a:rPr lang="en-US" sz="2300" dirty="0" err="1"/>
              <a:t>dari</a:t>
            </a:r>
            <a:r>
              <a:rPr lang="en-US" sz="2300" dirty="0"/>
              <a:t> </a:t>
            </a:r>
            <a:r>
              <a:rPr lang="en-US" sz="2300" dirty="0" err="1"/>
              <a:t>pembentukan</a:t>
            </a:r>
            <a:r>
              <a:rPr lang="en-US" sz="2300" dirty="0"/>
              <a:t> </a:t>
            </a:r>
            <a:r>
              <a:rPr lang="en-US" sz="2300" dirty="0" err="1"/>
              <a:t>kemandirian</a:t>
            </a:r>
            <a:r>
              <a:rPr lang="en-US" sz="2300" dirty="0"/>
              <a:t> </a:t>
            </a:r>
            <a:r>
              <a:rPr lang="en-US" sz="2300" dirty="0" err="1"/>
              <a:t>anak</a:t>
            </a:r>
            <a:r>
              <a:rPr lang="en-US" sz="2300" dirty="0"/>
              <a:t> </a:t>
            </a:r>
            <a:r>
              <a:rPr lang="en-US" sz="2300" dirty="0" err="1"/>
              <a:t>usia</a:t>
            </a:r>
            <a:r>
              <a:rPr lang="en-US" sz="2300" dirty="0"/>
              <a:t> </a:t>
            </a:r>
            <a:r>
              <a:rPr lang="en-US" sz="2300" dirty="0" err="1"/>
              <a:t>dini</a:t>
            </a:r>
            <a:r>
              <a:rPr lang="en-US" sz="2300" dirty="0"/>
              <a:t>.</a:t>
            </a:r>
          </a:p>
          <a:p>
            <a:pPr marL="0" indent="0" algn="just">
              <a:buNone/>
            </a:pPr>
            <a:endParaRPr lang="en-US" sz="2300" b="1" dirty="0" smtClean="0"/>
          </a:p>
        </p:txBody>
      </p:sp>
    </p:spTree>
    <p:extLst>
      <p:ext uri="{BB962C8B-B14F-4D97-AF65-F5344CB8AC3E}">
        <p14:creationId xmlns:p14="http://schemas.microsoft.com/office/powerpoint/2010/main" val="3313209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361200" y="95732"/>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smtClean="0"/>
              <a:t>Hasil</a:t>
            </a:r>
            <a:r>
              <a:rPr lang="en-US" dirty="0" smtClean="0"/>
              <a:t> </a:t>
            </a:r>
            <a:r>
              <a:rPr lang="en-US" dirty="0" err="1" smtClean="0"/>
              <a:t>Penelitian</a:t>
            </a:r>
            <a:endParaRPr dirty="0"/>
          </a:p>
        </p:txBody>
      </p:sp>
      <p:sp>
        <p:nvSpPr>
          <p:cNvPr id="78" name="Google Shape;78;g104f7abbb21_0_0"/>
          <p:cNvSpPr txBox="1">
            <a:spLocks noGrp="1"/>
          </p:cNvSpPr>
          <p:nvPr>
            <p:ph type="body" idx="1"/>
          </p:nvPr>
        </p:nvSpPr>
        <p:spPr>
          <a:xfrm>
            <a:off x="361200" y="1032992"/>
            <a:ext cx="11617440" cy="5089800"/>
          </a:xfrm>
          <a:prstGeom prst="rect">
            <a:avLst/>
          </a:prstGeom>
          <a:noFill/>
          <a:ln>
            <a:noFill/>
          </a:ln>
        </p:spPr>
        <p:txBody>
          <a:bodyPr spcFirstLastPara="1" wrap="square" lIns="91425" tIns="45700" rIns="91425" bIns="45700" anchor="t" anchorCtr="0">
            <a:noAutofit/>
          </a:bodyPr>
          <a:lstStyle/>
          <a:p>
            <a:pPr marL="50800" lvl="0" indent="0" algn="just">
              <a:buNone/>
            </a:pPr>
            <a:r>
              <a:rPr lang="en-US" sz="2300" b="1" dirty="0" smtClean="0"/>
              <a:t>2. </a:t>
            </a:r>
            <a:r>
              <a:rPr lang="en-US" sz="2300" b="1" dirty="0" err="1" smtClean="0"/>
              <a:t>Faktor</a:t>
            </a:r>
            <a:r>
              <a:rPr lang="en-US" sz="2300" b="1" dirty="0" smtClean="0"/>
              <a:t> </a:t>
            </a:r>
            <a:r>
              <a:rPr lang="en-US" sz="2300" b="1" dirty="0"/>
              <a:t>Yang </a:t>
            </a:r>
            <a:r>
              <a:rPr lang="en-US" sz="2300" b="1" dirty="0" err="1"/>
              <a:t>Mempengaruhi</a:t>
            </a:r>
            <a:r>
              <a:rPr lang="en-US" sz="2300" b="1" dirty="0"/>
              <a:t> </a:t>
            </a:r>
            <a:r>
              <a:rPr lang="en-US" sz="2300" b="1" dirty="0" err="1"/>
              <a:t>Kegiatan</a:t>
            </a:r>
            <a:r>
              <a:rPr lang="en-US" sz="2300" b="1" dirty="0"/>
              <a:t> Traditional Markey Day </a:t>
            </a:r>
            <a:r>
              <a:rPr lang="en-US" sz="2300" b="1" dirty="0" err="1"/>
              <a:t>dalam</a:t>
            </a:r>
            <a:r>
              <a:rPr lang="en-US" sz="2300" b="1" dirty="0"/>
              <a:t> </a:t>
            </a:r>
            <a:r>
              <a:rPr lang="en-US" sz="2300" b="1" dirty="0" err="1"/>
              <a:t>Membentuk</a:t>
            </a:r>
            <a:r>
              <a:rPr lang="en-US" sz="2300" b="1" dirty="0"/>
              <a:t> </a:t>
            </a:r>
            <a:r>
              <a:rPr lang="en-US" sz="2300" b="1" dirty="0" err="1"/>
              <a:t>Kemandirian</a:t>
            </a:r>
            <a:r>
              <a:rPr lang="en-US" sz="2300" b="1" dirty="0"/>
              <a:t> </a:t>
            </a:r>
            <a:r>
              <a:rPr lang="en-US" sz="2300" b="1" dirty="0" err="1"/>
              <a:t>Anak</a:t>
            </a:r>
            <a:r>
              <a:rPr lang="en-US" sz="2300" b="1" dirty="0"/>
              <a:t> </a:t>
            </a:r>
            <a:r>
              <a:rPr lang="en-US" sz="2300" b="1" dirty="0" err="1"/>
              <a:t>Usia</a:t>
            </a:r>
            <a:r>
              <a:rPr lang="en-US" sz="2300" b="1" dirty="0"/>
              <a:t> 5 – 6 </a:t>
            </a:r>
            <a:r>
              <a:rPr lang="en-US" sz="2300" b="1" dirty="0" err="1"/>
              <a:t>Tahun</a:t>
            </a:r>
            <a:r>
              <a:rPr lang="en-US" sz="2300" b="1" dirty="0"/>
              <a:t> </a:t>
            </a:r>
            <a:endParaRPr lang="en-US" sz="2300" dirty="0"/>
          </a:p>
          <a:p>
            <a:pPr marL="965200" lvl="1" indent="-457200" algn="just">
              <a:buAutoNum type="alphaLcPeriod"/>
            </a:pPr>
            <a:r>
              <a:rPr lang="en-US" sz="2300" b="1" dirty="0" err="1" smtClean="0"/>
              <a:t>Faktor</a:t>
            </a:r>
            <a:r>
              <a:rPr lang="en-US" sz="2300" b="1" dirty="0" smtClean="0"/>
              <a:t> </a:t>
            </a:r>
            <a:r>
              <a:rPr lang="en-US" sz="2300" b="1" dirty="0" err="1"/>
              <a:t>Pendukung</a:t>
            </a:r>
            <a:r>
              <a:rPr lang="en-US" sz="2300" b="1" dirty="0"/>
              <a:t> </a:t>
            </a:r>
            <a:r>
              <a:rPr lang="en-US" sz="2300" b="1" dirty="0" err="1"/>
              <a:t>Implementasi</a:t>
            </a:r>
            <a:r>
              <a:rPr lang="en-US" sz="2300" b="1" dirty="0"/>
              <a:t> </a:t>
            </a:r>
            <a:r>
              <a:rPr lang="en-US" sz="2300" b="1" dirty="0" err="1"/>
              <a:t>Kegiatan</a:t>
            </a:r>
            <a:r>
              <a:rPr lang="en-US" sz="2300" b="1" dirty="0"/>
              <a:t> </a:t>
            </a:r>
            <a:r>
              <a:rPr lang="en-US" sz="2300" b="1" i="1" dirty="0"/>
              <a:t>Traditional Market Day</a:t>
            </a:r>
            <a:r>
              <a:rPr lang="en-US" sz="2300" b="1" dirty="0"/>
              <a:t> </a:t>
            </a:r>
            <a:r>
              <a:rPr lang="en-US" sz="2300" b="1" dirty="0" err="1"/>
              <a:t>dalam</a:t>
            </a:r>
            <a:r>
              <a:rPr lang="en-US" sz="2300" b="1" dirty="0"/>
              <a:t> </a:t>
            </a:r>
            <a:r>
              <a:rPr lang="en-US" sz="2300" b="1" dirty="0" err="1"/>
              <a:t>Membentuk</a:t>
            </a:r>
            <a:r>
              <a:rPr lang="en-US" sz="2300" b="1" dirty="0"/>
              <a:t> </a:t>
            </a:r>
            <a:r>
              <a:rPr lang="en-US" sz="2300" b="1" dirty="0" err="1"/>
              <a:t>Kemandirian</a:t>
            </a:r>
            <a:r>
              <a:rPr lang="en-US" sz="2300" b="1" dirty="0"/>
              <a:t> </a:t>
            </a:r>
            <a:r>
              <a:rPr lang="en-US" sz="2300" b="1" dirty="0" err="1"/>
              <a:t>Anak</a:t>
            </a:r>
            <a:r>
              <a:rPr lang="en-US" sz="2300" b="1" dirty="0"/>
              <a:t> </a:t>
            </a:r>
            <a:r>
              <a:rPr lang="en-US" sz="2300" b="1" dirty="0" err="1"/>
              <a:t>Usia</a:t>
            </a:r>
            <a:r>
              <a:rPr lang="en-US" sz="2300" b="1" dirty="0"/>
              <a:t> 5–6 </a:t>
            </a:r>
            <a:r>
              <a:rPr lang="en-US" sz="2300" b="1" dirty="0" err="1" smtClean="0"/>
              <a:t>Tahun</a:t>
            </a:r>
            <a:endParaRPr lang="en-US" sz="2300" b="1" dirty="0"/>
          </a:p>
          <a:p>
            <a:pPr marL="1422400" lvl="2" indent="-457200" algn="just">
              <a:buFont typeface="+mj-lt"/>
              <a:buAutoNum type="arabicPeriod"/>
            </a:pPr>
            <a:r>
              <a:rPr lang="en-US" dirty="0" err="1" smtClean="0"/>
              <a:t>Perencanaan</a:t>
            </a:r>
            <a:r>
              <a:rPr lang="en-US" dirty="0" smtClean="0"/>
              <a:t> </a:t>
            </a:r>
            <a:r>
              <a:rPr lang="en-US" dirty="0" err="1" smtClean="0"/>
              <a:t>kegiatan</a:t>
            </a:r>
            <a:r>
              <a:rPr lang="en-US" dirty="0" smtClean="0"/>
              <a:t> yang </a:t>
            </a:r>
            <a:r>
              <a:rPr lang="en-US" dirty="0" err="1" smtClean="0"/>
              <a:t>matang</a:t>
            </a:r>
            <a:endParaRPr lang="en-US" dirty="0" smtClean="0"/>
          </a:p>
          <a:p>
            <a:pPr marL="1422400" lvl="2" indent="-457200" algn="just">
              <a:buFont typeface="+mj-lt"/>
              <a:buAutoNum type="arabicPeriod"/>
            </a:pPr>
            <a:r>
              <a:rPr lang="en-US" dirty="0" err="1" smtClean="0"/>
              <a:t>Pemberian</a:t>
            </a:r>
            <a:r>
              <a:rPr lang="en-US" dirty="0" smtClean="0"/>
              <a:t> </a:t>
            </a:r>
            <a:r>
              <a:rPr lang="en-US" dirty="0" err="1" smtClean="0"/>
              <a:t>pembelajaran</a:t>
            </a:r>
            <a:r>
              <a:rPr lang="en-US" dirty="0" smtClean="0"/>
              <a:t> </a:t>
            </a:r>
            <a:r>
              <a:rPr lang="en-US" dirty="0" err="1" smtClean="0"/>
              <a:t>awal</a:t>
            </a:r>
            <a:r>
              <a:rPr lang="en-US" dirty="0" smtClean="0"/>
              <a:t> </a:t>
            </a:r>
            <a:r>
              <a:rPr lang="en-US" dirty="0" err="1" smtClean="0"/>
              <a:t>sebelum</a:t>
            </a:r>
            <a:r>
              <a:rPr lang="en-US" dirty="0" smtClean="0"/>
              <a:t> </a:t>
            </a:r>
            <a:r>
              <a:rPr lang="en-US" dirty="0" err="1" smtClean="0"/>
              <a:t>kegiatan</a:t>
            </a:r>
            <a:r>
              <a:rPr lang="en-US" dirty="0" smtClean="0"/>
              <a:t> </a:t>
            </a:r>
            <a:r>
              <a:rPr lang="en-US" dirty="0" err="1" smtClean="0"/>
              <a:t>berlangsung</a:t>
            </a:r>
            <a:endParaRPr lang="en-US" dirty="0" smtClean="0"/>
          </a:p>
          <a:p>
            <a:pPr marL="1422400" lvl="2" indent="-457200" algn="just">
              <a:buFont typeface="+mj-lt"/>
              <a:buAutoNum type="arabicPeriod"/>
            </a:pPr>
            <a:r>
              <a:rPr lang="en-US" dirty="0" err="1" smtClean="0"/>
              <a:t>Strategi</a:t>
            </a:r>
            <a:r>
              <a:rPr lang="en-US" dirty="0" smtClean="0"/>
              <a:t> </a:t>
            </a:r>
            <a:r>
              <a:rPr lang="en-US" dirty="0" err="1" smtClean="0"/>
              <a:t>pembagian</a:t>
            </a:r>
            <a:r>
              <a:rPr lang="en-US" dirty="0" smtClean="0"/>
              <a:t> </a:t>
            </a:r>
            <a:r>
              <a:rPr lang="en-US" dirty="0" err="1" smtClean="0"/>
              <a:t>peran</a:t>
            </a:r>
            <a:r>
              <a:rPr lang="en-US" dirty="0" smtClean="0"/>
              <a:t> yang </a:t>
            </a:r>
            <a:r>
              <a:rPr lang="en-US" dirty="0" err="1" smtClean="0"/>
              <a:t>disesuaikan</a:t>
            </a:r>
            <a:r>
              <a:rPr lang="en-US" dirty="0" smtClean="0"/>
              <a:t> </a:t>
            </a:r>
            <a:r>
              <a:rPr lang="en-US" dirty="0" err="1" smtClean="0"/>
              <a:t>dengan</a:t>
            </a:r>
            <a:r>
              <a:rPr lang="en-US" dirty="0" smtClean="0"/>
              <a:t> </a:t>
            </a:r>
            <a:r>
              <a:rPr lang="en-US" dirty="0" err="1" smtClean="0"/>
              <a:t>karakteristk</a:t>
            </a:r>
            <a:r>
              <a:rPr lang="en-US" dirty="0" smtClean="0"/>
              <a:t> </a:t>
            </a:r>
            <a:r>
              <a:rPr lang="en-US" dirty="0" err="1" smtClean="0"/>
              <a:t>pesertas</a:t>
            </a:r>
            <a:r>
              <a:rPr lang="en-US" dirty="0" smtClean="0"/>
              <a:t> </a:t>
            </a:r>
            <a:r>
              <a:rPr lang="en-US" dirty="0" err="1" smtClean="0"/>
              <a:t>didik</a:t>
            </a:r>
            <a:endParaRPr lang="en-US" dirty="0" smtClean="0"/>
          </a:p>
          <a:p>
            <a:pPr marL="1422400" lvl="2" indent="-457200" algn="just">
              <a:buFont typeface="+mj-lt"/>
              <a:buAutoNum type="arabicPeriod"/>
            </a:pPr>
            <a:r>
              <a:rPr lang="en-US" dirty="0" err="1" smtClean="0"/>
              <a:t>Dukungan</a:t>
            </a:r>
            <a:r>
              <a:rPr lang="en-US" dirty="0" smtClean="0"/>
              <a:t> orang </a:t>
            </a:r>
            <a:r>
              <a:rPr lang="en-US" dirty="0" err="1" smtClean="0"/>
              <a:t>tua</a:t>
            </a:r>
            <a:endParaRPr lang="en-US" dirty="0" smtClean="0"/>
          </a:p>
          <a:p>
            <a:pPr marL="1422400" lvl="2" indent="-457200" algn="just">
              <a:buFont typeface="+mj-lt"/>
              <a:buAutoNum type="arabicPeriod"/>
            </a:pPr>
            <a:r>
              <a:rPr lang="en-US" dirty="0" err="1" smtClean="0"/>
              <a:t>Lingkungan</a:t>
            </a:r>
            <a:r>
              <a:rPr lang="en-US" dirty="0" smtClean="0"/>
              <a:t> </a:t>
            </a:r>
            <a:r>
              <a:rPr lang="en-US" dirty="0" err="1" smtClean="0"/>
              <a:t>belajar</a:t>
            </a:r>
            <a:r>
              <a:rPr lang="en-US" dirty="0" smtClean="0"/>
              <a:t> yang </a:t>
            </a:r>
            <a:r>
              <a:rPr lang="en-US" dirty="0" err="1" smtClean="0"/>
              <a:t>kontekstual</a:t>
            </a:r>
            <a:r>
              <a:rPr lang="en-US" dirty="0" smtClean="0"/>
              <a:t> </a:t>
            </a:r>
            <a:r>
              <a:rPr lang="en-US" dirty="0" err="1" smtClean="0"/>
              <a:t>dan</a:t>
            </a:r>
            <a:r>
              <a:rPr lang="en-US" dirty="0" smtClean="0"/>
              <a:t> </a:t>
            </a:r>
            <a:r>
              <a:rPr lang="en-US" dirty="0" err="1" smtClean="0"/>
              <a:t>menyenangkan</a:t>
            </a:r>
            <a:endParaRPr lang="en-US" dirty="0"/>
          </a:p>
          <a:p>
            <a:pPr marL="965200" lvl="2" indent="0" algn="just">
              <a:buNone/>
            </a:pPr>
            <a:r>
              <a:rPr lang="en-US" dirty="0" err="1"/>
              <a:t>Kelima</a:t>
            </a:r>
            <a:r>
              <a:rPr lang="en-US" dirty="0"/>
              <a:t> </a:t>
            </a:r>
            <a:r>
              <a:rPr lang="en-US" dirty="0" err="1"/>
              <a:t>faktor</a:t>
            </a:r>
            <a:r>
              <a:rPr lang="en-US" dirty="0"/>
              <a:t> </a:t>
            </a:r>
            <a:r>
              <a:rPr lang="en-US" dirty="0" err="1"/>
              <a:t>tersebut</a:t>
            </a:r>
            <a:r>
              <a:rPr lang="en-US" dirty="0"/>
              <a:t> </a:t>
            </a:r>
            <a:r>
              <a:rPr lang="en-US" dirty="0" err="1"/>
              <a:t>saling</a:t>
            </a:r>
            <a:r>
              <a:rPr lang="en-US" dirty="0"/>
              <a:t> </a:t>
            </a:r>
            <a:r>
              <a:rPr lang="en-US" dirty="0" err="1"/>
              <a:t>melengkapi</a:t>
            </a:r>
            <a:r>
              <a:rPr lang="en-US" dirty="0"/>
              <a:t> </a:t>
            </a:r>
            <a:r>
              <a:rPr lang="en-US" dirty="0" err="1"/>
              <a:t>sehingga</a:t>
            </a:r>
            <a:r>
              <a:rPr lang="en-US" dirty="0"/>
              <a:t> </a:t>
            </a:r>
            <a:r>
              <a:rPr lang="en-US" dirty="0" err="1"/>
              <a:t>kegiatan</a:t>
            </a:r>
            <a:r>
              <a:rPr lang="en-US" dirty="0"/>
              <a:t> </a:t>
            </a:r>
            <a:r>
              <a:rPr lang="en-US" i="1" dirty="0"/>
              <a:t>Traditional Market Day</a:t>
            </a:r>
            <a:r>
              <a:rPr lang="en-US" dirty="0"/>
              <a:t> </a:t>
            </a:r>
            <a:r>
              <a:rPr lang="en-US" dirty="0" err="1"/>
              <a:t>dapat</a:t>
            </a:r>
            <a:r>
              <a:rPr lang="en-US" dirty="0"/>
              <a:t> </a:t>
            </a:r>
            <a:r>
              <a:rPr lang="en-US" dirty="0" err="1"/>
              <a:t>dilaksanakan</a:t>
            </a:r>
            <a:r>
              <a:rPr lang="en-US" dirty="0"/>
              <a:t> </a:t>
            </a:r>
            <a:r>
              <a:rPr lang="en-US" dirty="0" err="1"/>
              <a:t>secara</a:t>
            </a:r>
            <a:r>
              <a:rPr lang="en-US" dirty="0"/>
              <a:t> </a:t>
            </a:r>
            <a:r>
              <a:rPr lang="en-US" dirty="0" err="1"/>
              <a:t>efektif</a:t>
            </a:r>
            <a:r>
              <a:rPr lang="en-US" dirty="0"/>
              <a:t> </a:t>
            </a:r>
            <a:r>
              <a:rPr lang="en-US" dirty="0" err="1"/>
              <a:t>dalam</a:t>
            </a:r>
            <a:r>
              <a:rPr lang="en-US" dirty="0"/>
              <a:t> </a:t>
            </a:r>
            <a:r>
              <a:rPr lang="en-US" dirty="0" err="1"/>
              <a:t>membentuk</a:t>
            </a:r>
            <a:r>
              <a:rPr lang="en-US" dirty="0"/>
              <a:t> </a:t>
            </a:r>
            <a:r>
              <a:rPr lang="en-US" dirty="0" err="1"/>
              <a:t>kemandirian</a:t>
            </a:r>
            <a:r>
              <a:rPr lang="en-US" dirty="0"/>
              <a:t> </a:t>
            </a:r>
            <a:r>
              <a:rPr lang="en-US" dirty="0" err="1"/>
              <a:t>anak</a:t>
            </a:r>
            <a:r>
              <a:rPr lang="en-US" dirty="0"/>
              <a:t> </a:t>
            </a:r>
            <a:r>
              <a:rPr lang="en-US" dirty="0" err="1"/>
              <a:t>usia</a:t>
            </a:r>
            <a:r>
              <a:rPr lang="en-US" dirty="0"/>
              <a:t> 5–6 </a:t>
            </a:r>
            <a:r>
              <a:rPr lang="en-US" dirty="0" err="1"/>
              <a:t>tahun</a:t>
            </a:r>
            <a:r>
              <a:rPr lang="en-US" dirty="0"/>
              <a:t>. </a:t>
            </a:r>
            <a:r>
              <a:rPr lang="en-US" dirty="0" err="1"/>
              <a:t>Dalam</a:t>
            </a:r>
            <a:r>
              <a:rPr lang="en-US" dirty="0"/>
              <a:t> </a:t>
            </a:r>
            <a:r>
              <a:rPr lang="en-US" dirty="0" err="1"/>
              <a:t>artian</a:t>
            </a:r>
            <a:r>
              <a:rPr lang="en-US" dirty="0"/>
              <a:t>, </a:t>
            </a:r>
            <a:r>
              <a:rPr lang="en-US" dirty="0" err="1"/>
              <a:t>keberhasilan</a:t>
            </a:r>
            <a:r>
              <a:rPr lang="en-US" dirty="0"/>
              <a:t> </a:t>
            </a:r>
            <a:r>
              <a:rPr lang="en-US" dirty="0" err="1"/>
              <a:t>implementasi</a:t>
            </a:r>
            <a:r>
              <a:rPr lang="en-US" dirty="0"/>
              <a:t> </a:t>
            </a:r>
            <a:r>
              <a:rPr lang="en-US" i="1" dirty="0"/>
              <a:t>Traditional Market Day</a:t>
            </a:r>
            <a:r>
              <a:rPr lang="en-US" dirty="0"/>
              <a:t> </a:t>
            </a:r>
            <a:r>
              <a:rPr lang="en-US" dirty="0" err="1"/>
              <a:t>dipengaruhi</a:t>
            </a:r>
            <a:r>
              <a:rPr lang="en-US" dirty="0"/>
              <a:t> </a:t>
            </a:r>
            <a:r>
              <a:rPr lang="en-US" dirty="0" err="1"/>
              <a:t>oleh</a:t>
            </a:r>
            <a:r>
              <a:rPr lang="en-US" dirty="0"/>
              <a:t> </a:t>
            </a:r>
            <a:r>
              <a:rPr lang="en-US" dirty="0" err="1"/>
              <a:t>berbagai</a:t>
            </a:r>
            <a:r>
              <a:rPr lang="en-US" dirty="0"/>
              <a:t> </a:t>
            </a:r>
            <a:r>
              <a:rPr lang="en-US" dirty="0" err="1"/>
              <a:t>hal</a:t>
            </a:r>
            <a:r>
              <a:rPr lang="en-US" dirty="0"/>
              <a:t>, </a:t>
            </a:r>
            <a:r>
              <a:rPr lang="en-US" dirty="0" err="1"/>
              <a:t>dan</a:t>
            </a:r>
            <a:r>
              <a:rPr lang="en-US" dirty="0"/>
              <a:t> yang </a:t>
            </a:r>
            <a:r>
              <a:rPr lang="en-US" dirty="0" err="1"/>
              <a:t>ditemukan</a:t>
            </a:r>
            <a:r>
              <a:rPr lang="en-US" dirty="0"/>
              <a:t> </a:t>
            </a:r>
            <a:r>
              <a:rPr lang="en-US" dirty="0" err="1"/>
              <a:t>penulis</a:t>
            </a:r>
            <a:r>
              <a:rPr lang="en-US" dirty="0"/>
              <a:t> </a:t>
            </a:r>
            <a:r>
              <a:rPr lang="en-US" dirty="0" err="1"/>
              <a:t>yaitu</a:t>
            </a:r>
            <a:r>
              <a:rPr lang="en-US" dirty="0"/>
              <a:t> </a:t>
            </a:r>
            <a:r>
              <a:rPr lang="en-US" dirty="0" err="1"/>
              <a:t>mulai</a:t>
            </a:r>
            <a:r>
              <a:rPr lang="en-US" dirty="0"/>
              <a:t> </a:t>
            </a:r>
            <a:r>
              <a:rPr lang="en-US" dirty="0" err="1"/>
              <a:t>dari</a:t>
            </a:r>
            <a:r>
              <a:rPr lang="en-US" dirty="0"/>
              <a:t> </a:t>
            </a:r>
            <a:r>
              <a:rPr lang="en-US" dirty="0" err="1"/>
              <a:t>kemampuan</a:t>
            </a:r>
            <a:r>
              <a:rPr lang="en-US" dirty="0"/>
              <a:t> </a:t>
            </a:r>
            <a:r>
              <a:rPr lang="en-US" dirty="0" err="1"/>
              <a:t>individu</a:t>
            </a:r>
            <a:r>
              <a:rPr lang="en-US" dirty="0"/>
              <a:t> </a:t>
            </a:r>
            <a:r>
              <a:rPr lang="en-US" dirty="0" err="1"/>
              <a:t>anak</a:t>
            </a:r>
            <a:r>
              <a:rPr lang="en-US" dirty="0"/>
              <a:t>, </a:t>
            </a:r>
            <a:r>
              <a:rPr lang="en-US" dirty="0" err="1"/>
              <a:t>kualitas</a:t>
            </a:r>
            <a:r>
              <a:rPr lang="en-US" dirty="0"/>
              <a:t> </a:t>
            </a:r>
            <a:r>
              <a:rPr lang="en-US" dirty="0" err="1"/>
              <a:t>perencanaan</a:t>
            </a:r>
            <a:r>
              <a:rPr lang="en-US" dirty="0"/>
              <a:t>, </a:t>
            </a:r>
            <a:r>
              <a:rPr lang="en-US" dirty="0" err="1"/>
              <a:t>dukungan</a:t>
            </a:r>
            <a:r>
              <a:rPr lang="en-US" dirty="0"/>
              <a:t> guru, </a:t>
            </a:r>
            <a:r>
              <a:rPr lang="en-US" dirty="0" err="1"/>
              <a:t>keterlibatan</a:t>
            </a:r>
            <a:r>
              <a:rPr lang="en-US" dirty="0"/>
              <a:t> orang </a:t>
            </a:r>
            <a:r>
              <a:rPr lang="en-US" dirty="0" err="1"/>
              <a:t>tua</a:t>
            </a:r>
            <a:r>
              <a:rPr lang="en-US" dirty="0"/>
              <a:t>, </a:t>
            </a:r>
            <a:r>
              <a:rPr lang="en-US" dirty="0" err="1"/>
              <a:t>dan</a:t>
            </a:r>
            <a:r>
              <a:rPr lang="en-US" dirty="0"/>
              <a:t> </a:t>
            </a:r>
            <a:r>
              <a:rPr lang="en-US" dirty="0" err="1"/>
              <a:t>lingkungan</a:t>
            </a:r>
            <a:r>
              <a:rPr lang="en-US" dirty="0"/>
              <a:t> </a:t>
            </a:r>
            <a:r>
              <a:rPr lang="en-US" dirty="0" err="1"/>
              <a:t>pembelajaran</a:t>
            </a:r>
            <a:r>
              <a:rPr lang="en-US" dirty="0"/>
              <a:t> yang </a:t>
            </a:r>
            <a:r>
              <a:rPr lang="en-US" dirty="0" err="1"/>
              <a:t>mendukung</a:t>
            </a:r>
            <a:r>
              <a:rPr lang="en-US" dirty="0"/>
              <a:t>.</a:t>
            </a:r>
          </a:p>
          <a:p>
            <a:pPr marL="965200" lvl="2" indent="0" algn="just">
              <a:buNone/>
            </a:pPr>
            <a:endParaRPr lang="en-US" sz="1900" b="1" dirty="0" smtClean="0"/>
          </a:p>
        </p:txBody>
      </p:sp>
    </p:spTree>
    <p:extLst>
      <p:ext uri="{BB962C8B-B14F-4D97-AF65-F5344CB8AC3E}">
        <p14:creationId xmlns:p14="http://schemas.microsoft.com/office/powerpoint/2010/main" val="5855091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361200" y="95732"/>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smtClean="0"/>
              <a:t>Hasil</a:t>
            </a:r>
            <a:r>
              <a:rPr lang="en-US" dirty="0" smtClean="0"/>
              <a:t> </a:t>
            </a:r>
            <a:r>
              <a:rPr lang="en-US" dirty="0" err="1" smtClean="0"/>
              <a:t>Penelitian</a:t>
            </a:r>
            <a:endParaRPr dirty="0"/>
          </a:p>
        </p:txBody>
      </p:sp>
      <p:sp>
        <p:nvSpPr>
          <p:cNvPr id="78" name="Google Shape;78;g104f7abbb21_0_0"/>
          <p:cNvSpPr txBox="1">
            <a:spLocks noGrp="1"/>
          </p:cNvSpPr>
          <p:nvPr>
            <p:ph type="body" idx="1"/>
          </p:nvPr>
        </p:nvSpPr>
        <p:spPr>
          <a:xfrm>
            <a:off x="155460" y="1147292"/>
            <a:ext cx="11617440" cy="5089800"/>
          </a:xfrm>
          <a:prstGeom prst="rect">
            <a:avLst/>
          </a:prstGeom>
          <a:noFill/>
          <a:ln>
            <a:noFill/>
          </a:ln>
        </p:spPr>
        <p:txBody>
          <a:bodyPr spcFirstLastPara="1" wrap="square" lIns="91425" tIns="45700" rIns="91425" bIns="45700" anchor="t" anchorCtr="0">
            <a:noAutofit/>
          </a:bodyPr>
          <a:lstStyle/>
          <a:p>
            <a:pPr marL="508000" lvl="1" indent="0" algn="just">
              <a:buNone/>
            </a:pPr>
            <a:r>
              <a:rPr lang="en-US" sz="2200" b="1" dirty="0" smtClean="0"/>
              <a:t>b. </a:t>
            </a:r>
            <a:r>
              <a:rPr lang="en-US" sz="2200" b="1" dirty="0" err="1"/>
              <a:t>Faktor</a:t>
            </a:r>
            <a:r>
              <a:rPr lang="en-US" sz="2200" b="1" dirty="0"/>
              <a:t> </a:t>
            </a:r>
            <a:r>
              <a:rPr lang="en-US" sz="2200" b="1" dirty="0" err="1"/>
              <a:t>Penghambat</a:t>
            </a:r>
            <a:r>
              <a:rPr lang="en-US" sz="2200" b="1" dirty="0"/>
              <a:t> </a:t>
            </a:r>
            <a:r>
              <a:rPr lang="en-US" sz="2200" b="1" dirty="0" err="1"/>
              <a:t>Implementasi</a:t>
            </a:r>
            <a:r>
              <a:rPr lang="en-US" sz="2200" b="1" dirty="0"/>
              <a:t> </a:t>
            </a:r>
            <a:r>
              <a:rPr lang="en-US" sz="2200" b="1" dirty="0" err="1"/>
              <a:t>Kegiatan</a:t>
            </a:r>
            <a:r>
              <a:rPr lang="en-US" sz="2200" b="1" dirty="0"/>
              <a:t> </a:t>
            </a:r>
            <a:r>
              <a:rPr lang="en-US" sz="2200" b="1" i="1" dirty="0"/>
              <a:t>Traditional Market Day</a:t>
            </a:r>
            <a:r>
              <a:rPr lang="en-US" sz="2200" b="1" dirty="0"/>
              <a:t> </a:t>
            </a:r>
            <a:r>
              <a:rPr lang="en-US" sz="2200" b="1" dirty="0" err="1"/>
              <a:t>dalam</a:t>
            </a:r>
            <a:r>
              <a:rPr lang="en-US" sz="2200" b="1" dirty="0"/>
              <a:t> </a:t>
            </a:r>
            <a:r>
              <a:rPr lang="en-US" sz="2200" b="1" dirty="0" err="1"/>
              <a:t>Membentuk</a:t>
            </a:r>
            <a:r>
              <a:rPr lang="en-US" sz="2200" b="1" dirty="0"/>
              <a:t> </a:t>
            </a:r>
            <a:r>
              <a:rPr lang="en-US" sz="2200" b="1" dirty="0" err="1"/>
              <a:t>Kemandirian</a:t>
            </a:r>
            <a:r>
              <a:rPr lang="en-US" sz="2200" b="1" dirty="0"/>
              <a:t> </a:t>
            </a:r>
            <a:r>
              <a:rPr lang="en-US" sz="2200" b="1" dirty="0" err="1"/>
              <a:t>Anak</a:t>
            </a:r>
            <a:r>
              <a:rPr lang="en-US" sz="2200" b="1" dirty="0"/>
              <a:t> </a:t>
            </a:r>
            <a:r>
              <a:rPr lang="en-US" sz="2200" b="1" dirty="0" err="1"/>
              <a:t>Usia</a:t>
            </a:r>
            <a:r>
              <a:rPr lang="en-US" sz="2200" b="1" dirty="0"/>
              <a:t> 5–6 </a:t>
            </a:r>
            <a:r>
              <a:rPr lang="en-US" sz="2200" b="1" dirty="0" err="1" smtClean="0"/>
              <a:t>Tahun</a:t>
            </a:r>
            <a:endParaRPr lang="en-US" sz="2200" b="1" dirty="0" smtClean="0"/>
          </a:p>
          <a:p>
            <a:pPr marL="965200" lvl="1" indent="-457200" algn="just">
              <a:buFont typeface="+mj-lt"/>
              <a:buAutoNum type="arabicPeriod"/>
            </a:pPr>
            <a:r>
              <a:rPr lang="en-US" sz="2200" dirty="0" err="1" smtClean="0"/>
              <a:t>Pebedaan</a:t>
            </a:r>
            <a:r>
              <a:rPr lang="en-US" sz="2200" dirty="0" smtClean="0"/>
              <a:t> </a:t>
            </a:r>
            <a:r>
              <a:rPr lang="en-US" sz="2200" dirty="0" err="1" smtClean="0"/>
              <a:t>kemampuan</a:t>
            </a:r>
            <a:r>
              <a:rPr lang="en-US" sz="2200" dirty="0" smtClean="0"/>
              <a:t> </a:t>
            </a:r>
            <a:r>
              <a:rPr lang="en-US" sz="2200" dirty="0" err="1" smtClean="0"/>
              <a:t>perkembangan</a:t>
            </a:r>
            <a:r>
              <a:rPr lang="en-US" sz="2200" dirty="0" smtClean="0"/>
              <a:t> </a:t>
            </a:r>
            <a:r>
              <a:rPr lang="en-US" sz="2200" dirty="0" err="1" smtClean="0"/>
              <a:t>peserta</a:t>
            </a:r>
            <a:r>
              <a:rPr lang="en-US" sz="2200" dirty="0" smtClean="0"/>
              <a:t> </a:t>
            </a:r>
            <a:r>
              <a:rPr lang="en-US" sz="2200" dirty="0" err="1" smtClean="0"/>
              <a:t>didik</a:t>
            </a:r>
            <a:endParaRPr lang="en-US" sz="2200" dirty="0"/>
          </a:p>
          <a:p>
            <a:pPr marL="965200" lvl="1" indent="-457200" algn="just">
              <a:buFont typeface="+mj-lt"/>
              <a:buAutoNum type="arabicPeriod"/>
            </a:pPr>
            <a:r>
              <a:rPr lang="en-US" sz="2200" dirty="0"/>
              <a:t>Rasa </a:t>
            </a:r>
            <a:r>
              <a:rPr lang="en-US" sz="2200" dirty="0" err="1"/>
              <a:t>malu</a:t>
            </a:r>
            <a:r>
              <a:rPr lang="en-US" sz="2200" dirty="0"/>
              <a:t> </a:t>
            </a:r>
            <a:r>
              <a:rPr lang="en-US" sz="2200" dirty="0" err="1"/>
              <a:t>dan</a:t>
            </a:r>
            <a:r>
              <a:rPr lang="en-US" sz="2200" dirty="0"/>
              <a:t> </a:t>
            </a:r>
            <a:r>
              <a:rPr lang="en-US" sz="2200" dirty="0" err="1"/>
              <a:t>kurangnya</a:t>
            </a:r>
            <a:r>
              <a:rPr lang="en-US" sz="2200" dirty="0"/>
              <a:t> </a:t>
            </a:r>
            <a:r>
              <a:rPr lang="en-US" sz="2200" dirty="0" err="1"/>
              <a:t>keberanian</a:t>
            </a:r>
            <a:r>
              <a:rPr lang="en-US" sz="2200" dirty="0"/>
              <a:t> </a:t>
            </a:r>
            <a:r>
              <a:rPr lang="en-US" sz="2200" dirty="0" err="1"/>
              <a:t>sebagai</a:t>
            </a:r>
            <a:r>
              <a:rPr lang="en-US" sz="2200" dirty="0"/>
              <a:t> </a:t>
            </a:r>
            <a:r>
              <a:rPr lang="en-US" sz="2200" dirty="0" err="1"/>
              <a:t>anak</a:t>
            </a:r>
            <a:r>
              <a:rPr lang="en-US" sz="2200" dirty="0"/>
              <a:t> </a:t>
            </a:r>
            <a:r>
              <a:rPr lang="en-US" sz="2200" dirty="0" err="1"/>
              <a:t>dalam</a:t>
            </a:r>
            <a:r>
              <a:rPr lang="en-US" sz="2200" dirty="0"/>
              <a:t> </a:t>
            </a:r>
            <a:r>
              <a:rPr lang="en-US" sz="2200" dirty="0" err="1"/>
              <a:t>berinteraksi</a:t>
            </a:r>
            <a:endParaRPr lang="en-US" sz="2200" dirty="0"/>
          </a:p>
          <a:p>
            <a:pPr marL="965200" lvl="1" indent="-457200" algn="just">
              <a:buFont typeface="+mj-lt"/>
              <a:buAutoNum type="arabicPeriod"/>
            </a:pPr>
            <a:r>
              <a:rPr lang="en-US" sz="2200" dirty="0" err="1"/>
              <a:t>Kemampuan</a:t>
            </a:r>
            <a:r>
              <a:rPr lang="en-US" sz="2200" dirty="0"/>
              <a:t> </a:t>
            </a:r>
            <a:r>
              <a:rPr lang="en-US" sz="2200" dirty="0" err="1"/>
              <a:t>berhitung</a:t>
            </a:r>
            <a:r>
              <a:rPr lang="en-US" sz="2200" dirty="0"/>
              <a:t> </a:t>
            </a:r>
            <a:r>
              <a:rPr lang="en-US" sz="2200" dirty="0" err="1"/>
              <a:t>sederhana</a:t>
            </a:r>
            <a:r>
              <a:rPr lang="en-US" sz="2200" dirty="0"/>
              <a:t> yang </a:t>
            </a:r>
            <a:r>
              <a:rPr lang="en-US" sz="2200" dirty="0" err="1"/>
              <a:t>belum</a:t>
            </a:r>
            <a:r>
              <a:rPr lang="en-US" sz="2200" dirty="0"/>
              <a:t> </a:t>
            </a:r>
            <a:r>
              <a:rPr lang="en-US" sz="2200" dirty="0" err="1"/>
              <a:t>berkembang</a:t>
            </a:r>
            <a:r>
              <a:rPr lang="en-US" sz="2200" dirty="0"/>
              <a:t> </a:t>
            </a:r>
            <a:r>
              <a:rPr lang="en-US" sz="2200" dirty="0" err="1"/>
              <a:t>secara</a:t>
            </a:r>
            <a:r>
              <a:rPr lang="en-US" sz="2200" dirty="0"/>
              <a:t> </a:t>
            </a:r>
            <a:r>
              <a:rPr lang="en-US" sz="2200" dirty="0" err="1"/>
              <a:t>merata</a:t>
            </a:r>
            <a:endParaRPr lang="en-US" sz="2200" dirty="0"/>
          </a:p>
          <a:p>
            <a:pPr marL="965200" lvl="1" indent="-457200" algn="just">
              <a:buFont typeface="+mj-lt"/>
              <a:buAutoNum type="arabicPeriod"/>
            </a:pPr>
            <a:r>
              <a:rPr lang="en-US" sz="2200" dirty="0" err="1"/>
              <a:t>Konsentrasi</a:t>
            </a:r>
            <a:r>
              <a:rPr lang="en-US" sz="2200" dirty="0"/>
              <a:t> </a:t>
            </a:r>
            <a:r>
              <a:rPr lang="en-US" sz="2200" dirty="0" err="1"/>
              <a:t>anak</a:t>
            </a:r>
            <a:r>
              <a:rPr lang="en-US" sz="2200" dirty="0"/>
              <a:t> yang </a:t>
            </a:r>
            <a:r>
              <a:rPr lang="en-US" sz="2200" dirty="0" err="1"/>
              <a:t>mudah</a:t>
            </a:r>
            <a:r>
              <a:rPr lang="en-US" sz="2200" dirty="0"/>
              <a:t> </a:t>
            </a:r>
            <a:r>
              <a:rPr lang="en-US" sz="2200" dirty="0" err="1"/>
              <a:t>teralihkan</a:t>
            </a:r>
            <a:endParaRPr lang="en-US" sz="2200" dirty="0"/>
          </a:p>
          <a:p>
            <a:pPr marL="965200" lvl="1" indent="-457200" algn="just">
              <a:buFont typeface="+mj-lt"/>
              <a:buAutoNum type="arabicPeriod"/>
            </a:pPr>
            <a:r>
              <a:rPr lang="en-US" sz="2200" dirty="0" err="1" smtClean="0"/>
              <a:t>bedaan</a:t>
            </a:r>
            <a:r>
              <a:rPr lang="en-US" sz="2200" dirty="0" smtClean="0"/>
              <a:t> </a:t>
            </a:r>
            <a:r>
              <a:rPr lang="en-US" sz="2200" dirty="0" err="1" smtClean="0"/>
              <a:t>kemampuan</a:t>
            </a:r>
            <a:r>
              <a:rPr lang="en-US" sz="2200" dirty="0" smtClean="0"/>
              <a:t> </a:t>
            </a:r>
            <a:r>
              <a:rPr lang="en-US" sz="2200" dirty="0" err="1" smtClean="0"/>
              <a:t>dan</a:t>
            </a:r>
            <a:r>
              <a:rPr lang="en-US" sz="2200" dirty="0" smtClean="0"/>
              <a:t> </a:t>
            </a:r>
            <a:r>
              <a:rPr lang="en-US" sz="2200" dirty="0" err="1" smtClean="0"/>
              <a:t>itngkat</a:t>
            </a:r>
            <a:r>
              <a:rPr lang="en-US" sz="2200" dirty="0" smtClean="0"/>
              <a:t> </a:t>
            </a:r>
            <a:r>
              <a:rPr lang="en-US" sz="2200" dirty="0" err="1" smtClean="0"/>
              <a:t>perkembangan</a:t>
            </a:r>
            <a:r>
              <a:rPr lang="en-US" sz="2200" dirty="0" smtClean="0"/>
              <a:t> </a:t>
            </a:r>
            <a:r>
              <a:rPr lang="en-US" sz="2200" dirty="0" err="1" smtClean="0"/>
              <a:t>setiap</a:t>
            </a:r>
            <a:r>
              <a:rPr lang="en-US" sz="2200" dirty="0" smtClean="0"/>
              <a:t> </a:t>
            </a:r>
            <a:r>
              <a:rPr lang="en-US" sz="2200" dirty="0" err="1" smtClean="0"/>
              <a:t>peserta</a:t>
            </a:r>
            <a:endParaRPr lang="en-US" sz="2200" dirty="0" smtClean="0"/>
          </a:p>
          <a:p>
            <a:pPr marL="508000" lvl="1" indent="0" algn="just">
              <a:buNone/>
            </a:pPr>
            <a:r>
              <a:rPr lang="en-US" sz="2200" dirty="0" err="1"/>
              <a:t>Namun</a:t>
            </a:r>
            <a:r>
              <a:rPr lang="en-US" sz="2200" dirty="0"/>
              <a:t> </a:t>
            </a:r>
            <a:r>
              <a:rPr lang="en-US" sz="2200" dirty="0" err="1"/>
              <a:t>hambatan</a:t>
            </a:r>
            <a:r>
              <a:rPr lang="en-US" sz="2200" dirty="0"/>
              <a:t> </a:t>
            </a:r>
            <a:r>
              <a:rPr lang="en-US" sz="2200" dirty="0" err="1"/>
              <a:t>tersebut</a:t>
            </a:r>
            <a:r>
              <a:rPr lang="en-US" sz="2200" dirty="0"/>
              <a:t> </a:t>
            </a:r>
            <a:r>
              <a:rPr lang="en-US" sz="2200" dirty="0" err="1"/>
              <a:t>dapat</a:t>
            </a:r>
            <a:r>
              <a:rPr lang="en-US" sz="2200" dirty="0"/>
              <a:t> </a:t>
            </a:r>
            <a:r>
              <a:rPr lang="en-US" sz="2200" dirty="0" err="1"/>
              <a:t>diminimalkan</a:t>
            </a:r>
            <a:r>
              <a:rPr lang="en-US" sz="2200" dirty="0"/>
              <a:t> </a:t>
            </a:r>
            <a:r>
              <a:rPr lang="en-US" sz="2200" dirty="0" err="1"/>
              <a:t>melalui</a:t>
            </a:r>
            <a:r>
              <a:rPr lang="en-US" sz="2200" dirty="0"/>
              <a:t> </a:t>
            </a:r>
            <a:r>
              <a:rPr lang="en-US" sz="2200" dirty="0" err="1"/>
              <a:t>pendampingan</a:t>
            </a:r>
            <a:r>
              <a:rPr lang="en-US" sz="2200" dirty="0"/>
              <a:t> guru, </a:t>
            </a:r>
            <a:r>
              <a:rPr lang="en-US" sz="2200" dirty="0" err="1"/>
              <a:t>pembiasaan</a:t>
            </a:r>
            <a:r>
              <a:rPr lang="en-US" sz="2200" dirty="0"/>
              <a:t> yang </a:t>
            </a:r>
            <a:r>
              <a:rPr lang="en-US" sz="2200" dirty="0" err="1"/>
              <a:t>dilakukan</a:t>
            </a:r>
            <a:r>
              <a:rPr lang="en-US" sz="2200" dirty="0"/>
              <a:t> </a:t>
            </a:r>
            <a:r>
              <a:rPr lang="en-US" sz="2200" dirty="0" err="1"/>
              <a:t>secara</a:t>
            </a:r>
            <a:r>
              <a:rPr lang="en-US" sz="2200" dirty="0"/>
              <a:t> </a:t>
            </a:r>
            <a:r>
              <a:rPr lang="en-US" sz="2200" dirty="0" err="1"/>
              <a:t>berulang</a:t>
            </a:r>
            <a:r>
              <a:rPr lang="en-US" sz="2200" dirty="0"/>
              <a:t>, </a:t>
            </a:r>
            <a:r>
              <a:rPr lang="en-US" sz="2200" dirty="0" err="1"/>
              <a:t>serta</a:t>
            </a:r>
            <a:r>
              <a:rPr lang="en-US" sz="2200" dirty="0"/>
              <a:t> </a:t>
            </a:r>
            <a:r>
              <a:rPr lang="en-US" sz="2200" dirty="0" err="1"/>
              <a:t>pemberian</a:t>
            </a:r>
            <a:r>
              <a:rPr lang="en-US" sz="2200" dirty="0"/>
              <a:t> </a:t>
            </a:r>
            <a:r>
              <a:rPr lang="en-US" sz="2200" dirty="0" err="1"/>
              <a:t>kesempatan</a:t>
            </a:r>
            <a:r>
              <a:rPr lang="en-US" sz="2200" dirty="0"/>
              <a:t> </a:t>
            </a:r>
            <a:r>
              <a:rPr lang="en-US" sz="2200" dirty="0" err="1"/>
              <a:t>kepada</a:t>
            </a:r>
            <a:r>
              <a:rPr lang="en-US" sz="2200" dirty="0"/>
              <a:t> </a:t>
            </a:r>
            <a:r>
              <a:rPr lang="en-US" sz="2200" dirty="0" err="1"/>
              <a:t>anak</a:t>
            </a:r>
            <a:r>
              <a:rPr lang="en-US" sz="2200" dirty="0"/>
              <a:t> </a:t>
            </a:r>
            <a:r>
              <a:rPr lang="en-US" sz="2200" dirty="0" err="1"/>
              <a:t>untuk</a:t>
            </a:r>
            <a:r>
              <a:rPr lang="en-US" sz="2200" dirty="0"/>
              <a:t> </a:t>
            </a:r>
            <a:r>
              <a:rPr lang="en-US" sz="2200" dirty="0" err="1"/>
              <a:t>belajar</a:t>
            </a:r>
            <a:r>
              <a:rPr lang="en-US" sz="2200" dirty="0"/>
              <a:t> </a:t>
            </a:r>
            <a:r>
              <a:rPr lang="en-US" sz="2200" dirty="0" err="1"/>
              <a:t>melalui</a:t>
            </a:r>
            <a:r>
              <a:rPr lang="en-US" sz="2200" dirty="0"/>
              <a:t> </a:t>
            </a:r>
            <a:r>
              <a:rPr lang="en-US" sz="2200" dirty="0" err="1"/>
              <a:t>pengalaman</a:t>
            </a:r>
            <a:r>
              <a:rPr lang="en-US" sz="2200" dirty="0"/>
              <a:t> </a:t>
            </a:r>
            <a:r>
              <a:rPr lang="en-US" sz="2200" dirty="0" err="1"/>
              <a:t>langsung</a:t>
            </a:r>
            <a:r>
              <a:rPr lang="en-US" sz="2200" dirty="0"/>
              <a:t>. </a:t>
            </a:r>
            <a:r>
              <a:rPr lang="en-US" sz="2200" dirty="0" err="1"/>
              <a:t>Dalam</a:t>
            </a:r>
            <a:r>
              <a:rPr lang="en-US" sz="2200" dirty="0"/>
              <a:t> </a:t>
            </a:r>
            <a:r>
              <a:rPr lang="en-US" sz="2200" dirty="0" err="1"/>
              <a:t>artian</a:t>
            </a:r>
            <a:r>
              <a:rPr lang="en-US" sz="2200" dirty="0"/>
              <a:t>, </a:t>
            </a:r>
            <a:r>
              <a:rPr lang="en-US" sz="2200" dirty="0" err="1"/>
              <a:t>kendala</a:t>
            </a:r>
            <a:r>
              <a:rPr lang="en-US" sz="2200" dirty="0"/>
              <a:t> yang </a:t>
            </a:r>
            <a:r>
              <a:rPr lang="en-US" sz="2200" dirty="0" err="1"/>
              <a:t>muncul</a:t>
            </a:r>
            <a:r>
              <a:rPr lang="en-US" sz="2200" dirty="0"/>
              <a:t> </a:t>
            </a:r>
            <a:r>
              <a:rPr lang="en-US" sz="2200" dirty="0" err="1"/>
              <a:t>tidak</a:t>
            </a:r>
            <a:r>
              <a:rPr lang="en-US" sz="2200" dirty="0"/>
              <a:t> </a:t>
            </a:r>
            <a:r>
              <a:rPr lang="en-US" sz="2200" dirty="0" err="1"/>
              <a:t>mengurangi</a:t>
            </a:r>
            <a:r>
              <a:rPr lang="en-US" sz="2200" dirty="0"/>
              <a:t> </a:t>
            </a:r>
            <a:r>
              <a:rPr lang="en-US" sz="2200" dirty="0" err="1"/>
              <a:t>efektivitas</a:t>
            </a:r>
            <a:r>
              <a:rPr lang="en-US" sz="2200" dirty="0"/>
              <a:t> </a:t>
            </a:r>
            <a:r>
              <a:rPr lang="en-US" sz="2200" dirty="0" err="1"/>
              <a:t>kegiatan</a:t>
            </a:r>
            <a:r>
              <a:rPr lang="en-US" sz="2200" dirty="0"/>
              <a:t> Traditional Market Day </a:t>
            </a:r>
            <a:r>
              <a:rPr lang="en-US" sz="2200" dirty="0" err="1"/>
              <a:t>sebagai</a:t>
            </a:r>
            <a:r>
              <a:rPr lang="en-US" sz="2200" dirty="0"/>
              <a:t> </a:t>
            </a:r>
            <a:r>
              <a:rPr lang="en-US" sz="2200" dirty="0" err="1"/>
              <a:t>sarana</a:t>
            </a:r>
            <a:r>
              <a:rPr lang="en-US" sz="2200" dirty="0"/>
              <a:t> </a:t>
            </a:r>
            <a:r>
              <a:rPr lang="en-US" sz="2200" dirty="0" err="1"/>
              <a:t>pembentukan</a:t>
            </a:r>
            <a:r>
              <a:rPr lang="en-US" sz="2200" dirty="0"/>
              <a:t> </a:t>
            </a:r>
            <a:r>
              <a:rPr lang="en-US" sz="2200" dirty="0" err="1"/>
              <a:t>kemandirian</a:t>
            </a:r>
            <a:r>
              <a:rPr lang="en-US" sz="2200" dirty="0"/>
              <a:t> </a:t>
            </a:r>
            <a:r>
              <a:rPr lang="en-US" sz="2200" dirty="0" err="1"/>
              <a:t>anak</a:t>
            </a:r>
            <a:r>
              <a:rPr lang="en-US" sz="2200" dirty="0"/>
              <a:t> </a:t>
            </a:r>
            <a:r>
              <a:rPr lang="en-US" sz="2200" dirty="0" err="1"/>
              <a:t>usia</a:t>
            </a:r>
            <a:r>
              <a:rPr lang="en-US" sz="2200" dirty="0"/>
              <a:t> 5–6 </a:t>
            </a:r>
            <a:r>
              <a:rPr lang="en-US" sz="2200" dirty="0" err="1"/>
              <a:t>tahun</a:t>
            </a:r>
            <a:r>
              <a:rPr lang="en-US" sz="2200" dirty="0"/>
              <a:t>, </a:t>
            </a:r>
            <a:r>
              <a:rPr lang="en-US" sz="2200" dirty="0" err="1"/>
              <a:t>namun</a:t>
            </a:r>
            <a:r>
              <a:rPr lang="en-US" sz="2200" dirty="0"/>
              <a:t> </a:t>
            </a:r>
            <a:r>
              <a:rPr lang="en-US" sz="2200" dirty="0" err="1"/>
              <a:t>menjadi</a:t>
            </a:r>
            <a:r>
              <a:rPr lang="en-US" sz="2200" dirty="0"/>
              <a:t> </a:t>
            </a:r>
            <a:r>
              <a:rPr lang="en-US" sz="2200" dirty="0" err="1"/>
              <a:t>bagian</a:t>
            </a:r>
            <a:r>
              <a:rPr lang="en-US" sz="2200" dirty="0"/>
              <a:t> </a:t>
            </a:r>
            <a:r>
              <a:rPr lang="en-US" sz="2200" dirty="0" err="1"/>
              <a:t>dari</a:t>
            </a:r>
            <a:r>
              <a:rPr lang="en-US" sz="2200" dirty="0"/>
              <a:t> proses </a:t>
            </a:r>
            <a:r>
              <a:rPr lang="en-US" sz="2200" dirty="0" err="1"/>
              <a:t>perkembangan</a:t>
            </a:r>
            <a:r>
              <a:rPr lang="en-US" sz="2200" dirty="0"/>
              <a:t> yang </a:t>
            </a:r>
            <a:r>
              <a:rPr lang="en-US" sz="2200" dirty="0" err="1"/>
              <a:t>perlu</a:t>
            </a:r>
            <a:r>
              <a:rPr lang="en-US" sz="2200" dirty="0"/>
              <a:t> </a:t>
            </a:r>
            <a:r>
              <a:rPr lang="en-US" sz="2200" dirty="0" err="1"/>
              <a:t>difasilitasi</a:t>
            </a:r>
            <a:r>
              <a:rPr lang="en-US" sz="2200" dirty="0"/>
              <a:t> </a:t>
            </a:r>
            <a:r>
              <a:rPr lang="en-US" sz="2200" dirty="0" err="1"/>
              <a:t>secara</a:t>
            </a:r>
            <a:r>
              <a:rPr lang="en-US" sz="2200" dirty="0"/>
              <a:t> </a:t>
            </a:r>
            <a:r>
              <a:rPr lang="en-US" sz="2200" dirty="0" err="1"/>
              <a:t>berkesinambungan</a:t>
            </a:r>
            <a:r>
              <a:rPr lang="en-US" sz="2200" dirty="0"/>
              <a:t>.</a:t>
            </a:r>
          </a:p>
          <a:p>
            <a:pPr marL="508000" lvl="1" indent="0" algn="just">
              <a:buNone/>
            </a:pPr>
            <a:endParaRPr lang="en-US" sz="2200" dirty="0" smtClean="0"/>
          </a:p>
        </p:txBody>
      </p:sp>
    </p:spTree>
    <p:extLst>
      <p:ext uri="{BB962C8B-B14F-4D97-AF65-F5344CB8AC3E}">
        <p14:creationId xmlns:p14="http://schemas.microsoft.com/office/powerpoint/2010/main" val="2828568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166758" y="11333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smtClean="0"/>
              <a:t>Pembahasan</a:t>
            </a:r>
            <a:endParaRPr dirty="0"/>
          </a:p>
        </p:txBody>
      </p:sp>
      <p:sp>
        <p:nvSpPr>
          <p:cNvPr id="78" name="Google Shape;78;g104f7abbb21_0_0"/>
          <p:cNvSpPr txBox="1">
            <a:spLocks noGrp="1"/>
          </p:cNvSpPr>
          <p:nvPr>
            <p:ph type="body" idx="1"/>
          </p:nvPr>
        </p:nvSpPr>
        <p:spPr>
          <a:xfrm>
            <a:off x="166758" y="1032992"/>
            <a:ext cx="11830800" cy="5089800"/>
          </a:xfrm>
          <a:prstGeom prst="rect">
            <a:avLst/>
          </a:prstGeom>
          <a:noFill/>
          <a:ln>
            <a:noFill/>
          </a:ln>
        </p:spPr>
        <p:txBody>
          <a:bodyPr spcFirstLastPara="1" wrap="square" lIns="91425" tIns="45700" rIns="91425" bIns="45700" anchor="t" anchorCtr="0">
            <a:noAutofit/>
          </a:bodyPr>
          <a:lstStyle/>
          <a:p>
            <a:pPr marL="0" lvl="0" indent="0" algn="just">
              <a:buNone/>
            </a:pPr>
            <a:r>
              <a:rPr lang="en-US" sz="2000" dirty="0" smtClean="0"/>
              <a:t>	</a:t>
            </a:r>
            <a:r>
              <a:rPr lang="en-US" sz="2000" dirty="0" err="1" smtClean="0"/>
              <a:t>Berdasarkan</a:t>
            </a:r>
            <a:r>
              <a:rPr lang="en-US" sz="2000" dirty="0" smtClean="0"/>
              <a:t> </a:t>
            </a:r>
            <a:r>
              <a:rPr lang="en-US" sz="2000" dirty="0" err="1"/>
              <a:t>hasil</a:t>
            </a:r>
            <a:r>
              <a:rPr lang="en-US" sz="2000" dirty="0"/>
              <a:t> </a:t>
            </a:r>
            <a:r>
              <a:rPr lang="en-US" sz="2000" dirty="0" err="1"/>
              <a:t>penelitian</a:t>
            </a:r>
            <a:r>
              <a:rPr lang="en-US" sz="2000" dirty="0"/>
              <a:t>, </a:t>
            </a:r>
            <a:r>
              <a:rPr lang="en-US" sz="2000" dirty="0" err="1"/>
              <a:t>implementasi</a:t>
            </a:r>
            <a:r>
              <a:rPr lang="en-US" sz="2000" dirty="0"/>
              <a:t> </a:t>
            </a:r>
            <a:r>
              <a:rPr lang="en-US" sz="2000" b="1" dirty="0"/>
              <a:t>Traditional Market Day</a:t>
            </a:r>
            <a:r>
              <a:rPr lang="en-US" sz="2000" dirty="0"/>
              <a:t> </a:t>
            </a:r>
            <a:r>
              <a:rPr lang="en-US" sz="2000" dirty="0" err="1"/>
              <a:t>terbukti</a:t>
            </a:r>
            <a:r>
              <a:rPr lang="en-US" sz="2000" dirty="0"/>
              <a:t> </a:t>
            </a:r>
            <a:r>
              <a:rPr lang="en-US" sz="2000" dirty="0" err="1"/>
              <a:t>efektif</a:t>
            </a:r>
            <a:r>
              <a:rPr lang="en-US" sz="2000" dirty="0"/>
              <a:t> </a:t>
            </a:r>
            <a:r>
              <a:rPr lang="en-US" sz="2000" dirty="0" err="1"/>
              <a:t>sebagai</a:t>
            </a:r>
            <a:r>
              <a:rPr lang="en-US" sz="2000" dirty="0"/>
              <a:t> </a:t>
            </a:r>
            <a:r>
              <a:rPr lang="en-US" sz="2000" dirty="0" err="1"/>
              <a:t>pembelajaran</a:t>
            </a:r>
            <a:r>
              <a:rPr lang="en-US" sz="2000" dirty="0"/>
              <a:t> </a:t>
            </a:r>
            <a:r>
              <a:rPr lang="en-US" sz="2000" dirty="0" err="1"/>
              <a:t>kontekstual</a:t>
            </a:r>
            <a:r>
              <a:rPr lang="en-US" sz="2000" dirty="0"/>
              <a:t> </a:t>
            </a:r>
            <a:r>
              <a:rPr lang="en-US" sz="2000" dirty="0" err="1"/>
              <a:t>dalam</a:t>
            </a:r>
            <a:r>
              <a:rPr lang="en-US" sz="2000" dirty="0"/>
              <a:t> </a:t>
            </a:r>
            <a:r>
              <a:rPr lang="en-US" sz="2000" dirty="0" err="1"/>
              <a:t>membentuk</a:t>
            </a:r>
            <a:r>
              <a:rPr lang="en-US" sz="2000" dirty="0"/>
              <a:t> </a:t>
            </a:r>
            <a:r>
              <a:rPr lang="en-US" sz="2000" dirty="0" err="1"/>
              <a:t>kemandirian</a:t>
            </a:r>
            <a:r>
              <a:rPr lang="en-US" sz="2000" dirty="0"/>
              <a:t> </a:t>
            </a:r>
            <a:r>
              <a:rPr lang="en-US" sz="2000" dirty="0" err="1"/>
              <a:t>anak</a:t>
            </a:r>
            <a:r>
              <a:rPr lang="en-US" sz="2000" dirty="0"/>
              <a:t> </a:t>
            </a:r>
            <a:r>
              <a:rPr lang="en-US" sz="2000" dirty="0" err="1"/>
              <a:t>usia</a:t>
            </a:r>
            <a:r>
              <a:rPr lang="en-US" sz="2000" dirty="0"/>
              <a:t> 5–6 </a:t>
            </a:r>
            <a:r>
              <a:rPr lang="en-US" sz="2000" dirty="0" err="1"/>
              <a:t>tahun</a:t>
            </a:r>
            <a:r>
              <a:rPr lang="en-US" sz="2000" dirty="0"/>
              <a:t>. </a:t>
            </a:r>
            <a:r>
              <a:rPr lang="en-US" sz="2000" dirty="0" err="1"/>
              <a:t>Seluruh</a:t>
            </a:r>
            <a:r>
              <a:rPr lang="en-US" sz="2000" dirty="0"/>
              <a:t> </a:t>
            </a:r>
            <a:r>
              <a:rPr lang="en-US" sz="2000" dirty="0" err="1"/>
              <a:t>aspek</a:t>
            </a:r>
            <a:r>
              <a:rPr lang="en-US" sz="2000" dirty="0"/>
              <a:t> </a:t>
            </a:r>
            <a:r>
              <a:rPr lang="en-US" sz="2000" dirty="0" err="1"/>
              <a:t>kemandirian</a:t>
            </a:r>
            <a:r>
              <a:rPr lang="en-US" sz="2000" dirty="0"/>
              <a:t> </a:t>
            </a:r>
            <a:r>
              <a:rPr lang="en-US" sz="2000" dirty="0" err="1"/>
              <a:t>menunjukkan</a:t>
            </a:r>
            <a:r>
              <a:rPr lang="en-US" sz="2000" dirty="0"/>
              <a:t> </a:t>
            </a:r>
            <a:r>
              <a:rPr lang="en-US" sz="2000" dirty="0" err="1"/>
              <a:t>capaian</a:t>
            </a:r>
            <a:r>
              <a:rPr lang="en-US" sz="2000" dirty="0"/>
              <a:t> </a:t>
            </a:r>
            <a:r>
              <a:rPr lang="en-US" sz="2000" dirty="0" err="1"/>
              <a:t>pada</a:t>
            </a:r>
            <a:r>
              <a:rPr lang="en-US" sz="2000" dirty="0"/>
              <a:t> </a:t>
            </a:r>
            <a:r>
              <a:rPr lang="en-US" sz="2000" dirty="0" err="1"/>
              <a:t>kategori</a:t>
            </a:r>
            <a:r>
              <a:rPr lang="en-US" sz="2000" dirty="0"/>
              <a:t> </a:t>
            </a:r>
            <a:r>
              <a:rPr lang="en-US" sz="2000" dirty="0" err="1"/>
              <a:t>baik</a:t>
            </a:r>
            <a:r>
              <a:rPr lang="en-US" sz="2000" dirty="0"/>
              <a:t> </a:t>
            </a:r>
            <a:r>
              <a:rPr lang="en-US" sz="2000" dirty="0" err="1"/>
              <a:t>hingga</a:t>
            </a:r>
            <a:r>
              <a:rPr lang="en-US" sz="2000" dirty="0"/>
              <a:t> </a:t>
            </a:r>
            <a:r>
              <a:rPr lang="en-US" sz="2000" dirty="0" err="1"/>
              <a:t>sangat</a:t>
            </a:r>
            <a:r>
              <a:rPr lang="en-US" sz="2000" dirty="0"/>
              <a:t> </a:t>
            </a:r>
            <a:r>
              <a:rPr lang="en-US" sz="2000" dirty="0" err="1"/>
              <a:t>baik</a:t>
            </a:r>
            <a:r>
              <a:rPr lang="en-US" sz="2000" dirty="0"/>
              <a:t> </a:t>
            </a:r>
            <a:r>
              <a:rPr lang="en-US" sz="2000" dirty="0" err="1"/>
              <a:t>karena</a:t>
            </a:r>
            <a:r>
              <a:rPr lang="en-US" sz="2000" dirty="0"/>
              <a:t> </a:t>
            </a:r>
            <a:r>
              <a:rPr lang="en-US" sz="2000" dirty="0" err="1"/>
              <a:t>anak</a:t>
            </a:r>
            <a:r>
              <a:rPr lang="en-US" sz="2000" dirty="0"/>
              <a:t> </a:t>
            </a:r>
            <a:r>
              <a:rPr lang="en-US" sz="2000" dirty="0" err="1"/>
              <a:t>memperoleh</a:t>
            </a:r>
            <a:r>
              <a:rPr lang="en-US" sz="2000" dirty="0"/>
              <a:t> </a:t>
            </a:r>
            <a:r>
              <a:rPr lang="en-US" sz="2000" dirty="0" err="1"/>
              <a:t>pengalaman</a:t>
            </a:r>
            <a:r>
              <a:rPr lang="en-US" sz="2000" dirty="0"/>
              <a:t> </a:t>
            </a:r>
            <a:r>
              <a:rPr lang="en-US" sz="2000" dirty="0" err="1"/>
              <a:t>belajar</a:t>
            </a:r>
            <a:r>
              <a:rPr lang="en-US" sz="2000" dirty="0"/>
              <a:t> </a:t>
            </a:r>
            <a:r>
              <a:rPr lang="en-US" sz="2000" dirty="0" err="1"/>
              <a:t>secara</a:t>
            </a:r>
            <a:r>
              <a:rPr lang="en-US" sz="2000" dirty="0"/>
              <a:t> </a:t>
            </a:r>
            <a:r>
              <a:rPr lang="en-US" sz="2000" dirty="0" err="1"/>
              <a:t>langsung</a:t>
            </a:r>
            <a:r>
              <a:rPr lang="en-US" sz="2000" dirty="0"/>
              <a:t> </a:t>
            </a:r>
            <a:r>
              <a:rPr lang="en-US" sz="2000" dirty="0" err="1"/>
              <a:t>melalui</a:t>
            </a:r>
            <a:r>
              <a:rPr lang="en-US" sz="2000" dirty="0"/>
              <a:t> </a:t>
            </a:r>
            <a:r>
              <a:rPr lang="en-US" sz="2000" dirty="0" err="1"/>
              <a:t>aktivitas</a:t>
            </a:r>
            <a:r>
              <a:rPr lang="en-US" sz="2000" dirty="0"/>
              <a:t> </a:t>
            </a:r>
            <a:r>
              <a:rPr lang="en-US" sz="2000" dirty="0" err="1"/>
              <a:t>jual</a:t>
            </a:r>
            <a:r>
              <a:rPr lang="en-US" sz="2000" dirty="0"/>
              <a:t> </a:t>
            </a:r>
            <a:r>
              <a:rPr lang="en-US" sz="2000" dirty="0" err="1"/>
              <a:t>beli</a:t>
            </a:r>
            <a:r>
              <a:rPr lang="en-US" sz="2000" dirty="0"/>
              <a:t>. </a:t>
            </a:r>
            <a:r>
              <a:rPr lang="en-US" sz="2000" dirty="0" err="1"/>
              <a:t>Temuan</a:t>
            </a:r>
            <a:r>
              <a:rPr lang="en-US" sz="2000" dirty="0"/>
              <a:t> </a:t>
            </a:r>
            <a:r>
              <a:rPr lang="en-US" sz="2000" dirty="0" err="1"/>
              <a:t>ini</a:t>
            </a:r>
            <a:r>
              <a:rPr lang="en-US" sz="2000" dirty="0"/>
              <a:t> </a:t>
            </a:r>
            <a:r>
              <a:rPr lang="en-US" sz="2000" dirty="0" err="1"/>
              <a:t>sesuai</a:t>
            </a:r>
            <a:r>
              <a:rPr lang="en-US" sz="2000" dirty="0"/>
              <a:t> </a:t>
            </a:r>
            <a:r>
              <a:rPr lang="en-US" sz="2000" dirty="0" err="1"/>
              <a:t>dengan</a:t>
            </a:r>
            <a:r>
              <a:rPr lang="en-US" sz="2000" dirty="0"/>
              <a:t> </a:t>
            </a:r>
            <a:r>
              <a:rPr lang="en-US" sz="2000" b="1" dirty="0" err="1"/>
              <a:t>Teori</a:t>
            </a:r>
            <a:r>
              <a:rPr lang="en-US" sz="2000" b="1" dirty="0"/>
              <a:t> </a:t>
            </a:r>
            <a:r>
              <a:rPr lang="en-US" sz="2000" b="1" dirty="0" err="1"/>
              <a:t>Belajar</a:t>
            </a:r>
            <a:r>
              <a:rPr lang="en-US" sz="2000" b="1" dirty="0"/>
              <a:t> </a:t>
            </a:r>
            <a:r>
              <a:rPr lang="en-US" sz="2000" b="1" dirty="0" err="1"/>
              <a:t>Sosial</a:t>
            </a:r>
            <a:r>
              <a:rPr lang="en-US" sz="2000" b="1" dirty="0"/>
              <a:t> Bandura</a:t>
            </a:r>
            <a:r>
              <a:rPr lang="en-US" sz="2000" dirty="0"/>
              <a:t> yang </a:t>
            </a:r>
            <a:r>
              <a:rPr lang="en-US" sz="2000" dirty="0" err="1"/>
              <a:t>menjelaskan</a:t>
            </a:r>
            <a:r>
              <a:rPr lang="en-US" sz="2000" dirty="0"/>
              <a:t> </a:t>
            </a:r>
            <a:r>
              <a:rPr lang="en-US" sz="2000" dirty="0" err="1"/>
              <a:t>bahwa</a:t>
            </a:r>
            <a:r>
              <a:rPr lang="en-US" sz="2000" dirty="0"/>
              <a:t> </a:t>
            </a:r>
            <a:r>
              <a:rPr lang="en-US" sz="2000" dirty="0" err="1"/>
              <a:t>perilaku</a:t>
            </a:r>
            <a:r>
              <a:rPr lang="en-US" sz="2000" dirty="0"/>
              <a:t> </a:t>
            </a:r>
            <a:r>
              <a:rPr lang="en-US" sz="2000" dirty="0" err="1"/>
              <a:t>berkembang</a:t>
            </a:r>
            <a:r>
              <a:rPr lang="en-US" sz="2000" dirty="0"/>
              <a:t> </a:t>
            </a:r>
            <a:r>
              <a:rPr lang="en-US" sz="2000" dirty="0" err="1"/>
              <a:t>melalui</a:t>
            </a:r>
            <a:r>
              <a:rPr lang="en-US" sz="2000" dirty="0"/>
              <a:t> proses </a:t>
            </a:r>
            <a:r>
              <a:rPr lang="en-US" sz="2000" dirty="0" err="1"/>
              <a:t>mengamati</a:t>
            </a:r>
            <a:r>
              <a:rPr lang="en-US" sz="2000" dirty="0"/>
              <a:t>, </a:t>
            </a:r>
            <a:r>
              <a:rPr lang="en-US" sz="2000" dirty="0" err="1"/>
              <a:t>meniru</a:t>
            </a:r>
            <a:r>
              <a:rPr lang="en-US" sz="2000" dirty="0"/>
              <a:t>, </a:t>
            </a:r>
            <a:r>
              <a:rPr lang="en-US" sz="2000" dirty="0" err="1"/>
              <a:t>dan</a:t>
            </a:r>
            <a:r>
              <a:rPr lang="en-US" sz="2000" dirty="0"/>
              <a:t> </a:t>
            </a:r>
            <a:r>
              <a:rPr lang="en-US" sz="2000" dirty="0" err="1"/>
              <a:t>mempraktikkan</a:t>
            </a:r>
            <a:r>
              <a:rPr lang="en-US" sz="2000" dirty="0"/>
              <a:t> </a:t>
            </a:r>
            <a:r>
              <a:rPr lang="en-US" sz="2000" dirty="0" err="1"/>
              <a:t>perilaku</a:t>
            </a:r>
            <a:r>
              <a:rPr lang="en-US" sz="2000" dirty="0"/>
              <a:t> </a:t>
            </a:r>
            <a:r>
              <a:rPr lang="en-US" sz="2000" dirty="0" err="1"/>
              <a:t>dalam</a:t>
            </a:r>
            <a:r>
              <a:rPr lang="en-US" sz="2000" dirty="0"/>
              <a:t> </a:t>
            </a:r>
            <a:r>
              <a:rPr lang="en-US" sz="2000" dirty="0" err="1"/>
              <a:t>lingkungan</a:t>
            </a:r>
            <a:r>
              <a:rPr lang="en-US" sz="2000" dirty="0"/>
              <a:t> </a:t>
            </a:r>
            <a:r>
              <a:rPr lang="en-US" sz="2000" dirty="0" err="1"/>
              <a:t>sosial</a:t>
            </a:r>
            <a:r>
              <a:rPr lang="en-US" sz="2000" dirty="0"/>
              <a:t>. </a:t>
            </a:r>
            <a:r>
              <a:rPr lang="en-US" sz="2000" dirty="0" err="1"/>
              <a:t>Selain</a:t>
            </a:r>
            <a:r>
              <a:rPr lang="en-US" sz="2000" dirty="0"/>
              <a:t> </a:t>
            </a:r>
            <a:r>
              <a:rPr lang="en-US" sz="2000" dirty="0" err="1"/>
              <a:t>itu</a:t>
            </a:r>
            <a:r>
              <a:rPr lang="en-US" sz="2000" dirty="0"/>
              <a:t>, </a:t>
            </a:r>
            <a:r>
              <a:rPr lang="en-US" sz="2000" dirty="0" err="1"/>
              <a:t>pembelajaran</a:t>
            </a:r>
            <a:r>
              <a:rPr lang="en-US" sz="2000" dirty="0"/>
              <a:t> </a:t>
            </a:r>
            <a:r>
              <a:rPr lang="en-US" sz="2000" dirty="0" err="1"/>
              <a:t>kontekstual</a:t>
            </a:r>
            <a:r>
              <a:rPr lang="en-US" sz="2000" dirty="0"/>
              <a:t> </a:t>
            </a:r>
            <a:r>
              <a:rPr lang="en-US" sz="2000" dirty="0" err="1"/>
              <a:t>membuat</a:t>
            </a:r>
            <a:r>
              <a:rPr lang="en-US" sz="2000" dirty="0"/>
              <a:t> </a:t>
            </a:r>
            <a:r>
              <a:rPr lang="en-US" sz="2000" dirty="0" err="1"/>
              <a:t>anak</a:t>
            </a:r>
            <a:r>
              <a:rPr lang="en-US" sz="2000" dirty="0"/>
              <a:t> </a:t>
            </a:r>
            <a:r>
              <a:rPr lang="en-US" sz="2000" dirty="0" err="1"/>
              <a:t>memahami</a:t>
            </a:r>
            <a:r>
              <a:rPr lang="en-US" sz="2000" dirty="0"/>
              <a:t> </a:t>
            </a:r>
            <a:r>
              <a:rPr lang="en-US" sz="2000" dirty="0" err="1"/>
              <a:t>makna</a:t>
            </a:r>
            <a:r>
              <a:rPr lang="en-US" sz="2000" dirty="0"/>
              <a:t> </a:t>
            </a:r>
            <a:r>
              <a:rPr lang="en-US" sz="2000" dirty="0" err="1"/>
              <a:t>aktivitas</a:t>
            </a:r>
            <a:r>
              <a:rPr lang="en-US" sz="2000" dirty="0"/>
              <a:t> </a:t>
            </a:r>
            <a:r>
              <a:rPr lang="en-US" sz="2000" dirty="0" err="1"/>
              <a:t>melalui</a:t>
            </a:r>
            <a:r>
              <a:rPr lang="en-US" sz="2000" dirty="0"/>
              <a:t> </a:t>
            </a:r>
            <a:r>
              <a:rPr lang="en-US" sz="2000" dirty="0" err="1"/>
              <a:t>pengalaman</a:t>
            </a:r>
            <a:r>
              <a:rPr lang="en-US" sz="2000" dirty="0"/>
              <a:t> </a:t>
            </a:r>
            <a:r>
              <a:rPr lang="en-US" sz="2000" dirty="0" err="1"/>
              <a:t>nyata</a:t>
            </a:r>
            <a:r>
              <a:rPr lang="en-US" sz="2000" dirty="0"/>
              <a:t> </a:t>
            </a:r>
            <a:r>
              <a:rPr lang="en-US" sz="2000" dirty="0" err="1"/>
              <a:t>sehingga</a:t>
            </a:r>
            <a:r>
              <a:rPr lang="en-US" sz="2000" dirty="0"/>
              <a:t> </a:t>
            </a:r>
            <a:r>
              <a:rPr lang="en-US" sz="2000" dirty="0" err="1"/>
              <a:t>pembentukan</a:t>
            </a:r>
            <a:r>
              <a:rPr lang="en-US" sz="2000" dirty="0"/>
              <a:t> </a:t>
            </a:r>
            <a:r>
              <a:rPr lang="en-US" sz="2000" dirty="0" err="1"/>
              <a:t>kemandirian</a:t>
            </a:r>
            <a:r>
              <a:rPr lang="en-US" sz="2000" dirty="0"/>
              <a:t> </a:t>
            </a:r>
            <a:r>
              <a:rPr lang="en-US" sz="2000" dirty="0" err="1"/>
              <a:t>berlangsung</a:t>
            </a:r>
            <a:r>
              <a:rPr lang="en-US" sz="2000" dirty="0"/>
              <a:t> </a:t>
            </a:r>
            <a:r>
              <a:rPr lang="en-US" sz="2000" dirty="0" err="1"/>
              <a:t>lebih</a:t>
            </a:r>
            <a:r>
              <a:rPr lang="en-US" sz="2000" dirty="0"/>
              <a:t> optimal</a:t>
            </a:r>
            <a:r>
              <a:rPr lang="en-US" sz="2000" dirty="0" smtClean="0"/>
              <a:t>.</a:t>
            </a:r>
          </a:p>
          <a:p>
            <a:pPr marL="0" lvl="0" indent="0" algn="just">
              <a:buNone/>
            </a:pPr>
            <a:r>
              <a:rPr lang="en-US" sz="2000" dirty="0" smtClean="0"/>
              <a:t>	</a:t>
            </a:r>
            <a:r>
              <a:rPr lang="en-US" sz="2000" dirty="0" err="1" smtClean="0"/>
              <a:t>Aspek</a:t>
            </a:r>
            <a:r>
              <a:rPr lang="en-US" sz="2000" dirty="0" smtClean="0"/>
              <a:t> </a:t>
            </a:r>
            <a:r>
              <a:rPr lang="en-US" sz="2000" dirty="0" err="1"/>
              <a:t>persiapan</a:t>
            </a:r>
            <a:r>
              <a:rPr lang="en-US" sz="2000" dirty="0"/>
              <a:t> </a:t>
            </a:r>
            <a:r>
              <a:rPr lang="en-US" sz="2000" dirty="0" err="1"/>
              <a:t>kegiatan</a:t>
            </a:r>
            <a:r>
              <a:rPr lang="en-US" sz="2000" dirty="0"/>
              <a:t> </a:t>
            </a:r>
            <a:r>
              <a:rPr lang="en-US" sz="2000" dirty="0" err="1"/>
              <a:t>menjadi</a:t>
            </a:r>
            <a:r>
              <a:rPr lang="en-US" sz="2000" dirty="0"/>
              <a:t> </a:t>
            </a:r>
            <a:r>
              <a:rPr lang="en-US" sz="2000" dirty="0" err="1"/>
              <a:t>aspek</a:t>
            </a:r>
            <a:r>
              <a:rPr lang="en-US" sz="2000" dirty="0"/>
              <a:t> </a:t>
            </a:r>
            <a:r>
              <a:rPr lang="en-US" sz="2000" dirty="0" err="1"/>
              <a:t>dengan</a:t>
            </a:r>
            <a:r>
              <a:rPr lang="en-US" sz="2000" dirty="0"/>
              <a:t> </a:t>
            </a:r>
            <a:r>
              <a:rPr lang="en-US" sz="2000" dirty="0" err="1"/>
              <a:t>capaian</a:t>
            </a:r>
            <a:r>
              <a:rPr lang="en-US" sz="2000" dirty="0"/>
              <a:t> </a:t>
            </a:r>
            <a:r>
              <a:rPr lang="en-US" sz="2000" dirty="0" err="1"/>
              <a:t>tertinggi</a:t>
            </a:r>
            <a:r>
              <a:rPr lang="en-US" sz="2000" dirty="0"/>
              <a:t> </a:t>
            </a:r>
            <a:r>
              <a:rPr lang="en-US" sz="2000" dirty="0" err="1"/>
              <a:t>karena</a:t>
            </a:r>
            <a:r>
              <a:rPr lang="en-US" sz="2000" dirty="0"/>
              <a:t> </a:t>
            </a:r>
            <a:r>
              <a:rPr lang="en-US" sz="2000" dirty="0" err="1"/>
              <a:t>kemandirian</a:t>
            </a:r>
            <a:r>
              <a:rPr lang="en-US" sz="2000" dirty="0"/>
              <a:t> </a:t>
            </a:r>
            <a:r>
              <a:rPr lang="en-US" sz="2000" dirty="0" err="1"/>
              <a:t>anak</a:t>
            </a:r>
            <a:r>
              <a:rPr lang="en-US" sz="2000" dirty="0"/>
              <a:t> </a:t>
            </a:r>
            <a:r>
              <a:rPr lang="en-US" sz="2000" dirty="0" err="1"/>
              <a:t>berkembang</a:t>
            </a:r>
            <a:r>
              <a:rPr lang="en-US" sz="2000" dirty="0"/>
              <a:t> </a:t>
            </a:r>
            <a:r>
              <a:rPr lang="en-US" sz="2000" dirty="0" err="1"/>
              <a:t>melalui</a:t>
            </a:r>
            <a:r>
              <a:rPr lang="en-US" sz="2000" dirty="0"/>
              <a:t> </a:t>
            </a:r>
            <a:r>
              <a:rPr lang="en-US" sz="2000" dirty="0" err="1"/>
              <a:t>pembiasaan</a:t>
            </a:r>
            <a:r>
              <a:rPr lang="en-US" sz="2000" dirty="0"/>
              <a:t> yang </a:t>
            </a:r>
            <a:r>
              <a:rPr lang="en-US" sz="2000" dirty="0" err="1"/>
              <a:t>dilakukan</a:t>
            </a:r>
            <a:r>
              <a:rPr lang="en-US" sz="2000" dirty="0"/>
              <a:t> </a:t>
            </a:r>
            <a:r>
              <a:rPr lang="en-US" sz="2000" dirty="0" err="1"/>
              <a:t>secara</a:t>
            </a:r>
            <a:r>
              <a:rPr lang="en-US" sz="2000" dirty="0"/>
              <a:t> </a:t>
            </a:r>
            <a:r>
              <a:rPr lang="en-US" sz="2000" dirty="0" err="1"/>
              <a:t>berulang</a:t>
            </a:r>
            <a:r>
              <a:rPr lang="en-US" sz="2000" dirty="0"/>
              <a:t>, </a:t>
            </a:r>
            <a:r>
              <a:rPr lang="en-US" sz="2000" dirty="0" err="1"/>
              <a:t>seperti</a:t>
            </a:r>
            <a:r>
              <a:rPr lang="en-US" sz="2000" dirty="0"/>
              <a:t> </a:t>
            </a:r>
            <a:r>
              <a:rPr lang="en-US" sz="2000" dirty="0" err="1"/>
              <a:t>menyiapkan</a:t>
            </a:r>
            <a:r>
              <a:rPr lang="en-US" sz="2000" dirty="0"/>
              <a:t> </a:t>
            </a:r>
            <a:r>
              <a:rPr lang="en-US" sz="2000" dirty="0" err="1"/>
              <a:t>perlengkapan</a:t>
            </a:r>
            <a:r>
              <a:rPr lang="en-US" sz="2000" dirty="0"/>
              <a:t>, </a:t>
            </a:r>
            <a:r>
              <a:rPr lang="en-US" sz="2000" dirty="0" err="1"/>
              <a:t>menata</a:t>
            </a:r>
            <a:r>
              <a:rPr lang="en-US" sz="2000" dirty="0"/>
              <a:t> </a:t>
            </a:r>
            <a:r>
              <a:rPr lang="en-US" sz="2000" dirty="0" err="1"/>
              <a:t>barang</a:t>
            </a:r>
            <a:r>
              <a:rPr lang="en-US" sz="2000" dirty="0"/>
              <a:t> </a:t>
            </a:r>
            <a:r>
              <a:rPr lang="en-US" sz="2000" dirty="0" err="1"/>
              <a:t>dagangan</a:t>
            </a:r>
            <a:r>
              <a:rPr lang="en-US" sz="2000" dirty="0"/>
              <a:t>, </a:t>
            </a:r>
            <a:r>
              <a:rPr lang="en-US" sz="2000" dirty="0" err="1"/>
              <a:t>dan</a:t>
            </a:r>
            <a:r>
              <a:rPr lang="en-US" sz="2000" dirty="0"/>
              <a:t> </a:t>
            </a:r>
            <a:r>
              <a:rPr lang="en-US" sz="2000" dirty="0" err="1"/>
              <a:t>memahami</a:t>
            </a:r>
            <a:r>
              <a:rPr lang="en-US" sz="2000" dirty="0"/>
              <a:t> </a:t>
            </a:r>
            <a:r>
              <a:rPr lang="en-US" sz="2000" dirty="0" err="1"/>
              <a:t>peran</a:t>
            </a:r>
            <a:r>
              <a:rPr lang="en-US" sz="2000" dirty="0"/>
              <a:t> </a:t>
            </a:r>
            <a:r>
              <a:rPr lang="en-US" sz="2000" dirty="0" err="1"/>
              <a:t>masing-masing</a:t>
            </a:r>
            <a:r>
              <a:rPr lang="en-US" sz="2000" dirty="0"/>
              <a:t>. </a:t>
            </a:r>
            <a:r>
              <a:rPr lang="en-US" sz="2000" dirty="0" err="1"/>
              <a:t>Temuan</a:t>
            </a:r>
            <a:r>
              <a:rPr lang="en-US" sz="2000" dirty="0"/>
              <a:t> </a:t>
            </a:r>
            <a:r>
              <a:rPr lang="en-US" sz="2000" dirty="0" err="1"/>
              <a:t>ini</a:t>
            </a:r>
            <a:r>
              <a:rPr lang="en-US" sz="2000" dirty="0"/>
              <a:t> </a:t>
            </a:r>
            <a:r>
              <a:rPr lang="en-US" sz="2000" dirty="0" err="1"/>
              <a:t>mendukung</a:t>
            </a:r>
            <a:r>
              <a:rPr lang="en-US" sz="2000" dirty="0"/>
              <a:t> </a:t>
            </a:r>
            <a:r>
              <a:rPr lang="en-US" sz="2000" b="1" dirty="0" err="1"/>
              <a:t>Teori</a:t>
            </a:r>
            <a:r>
              <a:rPr lang="en-US" sz="2000" b="1" dirty="0"/>
              <a:t> </a:t>
            </a:r>
            <a:r>
              <a:rPr lang="en-US" sz="2000" b="1" dirty="0" err="1"/>
              <a:t>Belajar</a:t>
            </a:r>
            <a:r>
              <a:rPr lang="en-US" sz="2000" b="1" dirty="0"/>
              <a:t> </a:t>
            </a:r>
            <a:r>
              <a:rPr lang="en-US" sz="2000" b="1" dirty="0" err="1"/>
              <a:t>Sosial</a:t>
            </a:r>
            <a:r>
              <a:rPr lang="en-US" sz="2000" b="1" dirty="0"/>
              <a:t> Bandura</a:t>
            </a:r>
            <a:r>
              <a:rPr lang="en-US" sz="2000" dirty="0"/>
              <a:t>, </a:t>
            </a:r>
            <a:r>
              <a:rPr lang="en-US" sz="2000" dirty="0" err="1"/>
              <a:t>yaitu</a:t>
            </a:r>
            <a:r>
              <a:rPr lang="en-US" sz="2000" dirty="0"/>
              <a:t> </a:t>
            </a:r>
            <a:r>
              <a:rPr lang="en-US" sz="2000" dirty="0" err="1"/>
              <a:t>melalui</a:t>
            </a:r>
            <a:r>
              <a:rPr lang="en-US" sz="2000" dirty="0"/>
              <a:t> </a:t>
            </a:r>
            <a:r>
              <a:rPr lang="en-US" sz="2000" dirty="0" err="1"/>
              <a:t>tahapan</a:t>
            </a:r>
            <a:r>
              <a:rPr lang="en-US" sz="2000" dirty="0"/>
              <a:t> </a:t>
            </a:r>
            <a:r>
              <a:rPr lang="en-US" sz="2000" i="1" dirty="0"/>
              <a:t>attention</a:t>
            </a:r>
            <a:r>
              <a:rPr lang="en-US" sz="2000" dirty="0"/>
              <a:t>, </a:t>
            </a:r>
            <a:r>
              <a:rPr lang="en-US" sz="2000" i="1" dirty="0"/>
              <a:t>retention</a:t>
            </a:r>
            <a:r>
              <a:rPr lang="en-US" sz="2000" dirty="0"/>
              <a:t>, </a:t>
            </a:r>
            <a:r>
              <a:rPr lang="en-US" sz="2000" i="1" dirty="0"/>
              <a:t>reproduction</a:t>
            </a:r>
            <a:r>
              <a:rPr lang="en-US" sz="2000" dirty="0"/>
              <a:t>, </a:t>
            </a:r>
            <a:r>
              <a:rPr lang="en-US" sz="2000" dirty="0" err="1"/>
              <a:t>dan</a:t>
            </a:r>
            <a:r>
              <a:rPr lang="en-US" sz="2000" dirty="0"/>
              <a:t> </a:t>
            </a:r>
            <a:r>
              <a:rPr lang="en-US" sz="2000" i="1" dirty="0"/>
              <a:t>motivation</a:t>
            </a:r>
            <a:r>
              <a:rPr lang="en-US" sz="2000" dirty="0"/>
              <a:t>, </a:t>
            </a:r>
            <a:r>
              <a:rPr lang="en-US" sz="2000" dirty="0" err="1"/>
              <a:t>dimana</a:t>
            </a:r>
            <a:r>
              <a:rPr lang="en-US" sz="2000" dirty="0"/>
              <a:t> </a:t>
            </a:r>
            <a:r>
              <a:rPr lang="en-US" sz="2000" dirty="0" err="1"/>
              <a:t>anak</a:t>
            </a:r>
            <a:r>
              <a:rPr lang="en-US" sz="2000" dirty="0"/>
              <a:t> </a:t>
            </a:r>
            <a:r>
              <a:rPr lang="en-US" sz="2000" dirty="0" err="1"/>
              <a:t>mengamati</a:t>
            </a:r>
            <a:r>
              <a:rPr lang="en-US" sz="2000" dirty="0"/>
              <a:t> </a:t>
            </a:r>
            <a:r>
              <a:rPr lang="en-US" sz="2000" dirty="0" err="1"/>
              <a:t>contoh</a:t>
            </a:r>
            <a:r>
              <a:rPr lang="en-US" sz="2000" dirty="0"/>
              <a:t> </a:t>
            </a:r>
            <a:r>
              <a:rPr lang="en-US" sz="2000" dirty="0" err="1"/>
              <a:t>dari</a:t>
            </a:r>
            <a:r>
              <a:rPr lang="en-US" sz="2000" dirty="0"/>
              <a:t> guru, </a:t>
            </a:r>
            <a:r>
              <a:rPr lang="en-US" sz="2000" dirty="0" err="1"/>
              <a:t>mengingat</a:t>
            </a:r>
            <a:r>
              <a:rPr lang="en-US" sz="2000" dirty="0"/>
              <a:t> </a:t>
            </a:r>
            <a:r>
              <a:rPr lang="en-US" sz="2000" dirty="0" err="1"/>
              <a:t>langkah-langkah</a:t>
            </a:r>
            <a:r>
              <a:rPr lang="en-US" sz="2000" dirty="0"/>
              <a:t> </a:t>
            </a:r>
            <a:r>
              <a:rPr lang="en-US" sz="2000" dirty="0" err="1"/>
              <a:t>kegiatan</a:t>
            </a:r>
            <a:r>
              <a:rPr lang="en-US" sz="2000" dirty="0"/>
              <a:t>, </a:t>
            </a:r>
            <a:r>
              <a:rPr lang="en-US" sz="2000" dirty="0" err="1"/>
              <a:t>mempraktikkannya</a:t>
            </a:r>
            <a:r>
              <a:rPr lang="en-US" sz="2000" dirty="0"/>
              <a:t> </a:t>
            </a:r>
            <a:r>
              <a:rPr lang="en-US" sz="2000" dirty="0" err="1"/>
              <a:t>secara</a:t>
            </a:r>
            <a:r>
              <a:rPr lang="en-US" sz="2000" dirty="0"/>
              <a:t> </a:t>
            </a:r>
            <a:r>
              <a:rPr lang="en-US" sz="2000" dirty="0" err="1"/>
              <a:t>mandiri</a:t>
            </a:r>
            <a:r>
              <a:rPr lang="en-US" sz="2000" dirty="0"/>
              <a:t>, </a:t>
            </a:r>
            <a:r>
              <a:rPr lang="en-US" sz="2000" dirty="0" err="1"/>
              <a:t>kemudian</a:t>
            </a:r>
            <a:r>
              <a:rPr lang="en-US" sz="2000" dirty="0"/>
              <a:t> </a:t>
            </a:r>
            <a:r>
              <a:rPr lang="en-US" sz="2000" dirty="0" err="1"/>
              <a:t>memperoleh</a:t>
            </a:r>
            <a:r>
              <a:rPr lang="en-US" sz="2000" dirty="0"/>
              <a:t> </a:t>
            </a:r>
            <a:r>
              <a:rPr lang="en-US" sz="2000" dirty="0" err="1"/>
              <a:t>penguatan</a:t>
            </a:r>
            <a:r>
              <a:rPr lang="en-US" sz="2000" dirty="0"/>
              <a:t> </a:t>
            </a:r>
            <a:r>
              <a:rPr lang="en-US" sz="2000" dirty="0" err="1"/>
              <a:t>melalui</a:t>
            </a:r>
            <a:r>
              <a:rPr lang="en-US" sz="2000" dirty="0"/>
              <a:t> </a:t>
            </a:r>
            <a:r>
              <a:rPr lang="en-US" sz="2000" dirty="0" err="1"/>
              <a:t>apresiasi</a:t>
            </a:r>
            <a:r>
              <a:rPr lang="en-US" sz="2000" dirty="0"/>
              <a:t> guru. </a:t>
            </a:r>
            <a:r>
              <a:rPr lang="en-US" sz="2000" dirty="0" err="1"/>
              <a:t>Dengan</a:t>
            </a:r>
            <a:r>
              <a:rPr lang="en-US" sz="2000" dirty="0"/>
              <a:t> </a:t>
            </a:r>
            <a:r>
              <a:rPr lang="en-US" sz="2000" dirty="0" err="1"/>
              <a:t>demikian</a:t>
            </a:r>
            <a:r>
              <a:rPr lang="en-US" sz="2000" dirty="0"/>
              <a:t>, </a:t>
            </a:r>
            <a:r>
              <a:rPr lang="en-US" sz="2000" dirty="0" err="1"/>
              <a:t>pembiasaan</a:t>
            </a:r>
            <a:r>
              <a:rPr lang="en-US" sz="2000" dirty="0"/>
              <a:t> yang </a:t>
            </a:r>
            <a:r>
              <a:rPr lang="en-US" sz="2000" dirty="0" err="1"/>
              <a:t>dilakukan</a:t>
            </a:r>
            <a:r>
              <a:rPr lang="en-US" sz="2000" dirty="0"/>
              <a:t> </a:t>
            </a:r>
            <a:r>
              <a:rPr lang="en-US" sz="2000" dirty="0" err="1"/>
              <a:t>secara</a:t>
            </a:r>
            <a:r>
              <a:rPr lang="en-US" sz="2000" dirty="0"/>
              <a:t> </a:t>
            </a:r>
            <a:r>
              <a:rPr lang="en-US" sz="2000" dirty="0" err="1"/>
              <a:t>konsisten</a:t>
            </a:r>
            <a:r>
              <a:rPr lang="en-US" sz="2000" dirty="0"/>
              <a:t> </a:t>
            </a:r>
            <a:r>
              <a:rPr lang="en-US" sz="2000" dirty="0" err="1"/>
              <a:t>menjadi</a:t>
            </a:r>
            <a:r>
              <a:rPr lang="en-US" sz="2000" dirty="0"/>
              <a:t> </a:t>
            </a:r>
            <a:r>
              <a:rPr lang="en-US" sz="2000" dirty="0" err="1"/>
              <a:t>fondasi</a:t>
            </a:r>
            <a:r>
              <a:rPr lang="en-US" sz="2000" dirty="0"/>
              <a:t> </a:t>
            </a:r>
            <a:r>
              <a:rPr lang="en-US" sz="2000" dirty="0" err="1"/>
              <a:t>penting</a:t>
            </a:r>
            <a:r>
              <a:rPr lang="en-US" sz="2000" dirty="0"/>
              <a:t> </a:t>
            </a:r>
            <a:r>
              <a:rPr lang="en-US" sz="2000" dirty="0" err="1"/>
              <a:t>dalam</a:t>
            </a:r>
            <a:r>
              <a:rPr lang="en-US" sz="2000" dirty="0"/>
              <a:t> </a:t>
            </a:r>
            <a:r>
              <a:rPr lang="en-US" sz="2000" dirty="0" err="1"/>
              <a:t>pembentukan</a:t>
            </a:r>
            <a:r>
              <a:rPr lang="en-US" sz="2000" dirty="0"/>
              <a:t> </a:t>
            </a:r>
            <a:r>
              <a:rPr lang="en-US" sz="2000" dirty="0" err="1"/>
              <a:t>kemandirian</a:t>
            </a:r>
            <a:r>
              <a:rPr lang="en-US" sz="2000" dirty="0"/>
              <a:t> </a:t>
            </a:r>
            <a:r>
              <a:rPr lang="en-US" sz="2000" dirty="0" err="1"/>
              <a:t>anak</a:t>
            </a:r>
            <a:r>
              <a:rPr lang="en-US" sz="2000" dirty="0"/>
              <a:t>.</a:t>
            </a:r>
            <a:endParaRPr sz="2000" dirty="0"/>
          </a:p>
        </p:txBody>
      </p:sp>
    </p:spTree>
    <p:extLst>
      <p:ext uri="{BB962C8B-B14F-4D97-AF65-F5344CB8AC3E}">
        <p14:creationId xmlns:p14="http://schemas.microsoft.com/office/powerpoint/2010/main" val="1410344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104f7abbb21_0_30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smtClean="0"/>
              <a:t>Kemandirian</a:t>
            </a:r>
            <a:r>
              <a:rPr lang="en-US" dirty="0" smtClean="0"/>
              <a:t> </a:t>
            </a:r>
            <a:r>
              <a:rPr lang="en-US" dirty="0" err="1" smtClean="0"/>
              <a:t>Anak</a:t>
            </a:r>
            <a:endParaRPr dirty="0"/>
          </a:p>
        </p:txBody>
      </p:sp>
      <p:sp>
        <p:nvSpPr>
          <p:cNvPr id="47" name="Google Shape;47;g104f7abbb21_0_309"/>
          <p:cNvSpPr txBox="1">
            <a:spLocks noGrp="1"/>
          </p:cNvSpPr>
          <p:nvPr>
            <p:ph type="body" idx="1"/>
          </p:nvPr>
        </p:nvSpPr>
        <p:spPr>
          <a:xfrm>
            <a:off x="-61842" y="1010132"/>
            <a:ext cx="11830877" cy="5089734"/>
          </a:xfrm>
          <a:prstGeom prst="rect">
            <a:avLst/>
          </a:prstGeom>
          <a:noFill/>
          <a:ln>
            <a:noFill/>
          </a:ln>
        </p:spPr>
        <p:txBody>
          <a:bodyPr spcFirstLastPara="1" wrap="square" lIns="91425" tIns="45700" rIns="91425" bIns="45700" anchor="t" anchorCtr="0">
            <a:normAutofit fontScale="92500"/>
          </a:bodyPr>
          <a:lstStyle/>
          <a:p>
            <a:pPr indent="-228600" algn="just">
              <a:buNone/>
            </a:pPr>
            <a:r>
              <a:rPr lang="en-US" b="1" dirty="0" smtClean="0"/>
              <a:t>		</a:t>
            </a:r>
            <a:r>
              <a:rPr lang="en-US" sz="2400" b="1" dirty="0" err="1" smtClean="0"/>
              <a:t>Kemandirian</a:t>
            </a:r>
            <a:r>
              <a:rPr lang="en-US" sz="2400" b="1" dirty="0" smtClean="0"/>
              <a:t> </a:t>
            </a:r>
            <a:r>
              <a:rPr lang="en-US" sz="2400" dirty="0" err="1" smtClean="0"/>
              <a:t>adalah</a:t>
            </a:r>
            <a:r>
              <a:rPr lang="en-US" sz="2400" dirty="0" smtClean="0"/>
              <a:t> </a:t>
            </a:r>
            <a:r>
              <a:rPr lang="en-US" sz="2400" dirty="0" err="1" smtClean="0"/>
              <a:t>kemampuan</a:t>
            </a:r>
            <a:r>
              <a:rPr lang="en-US" sz="2400" dirty="0" smtClean="0"/>
              <a:t> </a:t>
            </a:r>
            <a:r>
              <a:rPr lang="en-US" sz="2400" dirty="0" err="1" smtClean="0"/>
              <a:t>seseorang</a:t>
            </a:r>
            <a:r>
              <a:rPr lang="en-US" sz="2400" dirty="0" smtClean="0"/>
              <a:t> </a:t>
            </a:r>
            <a:r>
              <a:rPr lang="en-US" sz="2400" dirty="0" err="1" smtClean="0"/>
              <a:t>untuk</a:t>
            </a:r>
            <a:r>
              <a:rPr lang="en-US" sz="2400" dirty="0" smtClean="0"/>
              <a:t> </a:t>
            </a:r>
            <a:r>
              <a:rPr lang="en-US" sz="2400" dirty="0" err="1" smtClean="0"/>
              <a:t>bertindak</a:t>
            </a:r>
            <a:r>
              <a:rPr lang="en-US" sz="2400" dirty="0" smtClean="0"/>
              <a:t> </a:t>
            </a:r>
            <a:r>
              <a:rPr lang="en-US" sz="2400" dirty="0" err="1" smtClean="0"/>
              <a:t>dan</a:t>
            </a:r>
            <a:r>
              <a:rPr lang="en-US" sz="2400" dirty="0" smtClean="0"/>
              <a:t> </a:t>
            </a:r>
            <a:r>
              <a:rPr lang="en-US" sz="2400" dirty="0" err="1" smtClean="0"/>
              <a:t>mengambil</a:t>
            </a:r>
            <a:r>
              <a:rPr lang="en-US" sz="2400" dirty="0" smtClean="0"/>
              <a:t> </a:t>
            </a:r>
            <a:r>
              <a:rPr lang="en-US" sz="2400" dirty="0" err="1" smtClean="0"/>
              <a:t>keputusan</a:t>
            </a:r>
            <a:r>
              <a:rPr lang="en-US" sz="2400" dirty="0" smtClean="0"/>
              <a:t> </a:t>
            </a:r>
            <a:r>
              <a:rPr lang="en-US" sz="2400" dirty="0" err="1" smtClean="0"/>
              <a:t>secara</a:t>
            </a:r>
            <a:r>
              <a:rPr lang="en-US" sz="2400" dirty="0" smtClean="0"/>
              <a:t> </a:t>
            </a:r>
            <a:r>
              <a:rPr lang="en-US" sz="2400" dirty="0" err="1" smtClean="0"/>
              <a:t>mandiri</a:t>
            </a:r>
            <a:r>
              <a:rPr lang="en-US" sz="2400" dirty="0" smtClean="0"/>
              <a:t> </a:t>
            </a:r>
            <a:r>
              <a:rPr lang="en-US" sz="2400" dirty="0" err="1" smtClean="0"/>
              <a:t>tanpa</a:t>
            </a:r>
            <a:r>
              <a:rPr lang="en-US" sz="2400" dirty="0" smtClean="0"/>
              <a:t> </a:t>
            </a:r>
            <a:r>
              <a:rPr lang="en-US" sz="2400" dirty="0" err="1" smtClean="0"/>
              <a:t>bergantung</a:t>
            </a:r>
            <a:r>
              <a:rPr lang="en-US" sz="2400" dirty="0" smtClean="0"/>
              <a:t> </a:t>
            </a:r>
            <a:r>
              <a:rPr lang="en-US" sz="2400" dirty="0" err="1" smtClean="0"/>
              <a:t>pada</a:t>
            </a:r>
            <a:r>
              <a:rPr lang="en-US" sz="2400" dirty="0" smtClean="0"/>
              <a:t> orang lain, </a:t>
            </a:r>
            <a:r>
              <a:rPr lang="en-US" sz="2400" dirty="0" err="1" smtClean="0"/>
              <a:t>sesuai</a:t>
            </a:r>
            <a:r>
              <a:rPr lang="en-US" sz="2400" dirty="0" smtClean="0"/>
              <a:t> </a:t>
            </a:r>
            <a:r>
              <a:rPr lang="en-US" sz="2400" dirty="0" err="1" smtClean="0"/>
              <a:t>dengan</a:t>
            </a:r>
            <a:r>
              <a:rPr lang="en-US" sz="2400" dirty="0" smtClean="0"/>
              <a:t> </a:t>
            </a:r>
            <a:r>
              <a:rPr lang="en-US" sz="2400" dirty="0" err="1" smtClean="0"/>
              <a:t>tahap</a:t>
            </a:r>
            <a:r>
              <a:rPr lang="en-US" sz="2400" dirty="0" smtClean="0"/>
              <a:t> </a:t>
            </a:r>
            <a:r>
              <a:rPr lang="en-US" sz="2400" dirty="0" err="1" smtClean="0"/>
              <a:t>perkembangan</a:t>
            </a:r>
            <a:r>
              <a:rPr lang="en-US" sz="2400" dirty="0" smtClean="0"/>
              <a:t> </a:t>
            </a:r>
            <a:r>
              <a:rPr lang="en-US" sz="2400" dirty="0" err="1" smtClean="0"/>
              <a:t>dan</a:t>
            </a:r>
            <a:r>
              <a:rPr lang="en-US" sz="2400" dirty="0" smtClean="0"/>
              <a:t> </a:t>
            </a:r>
            <a:r>
              <a:rPr lang="en-US" sz="2400" dirty="0" err="1" smtClean="0"/>
              <a:t>kemampuannya</a:t>
            </a:r>
            <a:r>
              <a:rPr lang="en-US" sz="2400" dirty="0" smtClean="0"/>
              <a:t>, </a:t>
            </a:r>
            <a:r>
              <a:rPr lang="en-US" sz="2400" dirty="0" err="1" smtClean="0"/>
              <a:t>Kemandirian</a:t>
            </a:r>
            <a:r>
              <a:rPr lang="en-US" sz="2400" dirty="0" smtClean="0"/>
              <a:t> </a:t>
            </a:r>
            <a:r>
              <a:rPr lang="en-US" sz="2400" dirty="0" err="1" smtClean="0"/>
              <a:t>ditandai</a:t>
            </a:r>
            <a:r>
              <a:rPr lang="en-US" sz="2400" dirty="0" smtClean="0"/>
              <a:t> </a:t>
            </a:r>
            <a:r>
              <a:rPr lang="en-US" sz="2400" dirty="0" err="1" smtClean="0"/>
              <a:t>dengan</a:t>
            </a:r>
            <a:r>
              <a:rPr lang="en-US" sz="2400" dirty="0" smtClean="0"/>
              <a:t> </a:t>
            </a:r>
            <a:r>
              <a:rPr lang="en-US" sz="2400" dirty="0" err="1" smtClean="0"/>
              <a:t>sikap</a:t>
            </a:r>
            <a:r>
              <a:rPr lang="en-US" sz="2400" dirty="0" smtClean="0"/>
              <a:t> </a:t>
            </a:r>
            <a:r>
              <a:rPr lang="en-US" sz="2400" dirty="0" err="1" smtClean="0"/>
              <a:t>percaya</a:t>
            </a:r>
            <a:r>
              <a:rPr lang="en-US" sz="2400" dirty="0" smtClean="0"/>
              <a:t> </a:t>
            </a:r>
            <a:r>
              <a:rPr lang="en-US" sz="2400" dirty="0" err="1" smtClean="0"/>
              <a:t>diri</a:t>
            </a:r>
            <a:r>
              <a:rPr lang="en-US" sz="2400" dirty="0" smtClean="0"/>
              <a:t>, </a:t>
            </a:r>
            <a:r>
              <a:rPr lang="en-US" sz="2400" dirty="0" err="1" smtClean="0"/>
              <a:t>inisiatif</a:t>
            </a:r>
            <a:r>
              <a:rPr lang="en-US" sz="2400" dirty="0" smtClean="0"/>
              <a:t>, </a:t>
            </a:r>
            <a:r>
              <a:rPr lang="en-US" sz="2400" dirty="0" err="1" smtClean="0"/>
              <a:t>tanggung</a:t>
            </a:r>
            <a:r>
              <a:rPr lang="en-US" sz="2400" dirty="0" smtClean="0"/>
              <a:t> </a:t>
            </a:r>
            <a:r>
              <a:rPr lang="en-US" sz="2400" dirty="0" err="1" smtClean="0"/>
              <a:t>jawab</a:t>
            </a:r>
            <a:r>
              <a:rPr lang="en-US" sz="2400" dirty="0" smtClean="0"/>
              <a:t>, </a:t>
            </a:r>
            <a:r>
              <a:rPr lang="en-US" sz="2400" dirty="0" err="1" smtClean="0"/>
              <a:t>mampu</a:t>
            </a:r>
            <a:r>
              <a:rPr lang="en-US" sz="2400" dirty="0" smtClean="0"/>
              <a:t> </a:t>
            </a:r>
            <a:r>
              <a:rPr lang="en-US" sz="2400" dirty="0" err="1" smtClean="0"/>
              <a:t>mengendalikan</a:t>
            </a:r>
            <a:r>
              <a:rPr lang="en-US" sz="2400" dirty="0" smtClean="0"/>
              <a:t> </a:t>
            </a:r>
            <a:r>
              <a:rPr lang="en-US" sz="2400" dirty="0" err="1" smtClean="0"/>
              <a:t>diri</a:t>
            </a:r>
            <a:r>
              <a:rPr lang="en-US" sz="2400" dirty="0" smtClean="0"/>
              <a:t>, </a:t>
            </a:r>
            <a:r>
              <a:rPr lang="en-US" sz="2400" dirty="0" err="1" smtClean="0"/>
              <a:t>serta</a:t>
            </a:r>
            <a:r>
              <a:rPr lang="en-US" sz="2400" dirty="0" smtClean="0"/>
              <a:t> </a:t>
            </a:r>
            <a:r>
              <a:rPr lang="en-US" sz="2400" dirty="0" err="1" smtClean="0"/>
              <a:t>mampu</a:t>
            </a:r>
            <a:r>
              <a:rPr lang="en-US" sz="2400" dirty="0" smtClean="0"/>
              <a:t> </a:t>
            </a:r>
            <a:r>
              <a:rPr lang="en-US" sz="2400" dirty="0" err="1" smtClean="0"/>
              <a:t>menyelesaikan</a:t>
            </a:r>
            <a:r>
              <a:rPr lang="en-US" sz="2400" dirty="0" smtClean="0"/>
              <a:t> </a:t>
            </a:r>
            <a:r>
              <a:rPr lang="en-US" sz="2400" dirty="0" err="1" smtClean="0"/>
              <a:t>masalah</a:t>
            </a:r>
            <a:r>
              <a:rPr lang="en-US" sz="2400" dirty="0" smtClean="0"/>
              <a:t> </a:t>
            </a:r>
            <a:r>
              <a:rPr lang="en-US" sz="2400" dirty="0" err="1" smtClean="0"/>
              <a:t>dan</a:t>
            </a:r>
            <a:r>
              <a:rPr lang="en-US" sz="2400" dirty="0" smtClean="0"/>
              <a:t> </a:t>
            </a:r>
            <a:r>
              <a:rPr lang="en-US" sz="2400" dirty="0" err="1" smtClean="0"/>
              <a:t>mengarahkan</a:t>
            </a:r>
            <a:r>
              <a:rPr lang="en-US" sz="2400" dirty="0" smtClean="0"/>
              <a:t> </a:t>
            </a:r>
            <a:r>
              <a:rPr lang="en-US" sz="2400" dirty="0" err="1" smtClean="0"/>
              <a:t>perilaku</a:t>
            </a:r>
            <a:r>
              <a:rPr lang="en-US" sz="2400" dirty="0" smtClean="0"/>
              <a:t> </a:t>
            </a:r>
            <a:r>
              <a:rPr lang="en-US" sz="2400" dirty="0" err="1" smtClean="0"/>
              <a:t>ke</a:t>
            </a:r>
            <a:r>
              <a:rPr lang="en-US" sz="2400" dirty="0" smtClean="0"/>
              <a:t> </a:t>
            </a:r>
            <a:r>
              <a:rPr lang="en-US" sz="2400" dirty="0" err="1" smtClean="0"/>
              <a:t>arah</a:t>
            </a:r>
            <a:r>
              <a:rPr lang="en-US" sz="2400" dirty="0" smtClean="0"/>
              <a:t> yang </a:t>
            </a:r>
            <a:r>
              <a:rPr lang="en-US" sz="2400" dirty="0" err="1" smtClean="0"/>
              <a:t>lebih</a:t>
            </a:r>
            <a:r>
              <a:rPr lang="en-US" sz="2400" dirty="0" smtClean="0"/>
              <a:t> </a:t>
            </a:r>
            <a:r>
              <a:rPr lang="en-US" sz="2400" dirty="0" err="1" smtClean="0"/>
              <a:t>baik</a:t>
            </a:r>
            <a:r>
              <a:rPr lang="en-US" sz="2400" dirty="0" smtClean="0"/>
              <a:t>.</a:t>
            </a:r>
          </a:p>
          <a:p>
            <a:pPr indent="-228600" algn="just">
              <a:buNone/>
            </a:pPr>
            <a:r>
              <a:rPr lang="en-US" sz="2400" b="1" dirty="0" smtClean="0"/>
              <a:t>		</a:t>
            </a:r>
            <a:r>
              <a:rPr lang="en-US" sz="2400" b="1" dirty="0" err="1" smtClean="0"/>
              <a:t>Anak</a:t>
            </a:r>
            <a:r>
              <a:rPr lang="en-US" sz="2400" b="1" dirty="0" smtClean="0"/>
              <a:t> </a:t>
            </a:r>
            <a:r>
              <a:rPr lang="en-US" sz="2400" b="1" dirty="0" err="1" smtClean="0"/>
              <a:t>mandiri</a:t>
            </a:r>
            <a:r>
              <a:rPr lang="en-US" sz="2400" b="1" dirty="0" smtClean="0"/>
              <a:t> </a:t>
            </a:r>
            <a:r>
              <a:rPr lang="en-US" sz="2400" dirty="0" err="1" smtClean="0"/>
              <a:t>adalah</a:t>
            </a:r>
            <a:r>
              <a:rPr lang="en-US" sz="2400" dirty="0" smtClean="0"/>
              <a:t> </a:t>
            </a:r>
            <a:r>
              <a:rPr lang="en-US" sz="2400" dirty="0" err="1" smtClean="0"/>
              <a:t>anak</a:t>
            </a:r>
            <a:r>
              <a:rPr lang="en-US" sz="2400" dirty="0" smtClean="0"/>
              <a:t> yang </a:t>
            </a:r>
            <a:r>
              <a:rPr lang="en-US" sz="2400" dirty="0" err="1" smtClean="0"/>
              <a:t>percaya</a:t>
            </a:r>
            <a:r>
              <a:rPr lang="en-US" sz="2400" dirty="0" smtClean="0"/>
              <a:t> </a:t>
            </a:r>
            <a:r>
              <a:rPr lang="en-US" sz="2400" dirty="0" err="1" smtClean="0"/>
              <a:t>diri</a:t>
            </a:r>
            <a:r>
              <a:rPr lang="en-US" sz="2400" dirty="0" smtClean="0"/>
              <a:t> </a:t>
            </a:r>
            <a:r>
              <a:rPr lang="en-US" sz="2400" dirty="0" err="1" smtClean="0"/>
              <a:t>dan</a:t>
            </a:r>
            <a:r>
              <a:rPr lang="en-US" sz="2400" dirty="0" smtClean="0"/>
              <a:t> </a:t>
            </a:r>
            <a:r>
              <a:rPr lang="en-US" sz="2400" dirty="0" err="1" smtClean="0"/>
              <a:t>memiliki</a:t>
            </a:r>
            <a:r>
              <a:rPr lang="en-US" sz="2400" dirty="0" smtClean="0"/>
              <a:t> </a:t>
            </a:r>
            <a:r>
              <a:rPr lang="en-US" sz="2400" dirty="0" err="1" smtClean="0"/>
              <a:t>motivasi</a:t>
            </a:r>
            <a:r>
              <a:rPr lang="en-US" sz="2400" dirty="0" smtClean="0"/>
              <a:t> </a:t>
            </a:r>
            <a:r>
              <a:rPr lang="en-US" sz="2400" dirty="0" err="1" smtClean="0"/>
              <a:t>dari</a:t>
            </a:r>
            <a:r>
              <a:rPr lang="en-US" sz="2400" dirty="0" smtClean="0"/>
              <a:t> </a:t>
            </a:r>
            <a:r>
              <a:rPr lang="en-US" sz="2400" dirty="0" err="1" smtClean="0"/>
              <a:t>dalam</a:t>
            </a:r>
            <a:r>
              <a:rPr lang="en-US" sz="2400" dirty="0" smtClean="0"/>
              <a:t> </a:t>
            </a:r>
            <a:r>
              <a:rPr lang="en-US" sz="2400" dirty="0" err="1" smtClean="0"/>
              <a:t>diri</a:t>
            </a:r>
            <a:r>
              <a:rPr lang="en-US" sz="2400" dirty="0" smtClean="0"/>
              <a:t>, </a:t>
            </a:r>
            <a:r>
              <a:rPr lang="en-US" sz="2400" dirty="0" err="1" smtClean="0"/>
              <a:t>mampu</a:t>
            </a:r>
            <a:r>
              <a:rPr lang="en-US" sz="2400" dirty="0" smtClean="0"/>
              <a:t> </a:t>
            </a:r>
            <a:r>
              <a:rPr lang="en-US" sz="2400" dirty="0" err="1" smtClean="0"/>
              <a:t>berpikir</a:t>
            </a:r>
            <a:r>
              <a:rPr lang="en-US" sz="2400" dirty="0" smtClean="0"/>
              <a:t> </a:t>
            </a:r>
            <a:r>
              <a:rPr lang="en-US" sz="2400" dirty="0" err="1" smtClean="0"/>
              <a:t>dan</a:t>
            </a:r>
            <a:r>
              <a:rPr lang="en-US" sz="2400" dirty="0" smtClean="0"/>
              <a:t> </a:t>
            </a:r>
            <a:r>
              <a:rPr lang="en-US" sz="2400" dirty="0" err="1" smtClean="0"/>
              <a:t>bertindak</a:t>
            </a:r>
            <a:r>
              <a:rPr lang="en-US" sz="2400" dirty="0" smtClean="0"/>
              <a:t> </a:t>
            </a:r>
            <a:r>
              <a:rPr lang="en-US" sz="2400" dirty="0" err="1" smtClean="0"/>
              <a:t>sendiri</a:t>
            </a:r>
            <a:r>
              <a:rPr lang="en-US" sz="2400" dirty="0" smtClean="0"/>
              <a:t>, </a:t>
            </a:r>
            <a:r>
              <a:rPr lang="en-US" sz="2400" dirty="0" err="1" smtClean="0"/>
              <a:t>tidak</a:t>
            </a:r>
            <a:r>
              <a:rPr lang="en-US" sz="2400" dirty="0" smtClean="0"/>
              <a:t> </a:t>
            </a:r>
            <a:r>
              <a:rPr lang="en-US" sz="2400" dirty="0" err="1" smtClean="0"/>
              <a:t>bergantung</a:t>
            </a:r>
            <a:r>
              <a:rPr lang="en-US" sz="2400" dirty="0" smtClean="0"/>
              <a:t> </a:t>
            </a:r>
            <a:r>
              <a:rPr lang="en-US" sz="2400" dirty="0" err="1" smtClean="0"/>
              <a:t>pada</a:t>
            </a:r>
            <a:r>
              <a:rPr lang="en-US" sz="2400" dirty="0" smtClean="0"/>
              <a:t> orang lain, </a:t>
            </a:r>
            <a:r>
              <a:rPr lang="en-US" sz="2400" dirty="0" err="1" smtClean="0"/>
              <a:t>serta</a:t>
            </a:r>
            <a:r>
              <a:rPr lang="en-US" sz="2400" dirty="0" smtClean="0"/>
              <a:t> </a:t>
            </a:r>
            <a:r>
              <a:rPr lang="en-US" sz="2400" dirty="0" err="1" smtClean="0"/>
              <a:t>dapat</a:t>
            </a:r>
            <a:r>
              <a:rPr lang="en-US" sz="2400" dirty="0" smtClean="0"/>
              <a:t> </a:t>
            </a:r>
            <a:r>
              <a:rPr lang="en-US" sz="2400" dirty="0" err="1" smtClean="0"/>
              <a:t>mengendalikan</a:t>
            </a:r>
            <a:r>
              <a:rPr lang="en-US" sz="2400" dirty="0" smtClean="0"/>
              <a:t> </a:t>
            </a:r>
            <a:r>
              <a:rPr lang="en-US" sz="2400" dirty="0" err="1" smtClean="0"/>
              <a:t>diri</a:t>
            </a:r>
            <a:r>
              <a:rPr lang="en-US" sz="2400" dirty="0" smtClean="0"/>
              <a:t> </a:t>
            </a:r>
            <a:r>
              <a:rPr lang="en-US" sz="2400" dirty="0" err="1" smtClean="0"/>
              <a:t>dan</a:t>
            </a:r>
            <a:r>
              <a:rPr lang="en-US" sz="2400" dirty="0" smtClean="0"/>
              <a:t> </a:t>
            </a:r>
            <a:r>
              <a:rPr lang="en-US" sz="2400" dirty="0" err="1" smtClean="0"/>
              <a:t>menyelesaikan</a:t>
            </a:r>
            <a:r>
              <a:rPr lang="en-US" sz="2400" dirty="0" smtClean="0"/>
              <a:t> </a:t>
            </a:r>
            <a:r>
              <a:rPr lang="en-US" sz="2400" dirty="0" err="1" smtClean="0"/>
              <a:t>masalah</a:t>
            </a:r>
            <a:r>
              <a:rPr lang="en-US" sz="2400" dirty="0" smtClean="0"/>
              <a:t> </a:t>
            </a:r>
            <a:r>
              <a:rPr lang="en-US" sz="2400" dirty="0" err="1" smtClean="0"/>
              <a:t>sesuai</a:t>
            </a:r>
            <a:r>
              <a:rPr lang="en-US" sz="2400" dirty="0" smtClean="0"/>
              <a:t> </a:t>
            </a:r>
            <a:r>
              <a:rPr lang="en-US" sz="2400" dirty="0" err="1" smtClean="0"/>
              <a:t>dengan</a:t>
            </a:r>
            <a:r>
              <a:rPr lang="en-US" sz="2400" dirty="0" smtClean="0"/>
              <a:t> </a:t>
            </a:r>
            <a:r>
              <a:rPr lang="en-US" sz="2400" dirty="0" err="1" smtClean="0"/>
              <a:t>tahap</a:t>
            </a:r>
            <a:r>
              <a:rPr lang="en-US" sz="2400" dirty="0" smtClean="0"/>
              <a:t> </a:t>
            </a:r>
            <a:r>
              <a:rPr lang="en-US" sz="2400" dirty="0" err="1" smtClean="0"/>
              <a:t>perkembangannya</a:t>
            </a:r>
            <a:r>
              <a:rPr lang="en-US" sz="2400" dirty="0" smtClean="0"/>
              <a:t>.</a:t>
            </a:r>
          </a:p>
          <a:p>
            <a:pPr indent="-228600" algn="just">
              <a:buNone/>
            </a:pPr>
            <a:r>
              <a:rPr lang="en-US" sz="2400" dirty="0" smtClean="0"/>
              <a:t>		</a:t>
            </a:r>
            <a:r>
              <a:rPr lang="en-US" sz="2400" b="1" dirty="0" err="1" smtClean="0"/>
              <a:t>Kemandirian</a:t>
            </a:r>
            <a:r>
              <a:rPr lang="en-US" sz="2400" b="1" dirty="0" smtClean="0"/>
              <a:t> </a:t>
            </a:r>
            <a:r>
              <a:rPr lang="en-US" sz="2400" b="1" dirty="0" err="1" smtClean="0"/>
              <a:t>sangat</a:t>
            </a:r>
            <a:r>
              <a:rPr lang="en-US" sz="2400" b="1" dirty="0" smtClean="0"/>
              <a:t> </a:t>
            </a:r>
            <a:r>
              <a:rPr lang="en-US" sz="2400" b="1" dirty="0" err="1" smtClean="0"/>
              <a:t>penting</a:t>
            </a:r>
            <a:r>
              <a:rPr lang="en-US" sz="2400" b="1" dirty="0" smtClean="0"/>
              <a:t> </a:t>
            </a:r>
            <a:r>
              <a:rPr lang="en-US" sz="2400" dirty="0" err="1" smtClean="0"/>
              <a:t>karena</a:t>
            </a:r>
            <a:r>
              <a:rPr lang="en-US" sz="2400" dirty="0" smtClean="0"/>
              <a:t> </a:t>
            </a:r>
            <a:r>
              <a:rPr lang="en-US" sz="2400" dirty="0" err="1" smtClean="0"/>
              <a:t>mempengaruhi</a:t>
            </a:r>
            <a:r>
              <a:rPr lang="en-US" sz="2400" dirty="0" smtClean="0"/>
              <a:t> </a:t>
            </a:r>
            <a:r>
              <a:rPr lang="en-US" sz="2400" dirty="0" err="1" smtClean="0"/>
              <a:t>perkembangan</a:t>
            </a:r>
            <a:r>
              <a:rPr lang="en-US" sz="2400" dirty="0" smtClean="0"/>
              <a:t> </a:t>
            </a:r>
            <a:r>
              <a:rPr lang="en-US" sz="2400" dirty="0" err="1" smtClean="0"/>
              <a:t>anak</a:t>
            </a:r>
            <a:r>
              <a:rPr lang="en-US" sz="2400" dirty="0" smtClean="0"/>
              <a:t> </a:t>
            </a:r>
            <a:r>
              <a:rPr lang="en-US" sz="2400" dirty="0" err="1" smtClean="0"/>
              <a:t>dalam</a:t>
            </a:r>
            <a:r>
              <a:rPr lang="en-US" sz="2400" dirty="0" smtClean="0"/>
              <a:t> </a:t>
            </a:r>
            <a:r>
              <a:rPr lang="en-US" sz="2400" dirty="0" err="1" smtClean="0"/>
              <a:t>membentuk</a:t>
            </a:r>
            <a:r>
              <a:rPr lang="en-US" sz="2400" dirty="0" smtClean="0"/>
              <a:t> </a:t>
            </a:r>
            <a:r>
              <a:rPr lang="en-US" sz="2400" dirty="0" err="1" smtClean="0"/>
              <a:t>sikap</a:t>
            </a:r>
            <a:r>
              <a:rPr lang="en-US" sz="2400" dirty="0" smtClean="0"/>
              <a:t> </a:t>
            </a:r>
            <a:r>
              <a:rPr lang="en-US" sz="2400" dirty="0" err="1" smtClean="0"/>
              <a:t>percaya</a:t>
            </a:r>
            <a:r>
              <a:rPr lang="en-US" sz="2400" dirty="0" smtClean="0"/>
              <a:t> </a:t>
            </a:r>
            <a:r>
              <a:rPr lang="en-US" sz="2400" dirty="0" err="1" smtClean="0"/>
              <a:t>diri</a:t>
            </a:r>
            <a:r>
              <a:rPr lang="en-US" sz="2400" dirty="0" smtClean="0"/>
              <a:t> </a:t>
            </a:r>
            <a:r>
              <a:rPr lang="en-US" sz="2400" dirty="0" err="1" smtClean="0"/>
              <a:t>dan</a:t>
            </a:r>
            <a:r>
              <a:rPr lang="en-US" sz="2400" dirty="0" smtClean="0"/>
              <a:t> </a:t>
            </a:r>
            <a:r>
              <a:rPr lang="en-US" sz="2400" dirty="0" err="1" smtClean="0"/>
              <a:t>dapat</a:t>
            </a:r>
            <a:r>
              <a:rPr lang="en-US" sz="2400" dirty="0" smtClean="0"/>
              <a:t> </a:t>
            </a:r>
            <a:r>
              <a:rPr lang="en-US" sz="2400" dirty="0" err="1" smtClean="0"/>
              <a:t>membantu</a:t>
            </a:r>
            <a:r>
              <a:rPr lang="en-US" sz="2400" dirty="0" smtClean="0"/>
              <a:t> </a:t>
            </a:r>
            <a:r>
              <a:rPr lang="en-US" sz="2400" dirty="0" err="1" smtClean="0"/>
              <a:t>anak</a:t>
            </a:r>
            <a:r>
              <a:rPr lang="en-US" sz="2400" dirty="0" smtClean="0"/>
              <a:t> </a:t>
            </a:r>
            <a:r>
              <a:rPr lang="en-US" sz="2400" dirty="0" err="1" smtClean="0"/>
              <a:t>lebih</a:t>
            </a:r>
            <a:r>
              <a:rPr lang="en-US" sz="2400" dirty="0" smtClean="0"/>
              <a:t> </a:t>
            </a:r>
            <a:r>
              <a:rPr lang="en-US" sz="2400" dirty="0" err="1" smtClean="0"/>
              <a:t>aktif</a:t>
            </a:r>
            <a:r>
              <a:rPr lang="en-US" sz="2400" dirty="0" smtClean="0"/>
              <a:t>. </a:t>
            </a:r>
            <a:r>
              <a:rPr lang="en-US" sz="2400" dirty="0" err="1" smtClean="0"/>
              <a:t>Anak</a:t>
            </a:r>
            <a:r>
              <a:rPr lang="en-US" sz="2400" dirty="0" smtClean="0"/>
              <a:t> yang </a:t>
            </a:r>
            <a:r>
              <a:rPr lang="en-US" sz="2400" dirty="0" err="1" smtClean="0"/>
              <a:t>tidak</a:t>
            </a:r>
            <a:r>
              <a:rPr lang="en-US" sz="2400" dirty="0" smtClean="0"/>
              <a:t> </a:t>
            </a:r>
            <a:r>
              <a:rPr lang="en-US" sz="2400" dirty="0" err="1" smtClean="0"/>
              <a:t>mandiri</a:t>
            </a:r>
            <a:r>
              <a:rPr lang="en-US" sz="2400" dirty="0" smtClean="0"/>
              <a:t> </a:t>
            </a:r>
            <a:r>
              <a:rPr lang="en-US" sz="2400" dirty="0" err="1" smtClean="0"/>
              <a:t>cenderung</a:t>
            </a:r>
            <a:r>
              <a:rPr lang="en-US" sz="2400" dirty="0" smtClean="0"/>
              <a:t> </a:t>
            </a:r>
            <a:r>
              <a:rPr lang="en-US" sz="2400" dirty="0" err="1" smtClean="0"/>
              <a:t>ragu</a:t>
            </a:r>
            <a:r>
              <a:rPr lang="en-US" sz="2400" dirty="0" smtClean="0"/>
              <a:t> </a:t>
            </a:r>
            <a:r>
              <a:rPr lang="en-US" sz="2400" dirty="0" err="1" smtClean="0"/>
              <a:t>dalam</a:t>
            </a:r>
            <a:r>
              <a:rPr lang="en-US" sz="2400" dirty="0" smtClean="0"/>
              <a:t> </a:t>
            </a:r>
            <a:r>
              <a:rPr lang="en-US" sz="2400" dirty="0" err="1" smtClean="0"/>
              <a:t>bertindak</a:t>
            </a:r>
            <a:r>
              <a:rPr lang="en-US" sz="2400" dirty="0" smtClean="0"/>
              <a:t>, </a:t>
            </a:r>
            <a:r>
              <a:rPr lang="en-US" sz="2400" dirty="0" err="1" smtClean="0"/>
              <a:t>sulit</a:t>
            </a:r>
            <a:r>
              <a:rPr lang="en-US" sz="2400" dirty="0" smtClean="0"/>
              <a:t> </a:t>
            </a:r>
            <a:r>
              <a:rPr lang="en-US" sz="2400" dirty="0" err="1" smtClean="0"/>
              <a:t>mengambil</a:t>
            </a:r>
            <a:r>
              <a:rPr lang="en-US" sz="2400" dirty="0" smtClean="0"/>
              <a:t> </a:t>
            </a:r>
            <a:r>
              <a:rPr lang="en-US" sz="2400" dirty="0" err="1" smtClean="0"/>
              <a:t>keputusan</a:t>
            </a:r>
            <a:r>
              <a:rPr lang="en-US" sz="2400" dirty="0" smtClean="0"/>
              <a:t>, </a:t>
            </a:r>
            <a:r>
              <a:rPr lang="en-US" sz="2400" dirty="0" err="1" smtClean="0"/>
              <a:t>bergantung</a:t>
            </a:r>
            <a:r>
              <a:rPr lang="en-US" sz="2400" dirty="0" smtClean="0"/>
              <a:t> </a:t>
            </a:r>
            <a:r>
              <a:rPr lang="en-US" sz="2400" dirty="0" err="1" smtClean="0"/>
              <a:t>pada</a:t>
            </a:r>
            <a:r>
              <a:rPr lang="en-US" sz="2400" dirty="0" smtClean="0"/>
              <a:t> orang lain, </a:t>
            </a:r>
            <a:r>
              <a:rPr lang="en-US" sz="2400" dirty="0" err="1" smtClean="0"/>
              <a:t>dan</a:t>
            </a:r>
            <a:r>
              <a:rPr lang="en-US" sz="2400" dirty="0" smtClean="0"/>
              <a:t> </a:t>
            </a:r>
            <a:r>
              <a:rPr lang="en-US" sz="2400" dirty="0" err="1" smtClean="0"/>
              <a:t>sering</a:t>
            </a:r>
            <a:r>
              <a:rPr lang="en-US" sz="2400" dirty="0" smtClean="0"/>
              <a:t> </a:t>
            </a:r>
            <a:r>
              <a:rPr lang="en-US" sz="2400" dirty="0" err="1" smtClean="0"/>
              <a:t>mencari</a:t>
            </a:r>
            <a:r>
              <a:rPr lang="en-US" sz="2400" dirty="0" smtClean="0"/>
              <a:t> </a:t>
            </a:r>
            <a:r>
              <a:rPr lang="en-US" sz="2400" dirty="0" err="1" smtClean="0"/>
              <a:t>perhatian</a:t>
            </a:r>
            <a:r>
              <a:rPr lang="en-US" sz="2400" dirty="0" smtClean="0"/>
              <a:t>. </a:t>
            </a:r>
            <a:r>
              <a:rPr lang="en-US" sz="2400" dirty="0" err="1" smtClean="0"/>
              <a:t>Sehingga</a:t>
            </a:r>
            <a:r>
              <a:rPr lang="en-US" sz="2400" dirty="0" smtClean="0"/>
              <a:t> </a:t>
            </a:r>
            <a:r>
              <a:rPr lang="en-US" sz="2400" dirty="0" err="1" smtClean="0"/>
              <a:t>dampak</a:t>
            </a:r>
            <a:r>
              <a:rPr lang="en-US" sz="2400" dirty="0" smtClean="0"/>
              <a:t> yang </a:t>
            </a:r>
            <a:r>
              <a:rPr lang="en-US" sz="2400" dirty="0" err="1" smtClean="0"/>
              <a:t>ditimbulkan</a:t>
            </a:r>
            <a:r>
              <a:rPr lang="en-US" sz="2400" dirty="0" smtClean="0"/>
              <a:t> </a:t>
            </a:r>
            <a:r>
              <a:rPr lang="en-US" sz="2400" dirty="0" err="1" smtClean="0"/>
              <a:t>yaitu</a:t>
            </a:r>
            <a:r>
              <a:rPr lang="en-US" sz="2400" dirty="0" smtClean="0"/>
              <a:t> </a:t>
            </a:r>
            <a:r>
              <a:rPr lang="en-US" sz="2400" dirty="0" err="1" smtClean="0"/>
              <a:t>anak</a:t>
            </a:r>
            <a:r>
              <a:rPr lang="en-US" sz="2400" dirty="0" smtClean="0"/>
              <a:t> </a:t>
            </a:r>
            <a:r>
              <a:rPr lang="en-US" sz="2400" dirty="0" err="1" smtClean="0"/>
              <a:t>kurang</a:t>
            </a:r>
            <a:r>
              <a:rPr lang="en-US" sz="2400" dirty="0" smtClean="0"/>
              <a:t> </a:t>
            </a:r>
            <a:r>
              <a:rPr lang="en-US" sz="2400" dirty="0" err="1" smtClean="0"/>
              <a:t>aktif</a:t>
            </a:r>
            <a:r>
              <a:rPr lang="en-US" sz="2400" dirty="0" smtClean="0"/>
              <a:t>, </a:t>
            </a:r>
            <a:r>
              <a:rPr lang="en-US" sz="2400" dirty="0" err="1" smtClean="0"/>
              <a:t>tidak</a:t>
            </a:r>
            <a:r>
              <a:rPr lang="en-US" sz="2400" dirty="0" smtClean="0"/>
              <a:t> </a:t>
            </a:r>
            <a:r>
              <a:rPr lang="en-US" sz="2400" dirty="0" err="1" smtClean="0"/>
              <a:t>percaya</a:t>
            </a:r>
            <a:r>
              <a:rPr lang="en-US" sz="2400" dirty="0" smtClean="0"/>
              <a:t> </a:t>
            </a:r>
            <a:r>
              <a:rPr lang="en-US" sz="2400" dirty="0" err="1" smtClean="0"/>
              <a:t>diri</a:t>
            </a:r>
            <a:r>
              <a:rPr lang="en-US" sz="2400" dirty="0" smtClean="0"/>
              <a:t>, </a:t>
            </a:r>
            <a:r>
              <a:rPr lang="en-US" sz="2400" dirty="0" err="1" smtClean="0"/>
              <a:t>sulit</a:t>
            </a:r>
            <a:r>
              <a:rPr lang="en-US" sz="2400" dirty="0" smtClean="0"/>
              <a:t> </a:t>
            </a:r>
            <a:r>
              <a:rPr lang="en-US" sz="2400" dirty="0" err="1" smtClean="0"/>
              <a:t>berpartisipasi</a:t>
            </a:r>
            <a:r>
              <a:rPr lang="en-US" sz="2400" dirty="0" smtClean="0"/>
              <a:t>, </a:t>
            </a:r>
            <a:r>
              <a:rPr lang="en-US" sz="2400" dirty="0" err="1" smtClean="0"/>
              <a:t>bergantung</a:t>
            </a:r>
            <a:r>
              <a:rPr lang="en-US" sz="2400" dirty="0" smtClean="0"/>
              <a:t> </a:t>
            </a:r>
            <a:r>
              <a:rPr lang="en-US" sz="2400" dirty="0" err="1" smtClean="0"/>
              <a:t>pada</a:t>
            </a:r>
            <a:r>
              <a:rPr lang="en-US" sz="2400" dirty="0" smtClean="0"/>
              <a:t> orang lain </a:t>
            </a:r>
            <a:r>
              <a:rPr lang="en-US" sz="2400" dirty="0" err="1" smtClean="0"/>
              <a:t>hingga</a:t>
            </a:r>
            <a:r>
              <a:rPr lang="en-US" sz="2400" dirty="0" smtClean="0"/>
              <a:t> </a:t>
            </a:r>
            <a:r>
              <a:rPr lang="en-US" sz="2400" dirty="0" err="1" smtClean="0"/>
              <a:t>muncul</a:t>
            </a:r>
            <a:r>
              <a:rPr lang="en-US" sz="2400" dirty="0" smtClean="0"/>
              <a:t> </a:t>
            </a:r>
            <a:r>
              <a:rPr lang="en-US" sz="2400" dirty="0" err="1" smtClean="0"/>
              <a:t>perilaku</a:t>
            </a:r>
            <a:r>
              <a:rPr lang="en-US" sz="2400" dirty="0" smtClean="0"/>
              <a:t> negative.</a:t>
            </a:r>
          </a:p>
          <a:p>
            <a:pPr indent="-228600" algn="just">
              <a:buNone/>
            </a:pPr>
            <a:endParaRPr lang="en-US" sz="2400" dirty="0" smtClean="0"/>
          </a:p>
          <a:p>
            <a:pPr indent="-228600" algn="just">
              <a:buNone/>
            </a:pPr>
            <a:endParaRPr lang="en-US" sz="2400" dirty="0"/>
          </a:p>
          <a:p>
            <a:pPr indent="-228600" algn="just">
              <a:buNone/>
            </a:pPr>
            <a:endParaRPr lang="en-US" sz="2400" dirty="0" smtClean="0"/>
          </a:p>
          <a:p>
            <a:pPr indent="-228600" algn="just">
              <a:buNone/>
            </a:pPr>
            <a:endParaRPr lang="en-US" sz="2400"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166758" y="11333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smtClean="0"/>
              <a:t>Pembahasan</a:t>
            </a:r>
            <a:endParaRPr dirty="0"/>
          </a:p>
        </p:txBody>
      </p:sp>
      <p:sp>
        <p:nvSpPr>
          <p:cNvPr id="78" name="Google Shape;78;g104f7abbb21_0_0"/>
          <p:cNvSpPr txBox="1">
            <a:spLocks noGrp="1"/>
          </p:cNvSpPr>
          <p:nvPr>
            <p:ph type="body" idx="1"/>
          </p:nvPr>
        </p:nvSpPr>
        <p:spPr>
          <a:xfrm>
            <a:off x="166758" y="1032992"/>
            <a:ext cx="11830800" cy="5089800"/>
          </a:xfrm>
          <a:prstGeom prst="rect">
            <a:avLst/>
          </a:prstGeom>
          <a:noFill/>
          <a:ln>
            <a:noFill/>
          </a:ln>
        </p:spPr>
        <p:txBody>
          <a:bodyPr spcFirstLastPara="1" wrap="square" lIns="91425" tIns="45700" rIns="91425" bIns="45700" anchor="t" anchorCtr="0">
            <a:noAutofit/>
          </a:bodyPr>
          <a:lstStyle/>
          <a:p>
            <a:pPr marL="0" lvl="0" indent="0" algn="just">
              <a:buNone/>
            </a:pPr>
            <a:r>
              <a:rPr lang="en-US" sz="2000" dirty="0" smtClean="0"/>
              <a:t>	</a:t>
            </a:r>
            <a:r>
              <a:rPr lang="en-US" sz="2000" dirty="0" err="1" smtClean="0"/>
              <a:t>Kemandirian</a:t>
            </a:r>
            <a:r>
              <a:rPr lang="en-US" sz="2000" dirty="0" smtClean="0"/>
              <a:t> </a:t>
            </a:r>
            <a:r>
              <a:rPr lang="en-US" sz="2000" dirty="0" err="1"/>
              <a:t>dalam</a:t>
            </a:r>
            <a:r>
              <a:rPr lang="en-US" sz="2000" dirty="0"/>
              <a:t> </a:t>
            </a:r>
            <a:r>
              <a:rPr lang="en-US" sz="2000" dirty="0" err="1"/>
              <a:t>komunikasi</a:t>
            </a:r>
            <a:r>
              <a:rPr lang="en-US" sz="2000" dirty="0"/>
              <a:t> </a:t>
            </a:r>
            <a:r>
              <a:rPr lang="en-US" sz="2000" dirty="0" err="1"/>
              <a:t>berkembang</a:t>
            </a:r>
            <a:r>
              <a:rPr lang="en-US" sz="2000" dirty="0"/>
              <a:t> </a:t>
            </a:r>
            <a:r>
              <a:rPr lang="en-US" sz="2000" dirty="0" err="1"/>
              <a:t>dengan</a:t>
            </a:r>
            <a:r>
              <a:rPr lang="en-US" sz="2000" dirty="0"/>
              <a:t> </a:t>
            </a:r>
            <a:r>
              <a:rPr lang="en-US" sz="2000" dirty="0" err="1"/>
              <a:t>baik</a:t>
            </a:r>
            <a:r>
              <a:rPr lang="en-US" sz="2000" dirty="0"/>
              <a:t> </a:t>
            </a:r>
            <a:r>
              <a:rPr lang="en-US" sz="2000" dirty="0" err="1"/>
              <a:t>karena</a:t>
            </a:r>
            <a:r>
              <a:rPr lang="en-US" sz="2000" dirty="0"/>
              <a:t> </a:t>
            </a:r>
            <a:r>
              <a:rPr lang="en-US" sz="2000" dirty="0" err="1"/>
              <a:t>anak</a:t>
            </a:r>
            <a:r>
              <a:rPr lang="en-US" sz="2000" dirty="0"/>
              <a:t> </a:t>
            </a:r>
            <a:r>
              <a:rPr lang="en-US" sz="2000" dirty="0" err="1"/>
              <a:t>memperoleh</a:t>
            </a:r>
            <a:r>
              <a:rPr lang="en-US" sz="2000" dirty="0"/>
              <a:t> </a:t>
            </a:r>
            <a:r>
              <a:rPr lang="en-US" sz="2000" dirty="0" err="1"/>
              <a:t>kesempatan</a:t>
            </a:r>
            <a:r>
              <a:rPr lang="en-US" sz="2000" dirty="0"/>
              <a:t> </a:t>
            </a:r>
            <a:r>
              <a:rPr lang="en-US" sz="2000" dirty="0" err="1"/>
              <a:t>berinteraksi</a:t>
            </a:r>
            <a:r>
              <a:rPr lang="en-US" sz="2000" dirty="0"/>
              <a:t> </a:t>
            </a:r>
            <a:r>
              <a:rPr lang="en-US" sz="2000" dirty="0" err="1"/>
              <a:t>secara</a:t>
            </a:r>
            <a:r>
              <a:rPr lang="en-US" sz="2000" dirty="0"/>
              <a:t> </a:t>
            </a:r>
            <a:r>
              <a:rPr lang="en-US" sz="2000" dirty="0" err="1"/>
              <a:t>langsung</a:t>
            </a:r>
            <a:r>
              <a:rPr lang="en-US" sz="2000" dirty="0"/>
              <a:t> </a:t>
            </a:r>
            <a:r>
              <a:rPr lang="en-US" sz="2000" dirty="0" err="1"/>
              <a:t>dalam</a:t>
            </a:r>
            <a:r>
              <a:rPr lang="en-US" sz="2000" dirty="0"/>
              <a:t> </a:t>
            </a:r>
            <a:r>
              <a:rPr lang="en-US" sz="2000" dirty="0" err="1"/>
              <a:t>situasi</a:t>
            </a:r>
            <a:r>
              <a:rPr lang="en-US" sz="2000" dirty="0"/>
              <a:t> </a:t>
            </a:r>
            <a:r>
              <a:rPr lang="en-US" sz="2000" dirty="0" err="1"/>
              <a:t>nyata</a:t>
            </a:r>
            <a:r>
              <a:rPr lang="en-US" sz="2000" dirty="0"/>
              <a:t> </a:t>
            </a:r>
            <a:r>
              <a:rPr lang="en-US" sz="2000" dirty="0" err="1"/>
              <a:t>sebagai</a:t>
            </a:r>
            <a:r>
              <a:rPr lang="en-US" sz="2000" dirty="0"/>
              <a:t> </a:t>
            </a:r>
            <a:r>
              <a:rPr lang="en-US" sz="2000" dirty="0" err="1"/>
              <a:t>penjual</a:t>
            </a:r>
            <a:r>
              <a:rPr lang="en-US" sz="2000" dirty="0"/>
              <a:t> </a:t>
            </a:r>
            <a:r>
              <a:rPr lang="en-US" sz="2000" dirty="0" err="1"/>
              <a:t>maupun</a:t>
            </a:r>
            <a:r>
              <a:rPr lang="en-US" sz="2000" dirty="0"/>
              <a:t> </a:t>
            </a:r>
            <a:r>
              <a:rPr lang="en-US" sz="2000" dirty="0" err="1"/>
              <a:t>pembeli</a:t>
            </a:r>
            <a:r>
              <a:rPr lang="en-US" sz="2000" dirty="0"/>
              <a:t>. </a:t>
            </a:r>
            <a:r>
              <a:rPr lang="en-US" sz="2000" dirty="0" err="1"/>
              <a:t>Hasil</a:t>
            </a:r>
            <a:r>
              <a:rPr lang="en-US" sz="2000" dirty="0"/>
              <a:t> </a:t>
            </a:r>
            <a:r>
              <a:rPr lang="en-US" sz="2000" dirty="0" err="1"/>
              <a:t>ini</a:t>
            </a:r>
            <a:r>
              <a:rPr lang="en-US" sz="2000" dirty="0"/>
              <a:t> </a:t>
            </a:r>
            <a:r>
              <a:rPr lang="en-US" sz="2000" dirty="0" err="1"/>
              <a:t>sejalan</a:t>
            </a:r>
            <a:r>
              <a:rPr lang="en-US" sz="2000" dirty="0"/>
              <a:t> </a:t>
            </a:r>
            <a:r>
              <a:rPr lang="en-US" sz="2000" dirty="0" err="1"/>
              <a:t>dengan</a:t>
            </a:r>
            <a:r>
              <a:rPr lang="en-US" sz="2000" dirty="0"/>
              <a:t> </a:t>
            </a:r>
            <a:r>
              <a:rPr lang="en-US" sz="2000" b="1" dirty="0" err="1"/>
              <a:t>Teori</a:t>
            </a:r>
            <a:r>
              <a:rPr lang="en-US" sz="2000" b="1" dirty="0"/>
              <a:t> </a:t>
            </a:r>
            <a:r>
              <a:rPr lang="en-US" sz="2000" b="1" dirty="0" err="1"/>
              <a:t>Belajar</a:t>
            </a:r>
            <a:r>
              <a:rPr lang="en-US" sz="2000" b="1" dirty="0"/>
              <a:t> </a:t>
            </a:r>
            <a:r>
              <a:rPr lang="en-US" sz="2000" b="1" dirty="0" err="1"/>
              <a:t>Sosial</a:t>
            </a:r>
            <a:r>
              <a:rPr lang="en-US" sz="2000" b="1" dirty="0"/>
              <a:t> Bandura</a:t>
            </a:r>
            <a:r>
              <a:rPr lang="en-US" sz="2000" dirty="0"/>
              <a:t> yang </a:t>
            </a:r>
            <a:r>
              <a:rPr lang="en-US" sz="2000" dirty="0" err="1"/>
              <a:t>menjelaskan</a:t>
            </a:r>
            <a:r>
              <a:rPr lang="en-US" sz="2000" dirty="0"/>
              <a:t> </a:t>
            </a:r>
            <a:r>
              <a:rPr lang="en-US" sz="2000" dirty="0" err="1"/>
              <a:t>bahwa</a:t>
            </a:r>
            <a:r>
              <a:rPr lang="en-US" sz="2000" dirty="0"/>
              <a:t> </a:t>
            </a:r>
            <a:r>
              <a:rPr lang="en-US" sz="2000" dirty="0" err="1"/>
              <a:t>perilaku</a:t>
            </a:r>
            <a:r>
              <a:rPr lang="en-US" sz="2000" dirty="0"/>
              <a:t> </a:t>
            </a:r>
            <a:r>
              <a:rPr lang="en-US" sz="2000" dirty="0" err="1"/>
              <a:t>dipelajari</a:t>
            </a:r>
            <a:r>
              <a:rPr lang="en-US" sz="2000" dirty="0"/>
              <a:t> </a:t>
            </a:r>
            <a:r>
              <a:rPr lang="en-US" sz="2000" dirty="0" err="1"/>
              <a:t>melalui</a:t>
            </a:r>
            <a:r>
              <a:rPr lang="en-US" sz="2000" dirty="0"/>
              <a:t> proses </a:t>
            </a:r>
            <a:r>
              <a:rPr lang="en-US" sz="2000" dirty="0" err="1"/>
              <a:t>observasi</a:t>
            </a:r>
            <a:r>
              <a:rPr lang="en-US" sz="2000" dirty="0"/>
              <a:t> </a:t>
            </a:r>
            <a:r>
              <a:rPr lang="en-US" sz="2000" dirty="0" err="1"/>
              <a:t>terhadap</a:t>
            </a:r>
            <a:r>
              <a:rPr lang="en-US" sz="2000" dirty="0"/>
              <a:t> model </a:t>
            </a:r>
            <a:r>
              <a:rPr lang="en-US" sz="2000" dirty="0" err="1"/>
              <a:t>dan</a:t>
            </a:r>
            <a:r>
              <a:rPr lang="en-US" sz="2000" dirty="0"/>
              <a:t> </a:t>
            </a:r>
            <a:r>
              <a:rPr lang="en-US" sz="2000" dirty="0" err="1"/>
              <a:t>interaksi</a:t>
            </a:r>
            <a:r>
              <a:rPr lang="en-US" sz="2000" dirty="0"/>
              <a:t> </a:t>
            </a:r>
            <a:r>
              <a:rPr lang="en-US" sz="2000" dirty="0" err="1"/>
              <a:t>sosial</a:t>
            </a:r>
            <a:r>
              <a:rPr lang="en-US" sz="2000" dirty="0"/>
              <a:t>. Guru </a:t>
            </a:r>
            <a:r>
              <a:rPr lang="en-US" sz="2000" dirty="0" err="1"/>
              <a:t>memberikan</a:t>
            </a:r>
            <a:r>
              <a:rPr lang="en-US" sz="2000" dirty="0"/>
              <a:t> </a:t>
            </a:r>
            <a:r>
              <a:rPr lang="en-US" sz="2000" dirty="0" err="1"/>
              <a:t>contoh</a:t>
            </a:r>
            <a:r>
              <a:rPr lang="en-US" sz="2000" dirty="0"/>
              <a:t> </a:t>
            </a:r>
            <a:r>
              <a:rPr lang="en-US" sz="2000" dirty="0" err="1"/>
              <a:t>cara</a:t>
            </a:r>
            <a:r>
              <a:rPr lang="en-US" sz="2000" dirty="0"/>
              <a:t> </a:t>
            </a:r>
            <a:r>
              <a:rPr lang="en-US" sz="2000" dirty="0" err="1"/>
              <a:t>berkomunikasi</a:t>
            </a:r>
            <a:r>
              <a:rPr lang="en-US" sz="2000" dirty="0"/>
              <a:t> yang </a:t>
            </a:r>
            <a:r>
              <a:rPr lang="en-US" sz="2000" dirty="0" err="1"/>
              <a:t>santun</a:t>
            </a:r>
            <a:r>
              <a:rPr lang="en-US" sz="2000" dirty="0"/>
              <a:t>, </a:t>
            </a:r>
            <a:r>
              <a:rPr lang="en-US" sz="2000" dirty="0" err="1"/>
              <a:t>kemudian</a:t>
            </a:r>
            <a:r>
              <a:rPr lang="en-US" sz="2000" dirty="0"/>
              <a:t> </a:t>
            </a:r>
            <a:r>
              <a:rPr lang="en-US" sz="2000" dirty="0" err="1"/>
              <a:t>anak</a:t>
            </a:r>
            <a:r>
              <a:rPr lang="en-US" sz="2000" dirty="0"/>
              <a:t> </a:t>
            </a:r>
            <a:r>
              <a:rPr lang="en-US" sz="2000" dirty="0" err="1"/>
              <a:t>menirukan</a:t>
            </a:r>
            <a:r>
              <a:rPr lang="en-US" sz="2000" dirty="0"/>
              <a:t> </a:t>
            </a:r>
            <a:r>
              <a:rPr lang="en-US" sz="2000" dirty="0" err="1"/>
              <a:t>dan</a:t>
            </a:r>
            <a:r>
              <a:rPr lang="en-US" sz="2000" dirty="0"/>
              <a:t> </a:t>
            </a:r>
            <a:r>
              <a:rPr lang="en-US" sz="2000" dirty="0" err="1"/>
              <a:t>mempraktikkannya</a:t>
            </a:r>
            <a:r>
              <a:rPr lang="en-US" sz="2000" dirty="0"/>
              <a:t> </a:t>
            </a:r>
            <a:r>
              <a:rPr lang="en-US" sz="2000" dirty="0" err="1"/>
              <a:t>secara</a:t>
            </a:r>
            <a:r>
              <a:rPr lang="en-US" sz="2000" dirty="0"/>
              <a:t> </a:t>
            </a:r>
            <a:r>
              <a:rPr lang="en-US" sz="2000" dirty="0" err="1"/>
              <a:t>langsung</a:t>
            </a:r>
            <a:r>
              <a:rPr lang="en-US" sz="2000" dirty="0"/>
              <a:t>. </a:t>
            </a:r>
            <a:r>
              <a:rPr lang="en-US" sz="2000" dirty="0" err="1"/>
              <a:t>Selain</a:t>
            </a:r>
            <a:r>
              <a:rPr lang="en-US" sz="2000" dirty="0"/>
              <a:t> </a:t>
            </a:r>
            <a:r>
              <a:rPr lang="en-US" sz="2000" dirty="0" err="1"/>
              <a:t>itu</a:t>
            </a:r>
            <a:r>
              <a:rPr lang="en-US" sz="2000" dirty="0"/>
              <a:t>, </a:t>
            </a:r>
            <a:r>
              <a:rPr lang="en-US" sz="2000" dirty="0" err="1"/>
              <a:t>pendekatan</a:t>
            </a:r>
            <a:r>
              <a:rPr lang="en-US" sz="2000" dirty="0"/>
              <a:t> </a:t>
            </a:r>
            <a:r>
              <a:rPr lang="en-US" sz="2000" dirty="0" err="1"/>
              <a:t>pembelajaran</a:t>
            </a:r>
            <a:r>
              <a:rPr lang="en-US" sz="2000" dirty="0"/>
              <a:t> </a:t>
            </a:r>
            <a:r>
              <a:rPr lang="en-US" sz="2000" dirty="0" err="1"/>
              <a:t>kontekstual</a:t>
            </a:r>
            <a:r>
              <a:rPr lang="en-US" sz="2000" dirty="0"/>
              <a:t> </a:t>
            </a:r>
            <a:r>
              <a:rPr lang="en-US" sz="2000" dirty="0" err="1"/>
              <a:t>dan</a:t>
            </a:r>
            <a:r>
              <a:rPr lang="en-US" sz="2000" dirty="0"/>
              <a:t> </a:t>
            </a:r>
            <a:r>
              <a:rPr lang="en-US" sz="2000" b="1" dirty="0"/>
              <a:t>experiential learning</a:t>
            </a:r>
            <a:r>
              <a:rPr lang="en-US" sz="2000" dirty="0"/>
              <a:t> </a:t>
            </a:r>
            <a:r>
              <a:rPr lang="en-US" sz="2000" dirty="0" err="1"/>
              <a:t>memungkinkan</a:t>
            </a:r>
            <a:r>
              <a:rPr lang="en-US" sz="2000" dirty="0"/>
              <a:t> </a:t>
            </a:r>
            <a:r>
              <a:rPr lang="en-US" sz="2000" dirty="0" err="1"/>
              <a:t>kemampuan</a:t>
            </a:r>
            <a:r>
              <a:rPr lang="en-US" sz="2000" dirty="0"/>
              <a:t> </a:t>
            </a:r>
            <a:r>
              <a:rPr lang="en-US" sz="2000" dirty="0" err="1"/>
              <a:t>komunikasi</a:t>
            </a:r>
            <a:r>
              <a:rPr lang="en-US" sz="2000" dirty="0"/>
              <a:t> </a:t>
            </a:r>
            <a:r>
              <a:rPr lang="en-US" sz="2000" dirty="0" err="1"/>
              <a:t>berkembang</a:t>
            </a:r>
            <a:r>
              <a:rPr lang="en-US" sz="2000" dirty="0"/>
              <a:t> </a:t>
            </a:r>
            <a:r>
              <a:rPr lang="en-US" sz="2000" dirty="0" err="1"/>
              <a:t>secara</a:t>
            </a:r>
            <a:r>
              <a:rPr lang="en-US" sz="2000" dirty="0"/>
              <a:t> </a:t>
            </a:r>
            <a:r>
              <a:rPr lang="en-US" sz="2000" dirty="0" err="1"/>
              <a:t>alami</a:t>
            </a:r>
            <a:r>
              <a:rPr lang="en-US" sz="2000" dirty="0"/>
              <a:t> </a:t>
            </a:r>
            <a:r>
              <a:rPr lang="en-US" sz="2000" dirty="0" err="1"/>
              <a:t>melalui</a:t>
            </a:r>
            <a:r>
              <a:rPr lang="en-US" sz="2000" dirty="0"/>
              <a:t> </a:t>
            </a:r>
            <a:r>
              <a:rPr lang="en-US" sz="2000" dirty="0" err="1"/>
              <a:t>pengalaman</a:t>
            </a:r>
            <a:r>
              <a:rPr lang="en-US" sz="2000" dirty="0"/>
              <a:t> </a:t>
            </a:r>
            <a:r>
              <a:rPr lang="en-US" sz="2000" dirty="0" err="1"/>
              <a:t>nyata</a:t>
            </a:r>
            <a:r>
              <a:rPr lang="en-US" sz="2000" dirty="0"/>
              <a:t>, </a:t>
            </a:r>
            <a:r>
              <a:rPr lang="en-US" sz="2000" dirty="0" err="1"/>
              <a:t>bukan</a:t>
            </a:r>
            <a:r>
              <a:rPr lang="en-US" sz="2000" dirty="0"/>
              <a:t> </a:t>
            </a:r>
            <a:r>
              <a:rPr lang="en-US" sz="2000" dirty="0" err="1"/>
              <a:t>hanya</a:t>
            </a:r>
            <a:r>
              <a:rPr lang="en-US" sz="2000" dirty="0"/>
              <a:t> </a:t>
            </a:r>
            <a:r>
              <a:rPr lang="en-US" sz="2000" dirty="0" err="1"/>
              <a:t>melalui</a:t>
            </a:r>
            <a:r>
              <a:rPr lang="en-US" sz="2000" dirty="0"/>
              <a:t> </a:t>
            </a:r>
            <a:r>
              <a:rPr lang="en-US" sz="2000" dirty="0" err="1"/>
              <a:t>penjelasan</a:t>
            </a:r>
            <a:r>
              <a:rPr lang="en-US" sz="2000" dirty="0"/>
              <a:t> verbal</a:t>
            </a:r>
            <a:r>
              <a:rPr lang="en-US" sz="2000" dirty="0" smtClean="0"/>
              <a:t>.</a:t>
            </a:r>
          </a:p>
          <a:p>
            <a:pPr marL="0" lvl="0" indent="0" algn="just">
              <a:buNone/>
            </a:pPr>
            <a:r>
              <a:rPr lang="en-US" sz="2000" dirty="0" smtClean="0"/>
              <a:t>	</a:t>
            </a:r>
            <a:r>
              <a:rPr lang="en-US" sz="2000" dirty="0" err="1" smtClean="0"/>
              <a:t>Aspek</a:t>
            </a:r>
            <a:r>
              <a:rPr lang="en-US" sz="2000" dirty="0" smtClean="0"/>
              <a:t> </a:t>
            </a:r>
            <a:r>
              <a:rPr lang="en-US" sz="2000" dirty="0" err="1"/>
              <a:t>kemandirian</a:t>
            </a:r>
            <a:r>
              <a:rPr lang="en-US" sz="2000" dirty="0"/>
              <a:t> </a:t>
            </a:r>
            <a:r>
              <a:rPr lang="en-US" sz="2000" dirty="0" err="1"/>
              <a:t>dalam</a:t>
            </a:r>
            <a:r>
              <a:rPr lang="en-US" sz="2000" dirty="0"/>
              <a:t> </a:t>
            </a:r>
            <a:r>
              <a:rPr lang="en-US" sz="2000" dirty="0" err="1"/>
              <a:t>transaksi</a:t>
            </a:r>
            <a:r>
              <a:rPr lang="en-US" sz="2000" dirty="0"/>
              <a:t> </a:t>
            </a:r>
            <a:r>
              <a:rPr lang="en-US" sz="2000" dirty="0" err="1"/>
              <a:t>memperoleh</a:t>
            </a:r>
            <a:r>
              <a:rPr lang="en-US" sz="2000" dirty="0"/>
              <a:t> </a:t>
            </a:r>
            <a:r>
              <a:rPr lang="en-US" sz="2000" dirty="0" err="1"/>
              <a:t>capaian</a:t>
            </a:r>
            <a:r>
              <a:rPr lang="en-US" sz="2000" dirty="0"/>
              <a:t> paling </a:t>
            </a:r>
            <a:r>
              <a:rPr lang="en-US" sz="2000" dirty="0" err="1"/>
              <a:t>rendah</a:t>
            </a:r>
            <a:r>
              <a:rPr lang="en-US" sz="2000" dirty="0"/>
              <a:t> </a:t>
            </a:r>
            <a:r>
              <a:rPr lang="en-US" sz="2000" dirty="0" err="1"/>
              <a:t>dibandingkan</a:t>
            </a:r>
            <a:r>
              <a:rPr lang="en-US" sz="2000" dirty="0"/>
              <a:t> </a:t>
            </a:r>
            <a:r>
              <a:rPr lang="en-US" sz="2000" dirty="0" err="1"/>
              <a:t>aspek</a:t>
            </a:r>
            <a:r>
              <a:rPr lang="en-US" sz="2000" dirty="0"/>
              <a:t> </a:t>
            </a:r>
            <a:r>
              <a:rPr lang="en-US" sz="2000" dirty="0" err="1"/>
              <a:t>lainnya</a:t>
            </a:r>
            <a:r>
              <a:rPr lang="en-US" sz="2000" dirty="0"/>
              <a:t>, </a:t>
            </a:r>
            <a:r>
              <a:rPr lang="en-US" sz="2000" dirty="0" err="1"/>
              <a:t>meskipun</a:t>
            </a:r>
            <a:r>
              <a:rPr lang="en-US" sz="2000" dirty="0"/>
              <a:t> </a:t>
            </a:r>
            <a:r>
              <a:rPr lang="en-US" sz="2000" dirty="0" err="1"/>
              <a:t>masih</a:t>
            </a:r>
            <a:r>
              <a:rPr lang="en-US" sz="2000" dirty="0"/>
              <a:t> </a:t>
            </a:r>
            <a:r>
              <a:rPr lang="en-US" sz="2000" dirty="0" err="1"/>
              <a:t>berada</a:t>
            </a:r>
            <a:r>
              <a:rPr lang="en-US" sz="2000" dirty="0"/>
              <a:t> </a:t>
            </a:r>
            <a:r>
              <a:rPr lang="en-US" sz="2000" dirty="0" err="1"/>
              <a:t>pada</a:t>
            </a:r>
            <a:r>
              <a:rPr lang="en-US" sz="2000" dirty="0"/>
              <a:t> </a:t>
            </a:r>
            <a:r>
              <a:rPr lang="en-US" sz="2000" dirty="0" err="1"/>
              <a:t>kategori</a:t>
            </a:r>
            <a:r>
              <a:rPr lang="en-US" sz="2000" dirty="0"/>
              <a:t> </a:t>
            </a:r>
            <a:r>
              <a:rPr lang="en-US" sz="2000" dirty="0" err="1"/>
              <a:t>baik</a:t>
            </a:r>
            <a:r>
              <a:rPr lang="en-US" sz="2000" dirty="0"/>
              <a:t>. Hal </a:t>
            </a:r>
            <a:r>
              <a:rPr lang="en-US" sz="2000" dirty="0" err="1"/>
              <a:t>tersebut</a:t>
            </a:r>
            <a:r>
              <a:rPr lang="en-US" sz="2000" dirty="0"/>
              <a:t> </a:t>
            </a:r>
            <a:r>
              <a:rPr lang="en-US" sz="2000" dirty="0" err="1"/>
              <a:t>disebabkan</a:t>
            </a:r>
            <a:r>
              <a:rPr lang="en-US" sz="2000" dirty="0"/>
              <a:t> </a:t>
            </a:r>
            <a:r>
              <a:rPr lang="en-US" sz="2000" dirty="0" err="1"/>
              <a:t>karena</a:t>
            </a:r>
            <a:r>
              <a:rPr lang="en-US" sz="2000" dirty="0"/>
              <a:t> </a:t>
            </a:r>
            <a:r>
              <a:rPr lang="en-US" sz="2000" dirty="0" err="1"/>
              <a:t>kemampuan</a:t>
            </a:r>
            <a:r>
              <a:rPr lang="en-US" sz="2000" dirty="0"/>
              <a:t> </a:t>
            </a:r>
            <a:r>
              <a:rPr lang="en-US" sz="2000" dirty="0" err="1"/>
              <a:t>transaksi</a:t>
            </a:r>
            <a:r>
              <a:rPr lang="en-US" sz="2000" dirty="0"/>
              <a:t> </a:t>
            </a:r>
            <a:r>
              <a:rPr lang="en-US" sz="2000" dirty="0" err="1"/>
              <a:t>melibatkan</a:t>
            </a:r>
            <a:r>
              <a:rPr lang="en-US" sz="2000" dirty="0"/>
              <a:t> </a:t>
            </a:r>
            <a:r>
              <a:rPr lang="en-US" sz="2000" dirty="0" err="1"/>
              <a:t>keterampilan</a:t>
            </a:r>
            <a:r>
              <a:rPr lang="en-US" sz="2000" dirty="0"/>
              <a:t> yang </a:t>
            </a:r>
            <a:r>
              <a:rPr lang="en-US" sz="2000" dirty="0" err="1"/>
              <a:t>lebih</a:t>
            </a:r>
            <a:r>
              <a:rPr lang="en-US" sz="2000" dirty="0"/>
              <a:t> </a:t>
            </a:r>
            <a:r>
              <a:rPr lang="en-US" sz="2000" dirty="0" err="1"/>
              <a:t>kompleks</a:t>
            </a:r>
            <a:r>
              <a:rPr lang="en-US" sz="2000" dirty="0"/>
              <a:t>, </a:t>
            </a:r>
            <a:r>
              <a:rPr lang="en-US" sz="2000" dirty="0" err="1"/>
              <a:t>seperti</a:t>
            </a:r>
            <a:r>
              <a:rPr lang="en-US" sz="2000" dirty="0"/>
              <a:t> </a:t>
            </a:r>
            <a:r>
              <a:rPr lang="en-US" sz="2000" dirty="0" err="1"/>
              <a:t>berhitung</a:t>
            </a:r>
            <a:r>
              <a:rPr lang="en-US" sz="2000" dirty="0"/>
              <a:t>, </a:t>
            </a:r>
            <a:r>
              <a:rPr lang="en-US" sz="2000" dirty="0" err="1"/>
              <a:t>mengenal</a:t>
            </a:r>
            <a:r>
              <a:rPr lang="en-US" sz="2000" dirty="0"/>
              <a:t> </a:t>
            </a:r>
            <a:r>
              <a:rPr lang="en-US" sz="2000" dirty="0" err="1"/>
              <a:t>nilai</a:t>
            </a:r>
            <a:r>
              <a:rPr lang="en-US" sz="2000" dirty="0"/>
              <a:t> </a:t>
            </a:r>
            <a:r>
              <a:rPr lang="en-US" sz="2000" dirty="0" err="1"/>
              <a:t>uang</a:t>
            </a:r>
            <a:r>
              <a:rPr lang="en-US" sz="2000" dirty="0"/>
              <a:t>, </a:t>
            </a:r>
            <a:r>
              <a:rPr lang="en-US" sz="2000" dirty="0" err="1"/>
              <a:t>dan</a:t>
            </a:r>
            <a:r>
              <a:rPr lang="en-US" sz="2000" dirty="0"/>
              <a:t> </a:t>
            </a:r>
            <a:r>
              <a:rPr lang="en-US" sz="2000" dirty="0" err="1"/>
              <a:t>mengambil</a:t>
            </a:r>
            <a:r>
              <a:rPr lang="en-US" sz="2000" dirty="0"/>
              <a:t> </a:t>
            </a:r>
            <a:r>
              <a:rPr lang="en-US" sz="2000" dirty="0" err="1"/>
              <a:t>keputusan</a:t>
            </a:r>
            <a:r>
              <a:rPr lang="en-US" sz="2000" dirty="0"/>
              <a:t>. </a:t>
            </a:r>
            <a:r>
              <a:rPr lang="en-US" sz="2000" dirty="0" err="1"/>
              <a:t>Temuan</a:t>
            </a:r>
            <a:r>
              <a:rPr lang="en-US" sz="2000" dirty="0"/>
              <a:t> </a:t>
            </a:r>
            <a:r>
              <a:rPr lang="en-US" sz="2000" dirty="0" err="1"/>
              <a:t>ini</a:t>
            </a:r>
            <a:r>
              <a:rPr lang="en-US" sz="2000" dirty="0"/>
              <a:t> </a:t>
            </a:r>
            <a:r>
              <a:rPr lang="en-US" sz="2000" dirty="0" err="1"/>
              <a:t>sesuai</a:t>
            </a:r>
            <a:r>
              <a:rPr lang="en-US" sz="2000" dirty="0"/>
              <a:t> </a:t>
            </a:r>
            <a:r>
              <a:rPr lang="en-US" sz="2000" dirty="0" err="1"/>
              <a:t>dengan</a:t>
            </a:r>
            <a:r>
              <a:rPr lang="en-US" sz="2000" dirty="0"/>
              <a:t> </a:t>
            </a:r>
            <a:r>
              <a:rPr lang="en-US" sz="2000" b="1" dirty="0" err="1"/>
              <a:t>Teori</a:t>
            </a:r>
            <a:r>
              <a:rPr lang="en-US" sz="2000" b="1" dirty="0"/>
              <a:t> </a:t>
            </a:r>
            <a:r>
              <a:rPr lang="en-US" sz="2000" b="1" dirty="0" err="1"/>
              <a:t>Belajar</a:t>
            </a:r>
            <a:r>
              <a:rPr lang="en-US" sz="2000" b="1" dirty="0"/>
              <a:t> </a:t>
            </a:r>
            <a:r>
              <a:rPr lang="en-US" sz="2000" b="1" dirty="0" err="1"/>
              <a:t>Sosial</a:t>
            </a:r>
            <a:r>
              <a:rPr lang="en-US" sz="2000" b="1" dirty="0"/>
              <a:t> Bandura</a:t>
            </a:r>
            <a:r>
              <a:rPr lang="en-US" sz="2000" dirty="0"/>
              <a:t> </a:t>
            </a:r>
            <a:r>
              <a:rPr lang="en-US" sz="2000" dirty="0" err="1"/>
              <a:t>bahwa</a:t>
            </a:r>
            <a:r>
              <a:rPr lang="en-US" sz="2000" dirty="0"/>
              <a:t> </a:t>
            </a:r>
            <a:r>
              <a:rPr lang="en-US" sz="2000" dirty="0" err="1"/>
              <a:t>pembelajaran</a:t>
            </a:r>
            <a:r>
              <a:rPr lang="en-US" sz="2000" dirty="0"/>
              <a:t> </a:t>
            </a:r>
            <a:r>
              <a:rPr lang="en-US" sz="2000" dirty="0" err="1"/>
              <a:t>tidak</a:t>
            </a:r>
            <a:r>
              <a:rPr lang="en-US" sz="2000" dirty="0"/>
              <a:t> </a:t>
            </a:r>
            <a:r>
              <a:rPr lang="en-US" sz="2000" dirty="0" err="1"/>
              <a:t>hanya</a:t>
            </a:r>
            <a:r>
              <a:rPr lang="en-US" sz="2000" dirty="0"/>
              <a:t> </a:t>
            </a:r>
            <a:r>
              <a:rPr lang="en-US" sz="2000" dirty="0" err="1"/>
              <a:t>diperoleh</a:t>
            </a:r>
            <a:r>
              <a:rPr lang="en-US" sz="2000" dirty="0"/>
              <a:t> </a:t>
            </a:r>
            <a:r>
              <a:rPr lang="en-US" sz="2000" dirty="0" err="1"/>
              <a:t>melalui</a:t>
            </a:r>
            <a:r>
              <a:rPr lang="en-US" sz="2000" dirty="0"/>
              <a:t> </a:t>
            </a:r>
            <a:r>
              <a:rPr lang="en-US" sz="2000" dirty="0" err="1"/>
              <a:t>pengamatan</a:t>
            </a:r>
            <a:r>
              <a:rPr lang="en-US" sz="2000" dirty="0"/>
              <a:t> </a:t>
            </a:r>
            <a:r>
              <a:rPr lang="en-US" sz="2000" dirty="0" err="1"/>
              <a:t>terhadap</a:t>
            </a:r>
            <a:r>
              <a:rPr lang="en-US" sz="2000" dirty="0"/>
              <a:t> model, </a:t>
            </a:r>
            <a:r>
              <a:rPr lang="en-US" sz="2000" dirty="0" err="1"/>
              <a:t>tetapi</a:t>
            </a:r>
            <a:r>
              <a:rPr lang="en-US" sz="2000" dirty="0"/>
              <a:t> </a:t>
            </a:r>
            <a:r>
              <a:rPr lang="en-US" sz="2000" dirty="0" err="1"/>
              <a:t>juga</a:t>
            </a:r>
            <a:r>
              <a:rPr lang="en-US" sz="2000" dirty="0"/>
              <a:t> </a:t>
            </a:r>
            <a:r>
              <a:rPr lang="en-US" sz="2000" dirty="0" err="1"/>
              <a:t>melalui</a:t>
            </a:r>
            <a:r>
              <a:rPr lang="en-US" sz="2000" dirty="0"/>
              <a:t> </a:t>
            </a:r>
            <a:r>
              <a:rPr lang="en-US" sz="2000" i="1" dirty="0"/>
              <a:t>mastery experience</a:t>
            </a:r>
            <a:r>
              <a:rPr lang="en-US" sz="2000" dirty="0"/>
              <a:t> </a:t>
            </a:r>
            <a:r>
              <a:rPr lang="en-US" sz="2000" dirty="0" err="1"/>
              <a:t>dan</a:t>
            </a:r>
            <a:r>
              <a:rPr lang="en-US" sz="2000" dirty="0"/>
              <a:t> </a:t>
            </a:r>
            <a:r>
              <a:rPr lang="en-US" sz="2000" i="1" dirty="0"/>
              <a:t>vicarious learning</a:t>
            </a:r>
            <a:r>
              <a:rPr lang="en-US" sz="2000" dirty="0"/>
              <a:t>. </a:t>
            </a:r>
            <a:r>
              <a:rPr lang="en-US" sz="2000" dirty="0" err="1"/>
              <a:t>Anak</a:t>
            </a:r>
            <a:r>
              <a:rPr lang="en-US" sz="2000" dirty="0"/>
              <a:t> </a:t>
            </a:r>
            <a:r>
              <a:rPr lang="en-US" sz="2000" dirty="0" err="1"/>
              <a:t>memperoleh</a:t>
            </a:r>
            <a:r>
              <a:rPr lang="en-US" sz="2000" dirty="0"/>
              <a:t> </a:t>
            </a:r>
            <a:r>
              <a:rPr lang="en-US" sz="2000" dirty="0" err="1"/>
              <a:t>pengalaman</a:t>
            </a:r>
            <a:r>
              <a:rPr lang="en-US" sz="2000" dirty="0"/>
              <a:t> </a:t>
            </a:r>
            <a:r>
              <a:rPr lang="en-US" sz="2000" dirty="0" err="1"/>
              <a:t>keberhasilan</a:t>
            </a:r>
            <a:r>
              <a:rPr lang="en-US" sz="2000" dirty="0"/>
              <a:t> </a:t>
            </a:r>
            <a:r>
              <a:rPr lang="en-US" sz="2000" dirty="0" err="1"/>
              <a:t>ketika</a:t>
            </a:r>
            <a:r>
              <a:rPr lang="en-US" sz="2000" dirty="0"/>
              <a:t> </a:t>
            </a:r>
            <a:r>
              <a:rPr lang="en-US" sz="2000" dirty="0" err="1"/>
              <a:t>mampu</a:t>
            </a:r>
            <a:r>
              <a:rPr lang="en-US" sz="2000" dirty="0"/>
              <a:t> </a:t>
            </a:r>
            <a:r>
              <a:rPr lang="en-US" sz="2000" dirty="0" err="1"/>
              <a:t>menyelesaikan</a:t>
            </a:r>
            <a:r>
              <a:rPr lang="en-US" sz="2000" dirty="0"/>
              <a:t> </a:t>
            </a:r>
            <a:r>
              <a:rPr lang="en-US" sz="2000" dirty="0" err="1"/>
              <a:t>transaksi</a:t>
            </a:r>
            <a:r>
              <a:rPr lang="en-US" sz="2000" dirty="0"/>
              <a:t> </a:t>
            </a:r>
            <a:r>
              <a:rPr lang="en-US" sz="2000" dirty="0" err="1"/>
              <a:t>serta</a:t>
            </a:r>
            <a:r>
              <a:rPr lang="en-US" sz="2000" dirty="0"/>
              <a:t> </a:t>
            </a:r>
            <a:r>
              <a:rPr lang="en-US" sz="2000" dirty="0" err="1"/>
              <a:t>belajar</a:t>
            </a:r>
            <a:r>
              <a:rPr lang="en-US" sz="2000" dirty="0"/>
              <a:t> </a:t>
            </a:r>
            <a:r>
              <a:rPr lang="en-US" sz="2000" dirty="0" err="1"/>
              <a:t>dari</a:t>
            </a:r>
            <a:r>
              <a:rPr lang="en-US" sz="2000" dirty="0"/>
              <a:t> </a:t>
            </a:r>
            <a:r>
              <a:rPr lang="en-US" sz="2000" dirty="0" err="1"/>
              <a:t>keberhasilan</a:t>
            </a:r>
            <a:r>
              <a:rPr lang="en-US" sz="2000" dirty="0"/>
              <a:t> </a:t>
            </a:r>
            <a:r>
              <a:rPr lang="en-US" sz="2000" dirty="0" err="1"/>
              <a:t>teman</a:t>
            </a:r>
            <a:r>
              <a:rPr lang="en-US" sz="2000" dirty="0"/>
              <a:t> </a:t>
            </a:r>
            <a:r>
              <a:rPr lang="en-US" sz="2000" dirty="0" err="1"/>
              <a:t>sebaya</a:t>
            </a:r>
            <a:r>
              <a:rPr lang="en-US" sz="2000" dirty="0"/>
              <a:t>. Dari </a:t>
            </a:r>
            <a:r>
              <a:rPr lang="en-US" sz="2000" dirty="0" err="1"/>
              <a:t>perspektif</a:t>
            </a:r>
            <a:r>
              <a:rPr lang="en-US" sz="2000" dirty="0"/>
              <a:t> </a:t>
            </a:r>
            <a:r>
              <a:rPr lang="en-US" sz="2000" dirty="0" err="1"/>
              <a:t>pembelajaran</a:t>
            </a:r>
            <a:r>
              <a:rPr lang="en-US" sz="2000" dirty="0"/>
              <a:t> </a:t>
            </a:r>
            <a:r>
              <a:rPr lang="en-US" sz="2000" dirty="0" err="1"/>
              <a:t>kontekstual</a:t>
            </a:r>
            <a:r>
              <a:rPr lang="en-US" sz="2000" dirty="0"/>
              <a:t> </a:t>
            </a:r>
            <a:r>
              <a:rPr lang="en-US" sz="2000" dirty="0" err="1"/>
              <a:t>dan</a:t>
            </a:r>
            <a:r>
              <a:rPr lang="en-US" sz="2000" dirty="0"/>
              <a:t> </a:t>
            </a:r>
            <a:r>
              <a:rPr lang="en-US" sz="2000" b="1" dirty="0"/>
              <a:t>experiential learning</a:t>
            </a:r>
            <a:r>
              <a:rPr lang="en-US" sz="2000" dirty="0"/>
              <a:t>, </a:t>
            </a:r>
            <a:r>
              <a:rPr lang="en-US" sz="2000" dirty="0" err="1"/>
              <a:t>pengalaman</a:t>
            </a:r>
            <a:r>
              <a:rPr lang="en-US" sz="2000" dirty="0"/>
              <a:t> </a:t>
            </a:r>
            <a:r>
              <a:rPr lang="en-US" sz="2000" dirty="0" err="1"/>
              <a:t>transaksi</a:t>
            </a:r>
            <a:r>
              <a:rPr lang="en-US" sz="2000" dirty="0"/>
              <a:t> </a:t>
            </a:r>
            <a:r>
              <a:rPr lang="en-US" sz="2000" dirty="0" err="1"/>
              <a:t>secara</a:t>
            </a:r>
            <a:r>
              <a:rPr lang="en-US" sz="2000" dirty="0"/>
              <a:t> </a:t>
            </a:r>
            <a:r>
              <a:rPr lang="en-US" sz="2000" dirty="0" err="1"/>
              <a:t>langsung</a:t>
            </a:r>
            <a:r>
              <a:rPr lang="en-US" sz="2000" dirty="0"/>
              <a:t> </a:t>
            </a:r>
            <a:r>
              <a:rPr lang="en-US" sz="2000" dirty="0" err="1"/>
              <a:t>membantu</a:t>
            </a:r>
            <a:r>
              <a:rPr lang="en-US" sz="2000" dirty="0"/>
              <a:t> </a:t>
            </a:r>
            <a:r>
              <a:rPr lang="en-US" sz="2000" dirty="0" err="1"/>
              <a:t>anak</a:t>
            </a:r>
            <a:r>
              <a:rPr lang="en-US" sz="2000" dirty="0"/>
              <a:t> </a:t>
            </a:r>
            <a:r>
              <a:rPr lang="en-US" sz="2000" dirty="0" err="1"/>
              <a:t>memahami</a:t>
            </a:r>
            <a:r>
              <a:rPr lang="en-US" sz="2000" dirty="0"/>
              <a:t> </a:t>
            </a:r>
            <a:r>
              <a:rPr lang="en-US" sz="2000" dirty="0" err="1"/>
              <a:t>konsep</a:t>
            </a:r>
            <a:r>
              <a:rPr lang="en-US" sz="2000" dirty="0"/>
              <a:t> </a:t>
            </a:r>
            <a:r>
              <a:rPr lang="en-US" sz="2000" dirty="0" err="1"/>
              <a:t>numerasi</a:t>
            </a:r>
            <a:r>
              <a:rPr lang="en-US" sz="2000" dirty="0"/>
              <a:t> </a:t>
            </a:r>
            <a:r>
              <a:rPr lang="en-US" sz="2000" dirty="0" err="1"/>
              <a:t>sekaligus</a:t>
            </a:r>
            <a:r>
              <a:rPr lang="en-US" sz="2000" dirty="0"/>
              <a:t> </a:t>
            </a:r>
            <a:r>
              <a:rPr lang="en-US" sz="2000" dirty="0" err="1"/>
              <a:t>membangun</a:t>
            </a:r>
            <a:r>
              <a:rPr lang="en-US" sz="2000" dirty="0"/>
              <a:t> </a:t>
            </a:r>
            <a:r>
              <a:rPr lang="en-US" sz="2000" dirty="0" err="1"/>
              <a:t>kemandirian</a:t>
            </a:r>
            <a:r>
              <a:rPr lang="en-US" sz="2000" dirty="0"/>
              <a:t> </a:t>
            </a:r>
            <a:r>
              <a:rPr lang="en-US" sz="2000" dirty="0" err="1"/>
              <a:t>secara</a:t>
            </a:r>
            <a:r>
              <a:rPr lang="en-US" sz="2000" dirty="0"/>
              <a:t> </a:t>
            </a:r>
            <a:r>
              <a:rPr lang="en-US" sz="2000" dirty="0" err="1"/>
              <a:t>bertahap</a:t>
            </a:r>
            <a:r>
              <a:rPr lang="en-US" sz="2000" dirty="0"/>
              <a:t>.</a:t>
            </a:r>
            <a:endParaRPr sz="2000" dirty="0"/>
          </a:p>
        </p:txBody>
      </p:sp>
    </p:spTree>
    <p:extLst>
      <p:ext uri="{BB962C8B-B14F-4D97-AF65-F5344CB8AC3E}">
        <p14:creationId xmlns:p14="http://schemas.microsoft.com/office/powerpoint/2010/main" val="27960247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166758" y="11333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smtClean="0"/>
              <a:t>Pembahasan</a:t>
            </a:r>
            <a:endParaRPr dirty="0"/>
          </a:p>
        </p:txBody>
      </p:sp>
      <p:sp>
        <p:nvSpPr>
          <p:cNvPr id="78" name="Google Shape;78;g104f7abbb21_0_0"/>
          <p:cNvSpPr txBox="1">
            <a:spLocks noGrp="1"/>
          </p:cNvSpPr>
          <p:nvPr>
            <p:ph type="body" idx="1"/>
          </p:nvPr>
        </p:nvSpPr>
        <p:spPr>
          <a:xfrm>
            <a:off x="166758" y="960120"/>
            <a:ext cx="11830800" cy="5116952"/>
          </a:xfrm>
          <a:prstGeom prst="rect">
            <a:avLst/>
          </a:prstGeom>
          <a:noFill/>
          <a:ln>
            <a:noFill/>
          </a:ln>
        </p:spPr>
        <p:txBody>
          <a:bodyPr spcFirstLastPara="1" wrap="square" lIns="91425" tIns="45700" rIns="91425" bIns="45700" anchor="t" anchorCtr="0">
            <a:noAutofit/>
          </a:bodyPr>
          <a:lstStyle/>
          <a:p>
            <a:pPr marL="0" lvl="0" indent="0" algn="just">
              <a:buNone/>
            </a:pPr>
            <a:r>
              <a:rPr lang="en-US" sz="2100" dirty="0" smtClean="0"/>
              <a:t>	</a:t>
            </a:r>
            <a:r>
              <a:rPr lang="en-US" sz="2100" dirty="0" err="1" smtClean="0"/>
              <a:t>Aspek</a:t>
            </a:r>
            <a:r>
              <a:rPr lang="en-US" sz="2100" dirty="0" smtClean="0"/>
              <a:t> </a:t>
            </a:r>
            <a:r>
              <a:rPr lang="en-US" sz="2100" dirty="0" err="1"/>
              <a:t>tanggung</a:t>
            </a:r>
            <a:r>
              <a:rPr lang="en-US" sz="2100" dirty="0"/>
              <a:t> </a:t>
            </a:r>
            <a:r>
              <a:rPr lang="en-US" sz="2100" dirty="0" err="1"/>
              <a:t>jawab</a:t>
            </a:r>
            <a:r>
              <a:rPr lang="en-US" sz="2100" dirty="0"/>
              <a:t> </a:t>
            </a:r>
            <a:r>
              <a:rPr lang="en-US" sz="2100" dirty="0" err="1"/>
              <a:t>berkembang</a:t>
            </a:r>
            <a:r>
              <a:rPr lang="en-US" sz="2100" dirty="0"/>
              <a:t> </a:t>
            </a:r>
            <a:r>
              <a:rPr lang="en-US" sz="2100" dirty="0" err="1"/>
              <a:t>pada</a:t>
            </a:r>
            <a:r>
              <a:rPr lang="en-US" sz="2100" dirty="0"/>
              <a:t> </a:t>
            </a:r>
            <a:r>
              <a:rPr lang="en-US" sz="2100" dirty="0" err="1"/>
              <a:t>kategori</a:t>
            </a:r>
            <a:r>
              <a:rPr lang="en-US" sz="2100" dirty="0"/>
              <a:t> </a:t>
            </a:r>
            <a:r>
              <a:rPr lang="en-US" sz="2100" dirty="0" err="1"/>
              <a:t>sangat</a:t>
            </a:r>
            <a:r>
              <a:rPr lang="en-US" sz="2100" dirty="0"/>
              <a:t> </a:t>
            </a:r>
            <a:r>
              <a:rPr lang="en-US" sz="2100" dirty="0" err="1"/>
              <a:t>baik</a:t>
            </a:r>
            <a:r>
              <a:rPr lang="en-US" sz="2100" dirty="0"/>
              <a:t> </a:t>
            </a:r>
            <a:r>
              <a:rPr lang="en-US" sz="2100" dirty="0" err="1"/>
              <a:t>karena</a:t>
            </a:r>
            <a:r>
              <a:rPr lang="en-US" sz="2100" dirty="0"/>
              <a:t> </a:t>
            </a:r>
            <a:r>
              <a:rPr lang="en-US" sz="2100" dirty="0" err="1"/>
              <a:t>anak</a:t>
            </a:r>
            <a:r>
              <a:rPr lang="en-US" sz="2100" dirty="0"/>
              <a:t> </a:t>
            </a:r>
            <a:r>
              <a:rPr lang="en-US" sz="2100" dirty="0" err="1"/>
              <a:t>diberikan</a:t>
            </a:r>
            <a:r>
              <a:rPr lang="en-US" sz="2100" dirty="0"/>
              <a:t> </a:t>
            </a:r>
            <a:r>
              <a:rPr lang="en-US" sz="2100" dirty="0" err="1"/>
              <a:t>kesempatan</a:t>
            </a:r>
            <a:r>
              <a:rPr lang="en-US" sz="2100" dirty="0"/>
              <a:t> </a:t>
            </a:r>
            <a:r>
              <a:rPr lang="en-US" sz="2100" dirty="0" err="1"/>
              <a:t>menjalankan</a:t>
            </a:r>
            <a:r>
              <a:rPr lang="en-US" sz="2100" dirty="0"/>
              <a:t> </a:t>
            </a:r>
            <a:r>
              <a:rPr lang="en-US" sz="2100" dirty="0" err="1"/>
              <a:t>peran</a:t>
            </a:r>
            <a:r>
              <a:rPr lang="en-US" sz="2100" dirty="0"/>
              <a:t> </a:t>
            </a:r>
            <a:r>
              <a:rPr lang="en-US" sz="2100" dirty="0" err="1"/>
              <a:t>secara</a:t>
            </a:r>
            <a:r>
              <a:rPr lang="en-US" sz="2100" dirty="0"/>
              <a:t> </a:t>
            </a:r>
            <a:r>
              <a:rPr lang="en-US" sz="2100" dirty="0" err="1"/>
              <a:t>nyata</a:t>
            </a:r>
            <a:r>
              <a:rPr lang="en-US" sz="2100" dirty="0"/>
              <a:t> </a:t>
            </a:r>
            <a:r>
              <a:rPr lang="en-US" sz="2100" dirty="0" err="1"/>
              <a:t>sebagai</a:t>
            </a:r>
            <a:r>
              <a:rPr lang="en-US" sz="2100" dirty="0"/>
              <a:t> </a:t>
            </a:r>
            <a:r>
              <a:rPr lang="en-US" sz="2100" dirty="0" err="1"/>
              <a:t>penjual</a:t>
            </a:r>
            <a:r>
              <a:rPr lang="en-US" sz="2100" dirty="0"/>
              <a:t> </a:t>
            </a:r>
            <a:r>
              <a:rPr lang="en-US" sz="2100" dirty="0" err="1"/>
              <a:t>maupun</a:t>
            </a:r>
            <a:r>
              <a:rPr lang="en-US" sz="2100" dirty="0"/>
              <a:t> </a:t>
            </a:r>
            <a:r>
              <a:rPr lang="en-US" sz="2100" dirty="0" err="1"/>
              <a:t>pembeli</a:t>
            </a:r>
            <a:r>
              <a:rPr lang="en-US" sz="2100" dirty="0"/>
              <a:t> </a:t>
            </a:r>
            <a:r>
              <a:rPr lang="en-US" sz="2100" dirty="0" err="1"/>
              <a:t>hingga</a:t>
            </a:r>
            <a:r>
              <a:rPr lang="en-US" sz="2100" dirty="0"/>
              <a:t> </a:t>
            </a:r>
            <a:r>
              <a:rPr lang="en-US" sz="2100" dirty="0" err="1"/>
              <a:t>kegiatan</a:t>
            </a:r>
            <a:r>
              <a:rPr lang="en-US" sz="2100" dirty="0"/>
              <a:t> </a:t>
            </a:r>
            <a:r>
              <a:rPr lang="en-US" sz="2100" dirty="0" err="1"/>
              <a:t>selesai</a:t>
            </a:r>
            <a:r>
              <a:rPr lang="en-US" sz="2100" dirty="0"/>
              <a:t>. </a:t>
            </a:r>
            <a:r>
              <a:rPr lang="en-US" sz="2100" dirty="0" err="1"/>
              <a:t>Hasil</a:t>
            </a:r>
            <a:r>
              <a:rPr lang="en-US" sz="2100" dirty="0"/>
              <a:t> </a:t>
            </a:r>
            <a:r>
              <a:rPr lang="en-US" sz="2100" dirty="0" err="1"/>
              <a:t>ini</a:t>
            </a:r>
            <a:r>
              <a:rPr lang="en-US" sz="2100" dirty="0"/>
              <a:t> </a:t>
            </a:r>
            <a:r>
              <a:rPr lang="en-US" sz="2100" dirty="0" err="1"/>
              <a:t>mendukung</a:t>
            </a:r>
            <a:r>
              <a:rPr lang="en-US" sz="2100" dirty="0"/>
              <a:t> </a:t>
            </a:r>
            <a:r>
              <a:rPr lang="en-US" sz="2100" b="1" dirty="0" err="1"/>
              <a:t>Teori</a:t>
            </a:r>
            <a:r>
              <a:rPr lang="en-US" sz="2100" b="1" dirty="0"/>
              <a:t> </a:t>
            </a:r>
            <a:r>
              <a:rPr lang="en-US" sz="2100" b="1" dirty="0" err="1"/>
              <a:t>Belajar</a:t>
            </a:r>
            <a:r>
              <a:rPr lang="en-US" sz="2100" b="1" dirty="0"/>
              <a:t> </a:t>
            </a:r>
            <a:r>
              <a:rPr lang="en-US" sz="2100" b="1" dirty="0" err="1"/>
              <a:t>Sosial</a:t>
            </a:r>
            <a:r>
              <a:rPr lang="en-US" sz="2100" b="1" dirty="0"/>
              <a:t> Bandura</a:t>
            </a:r>
            <a:r>
              <a:rPr lang="en-US" sz="2100" dirty="0"/>
              <a:t> yang </a:t>
            </a:r>
            <a:r>
              <a:rPr lang="en-US" sz="2100" dirty="0" err="1"/>
              <a:t>menjelaskan</a:t>
            </a:r>
            <a:r>
              <a:rPr lang="en-US" sz="2100" dirty="0"/>
              <a:t> </a:t>
            </a:r>
            <a:r>
              <a:rPr lang="en-US" sz="2100" dirty="0" err="1"/>
              <a:t>bahwa</a:t>
            </a:r>
            <a:r>
              <a:rPr lang="en-US" sz="2100" dirty="0"/>
              <a:t> </a:t>
            </a:r>
            <a:r>
              <a:rPr lang="en-US" sz="2100" dirty="0" err="1"/>
              <a:t>perilaku</a:t>
            </a:r>
            <a:r>
              <a:rPr lang="en-US" sz="2100" dirty="0"/>
              <a:t> </a:t>
            </a:r>
            <a:r>
              <a:rPr lang="en-US" sz="2100" dirty="0" err="1"/>
              <a:t>berkembang</a:t>
            </a:r>
            <a:r>
              <a:rPr lang="en-US" sz="2100" dirty="0"/>
              <a:t> </a:t>
            </a:r>
            <a:r>
              <a:rPr lang="en-US" sz="2100" dirty="0" err="1"/>
              <a:t>melalui</a:t>
            </a:r>
            <a:r>
              <a:rPr lang="en-US" sz="2100" dirty="0"/>
              <a:t> </a:t>
            </a:r>
            <a:r>
              <a:rPr lang="en-US" sz="2100" dirty="0" err="1"/>
              <a:t>interaksi</a:t>
            </a:r>
            <a:r>
              <a:rPr lang="en-US" sz="2100" dirty="0"/>
              <a:t> </a:t>
            </a:r>
            <a:r>
              <a:rPr lang="en-US" sz="2100" dirty="0" err="1"/>
              <a:t>antara</a:t>
            </a:r>
            <a:r>
              <a:rPr lang="en-US" sz="2100" dirty="0"/>
              <a:t> </a:t>
            </a:r>
            <a:r>
              <a:rPr lang="en-US" sz="2100" dirty="0" err="1"/>
              <a:t>individu</a:t>
            </a:r>
            <a:r>
              <a:rPr lang="en-US" sz="2100" dirty="0"/>
              <a:t>, </a:t>
            </a:r>
            <a:r>
              <a:rPr lang="en-US" sz="2100" dirty="0" err="1"/>
              <a:t>perilaku</a:t>
            </a:r>
            <a:r>
              <a:rPr lang="en-US" sz="2100" dirty="0"/>
              <a:t>, </a:t>
            </a:r>
            <a:r>
              <a:rPr lang="en-US" sz="2100" dirty="0" err="1"/>
              <a:t>dan</a:t>
            </a:r>
            <a:r>
              <a:rPr lang="en-US" sz="2100" dirty="0"/>
              <a:t> </a:t>
            </a:r>
            <a:r>
              <a:rPr lang="en-US" sz="2100" dirty="0" err="1"/>
              <a:t>lingkungan</a:t>
            </a:r>
            <a:r>
              <a:rPr lang="en-US" sz="2100" dirty="0"/>
              <a:t>. Guru </a:t>
            </a:r>
            <a:r>
              <a:rPr lang="en-US" sz="2100" dirty="0" err="1"/>
              <a:t>memberikan</a:t>
            </a:r>
            <a:r>
              <a:rPr lang="en-US" sz="2100" dirty="0"/>
              <a:t> </a:t>
            </a:r>
            <a:r>
              <a:rPr lang="en-US" sz="2100" dirty="0" err="1"/>
              <a:t>arahan</a:t>
            </a:r>
            <a:r>
              <a:rPr lang="en-US" sz="2100" dirty="0"/>
              <a:t> </a:t>
            </a:r>
            <a:r>
              <a:rPr lang="en-US" sz="2100" dirty="0" err="1"/>
              <a:t>serta</a:t>
            </a:r>
            <a:r>
              <a:rPr lang="en-US" sz="2100" dirty="0"/>
              <a:t> </a:t>
            </a:r>
            <a:r>
              <a:rPr lang="en-US" sz="2100" dirty="0" err="1"/>
              <a:t>penguatan</a:t>
            </a:r>
            <a:r>
              <a:rPr lang="en-US" sz="2100" dirty="0"/>
              <a:t> </a:t>
            </a:r>
            <a:r>
              <a:rPr lang="en-US" sz="2100" dirty="0" err="1"/>
              <a:t>positif</a:t>
            </a:r>
            <a:r>
              <a:rPr lang="en-US" sz="2100" dirty="0"/>
              <a:t> </a:t>
            </a:r>
            <a:r>
              <a:rPr lang="en-US" sz="2100" dirty="0" err="1"/>
              <a:t>ketika</a:t>
            </a:r>
            <a:r>
              <a:rPr lang="en-US" sz="2100" dirty="0"/>
              <a:t> </a:t>
            </a:r>
            <a:r>
              <a:rPr lang="en-US" sz="2100" dirty="0" err="1"/>
              <a:t>anak</a:t>
            </a:r>
            <a:r>
              <a:rPr lang="en-US" sz="2100" dirty="0"/>
              <a:t> </a:t>
            </a:r>
            <a:r>
              <a:rPr lang="en-US" sz="2100" dirty="0" err="1"/>
              <a:t>mampu</a:t>
            </a:r>
            <a:r>
              <a:rPr lang="en-US" sz="2100" dirty="0"/>
              <a:t> </a:t>
            </a:r>
            <a:r>
              <a:rPr lang="en-US" sz="2100" dirty="0" err="1"/>
              <a:t>menjalankan</a:t>
            </a:r>
            <a:r>
              <a:rPr lang="en-US" sz="2100" dirty="0"/>
              <a:t> </a:t>
            </a:r>
            <a:r>
              <a:rPr lang="en-US" sz="2100" dirty="0" err="1"/>
              <a:t>tanggung</a:t>
            </a:r>
            <a:r>
              <a:rPr lang="en-US" sz="2100" dirty="0"/>
              <a:t> </a:t>
            </a:r>
            <a:r>
              <a:rPr lang="en-US" sz="2100" dirty="0" err="1"/>
              <a:t>jawabnya</a:t>
            </a:r>
            <a:r>
              <a:rPr lang="en-US" sz="2100" dirty="0"/>
              <a:t> </a:t>
            </a:r>
            <a:r>
              <a:rPr lang="en-US" sz="2100" dirty="0" err="1"/>
              <a:t>sehingga</a:t>
            </a:r>
            <a:r>
              <a:rPr lang="en-US" sz="2100" dirty="0"/>
              <a:t> </a:t>
            </a:r>
            <a:r>
              <a:rPr lang="en-US" sz="2100" dirty="0" err="1"/>
              <a:t>perilaku</a:t>
            </a:r>
            <a:r>
              <a:rPr lang="en-US" sz="2100" dirty="0"/>
              <a:t> </a:t>
            </a:r>
            <a:r>
              <a:rPr lang="en-US" sz="2100" dirty="0" err="1"/>
              <a:t>bertanggung</a:t>
            </a:r>
            <a:r>
              <a:rPr lang="en-US" sz="2100" dirty="0"/>
              <a:t> </a:t>
            </a:r>
            <a:r>
              <a:rPr lang="en-US" sz="2100" dirty="0" err="1"/>
              <a:t>jawab</a:t>
            </a:r>
            <a:r>
              <a:rPr lang="en-US" sz="2100" dirty="0"/>
              <a:t> </a:t>
            </a:r>
            <a:r>
              <a:rPr lang="en-US" sz="2100" dirty="0" err="1"/>
              <a:t>terbentuk</a:t>
            </a:r>
            <a:r>
              <a:rPr lang="en-US" sz="2100" dirty="0"/>
              <a:t> </a:t>
            </a:r>
            <a:r>
              <a:rPr lang="en-US" sz="2100" dirty="0" err="1"/>
              <a:t>melalui</a:t>
            </a:r>
            <a:r>
              <a:rPr lang="en-US" sz="2100" dirty="0"/>
              <a:t> </a:t>
            </a:r>
            <a:r>
              <a:rPr lang="en-US" sz="2100" dirty="0" err="1"/>
              <a:t>pembiasaan</a:t>
            </a:r>
            <a:r>
              <a:rPr lang="en-US" sz="2100" dirty="0"/>
              <a:t> </a:t>
            </a:r>
            <a:r>
              <a:rPr lang="en-US" sz="2100" dirty="0" err="1"/>
              <a:t>dan</a:t>
            </a:r>
            <a:r>
              <a:rPr lang="en-US" sz="2100" dirty="0"/>
              <a:t> </a:t>
            </a:r>
            <a:r>
              <a:rPr lang="en-US" sz="2100" dirty="0" err="1"/>
              <a:t>pengalaman</a:t>
            </a:r>
            <a:r>
              <a:rPr lang="en-US" sz="2100" dirty="0"/>
              <a:t> </a:t>
            </a:r>
            <a:r>
              <a:rPr lang="en-US" sz="2100" dirty="0" err="1"/>
              <a:t>langsung</a:t>
            </a:r>
            <a:r>
              <a:rPr lang="en-US" sz="2100" dirty="0"/>
              <a:t>. </a:t>
            </a:r>
            <a:r>
              <a:rPr lang="en-US" sz="2100" dirty="0" err="1"/>
              <a:t>Pembelajaran</a:t>
            </a:r>
            <a:r>
              <a:rPr lang="en-US" sz="2100" dirty="0"/>
              <a:t> </a:t>
            </a:r>
            <a:r>
              <a:rPr lang="en-US" sz="2100" dirty="0" err="1"/>
              <a:t>kontekstual</a:t>
            </a:r>
            <a:r>
              <a:rPr lang="en-US" sz="2100" dirty="0"/>
              <a:t> </a:t>
            </a:r>
            <a:r>
              <a:rPr lang="en-US" sz="2100" dirty="0" err="1"/>
              <a:t>juga</a:t>
            </a:r>
            <a:r>
              <a:rPr lang="en-US" sz="2100" dirty="0"/>
              <a:t> </a:t>
            </a:r>
            <a:r>
              <a:rPr lang="en-US" sz="2100" dirty="0" err="1"/>
              <a:t>membantu</a:t>
            </a:r>
            <a:r>
              <a:rPr lang="en-US" sz="2100" dirty="0"/>
              <a:t> </a:t>
            </a:r>
            <a:r>
              <a:rPr lang="en-US" sz="2100" dirty="0" err="1"/>
              <a:t>anak</a:t>
            </a:r>
            <a:r>
              <a:rPr lang="en-US" sz="2100" dirty="0"/>
              <a:t> </a:t>
            </a:r>
            <a:r>
              <a:rPr lang="en-US" sz="2100" dirty="0" err="1"/>
              <a:t>memahami</a:t>
            </a:r>
            <a:r>
              <a:rPr lang="en-US" sz="2100" dirty="0"/>
              <a:t> </a:t>
            </a:r>
            <a:r>
              <a:rPr lang="en-US" sz="2100" dirty="0" err="1"/>
              <a:t>bahwa</a:t>
            </a:r>
            <a:r>
              <a:rPr lang="en-US" sz="2100" dirty="0"/>
              <a:t> </a:t>
            </a:r>
            <a:r>
              <a:rPr lang="en-US" sz="2100" dirty="0" err="1"/>
              <a:t>setiap</a:t>
            </a:r>
            <a:r>
              <a:rPr lang="en-US" sz="2100" dirty="0"/>
              <a:t> </a:t>
            </a:r>
            <a:r>
              <a:rPr lang="en-US" sz="2100" dirty="0" err="1"/>
              <a:t>peran</a:t>
            </a:r>
            <a:r>
              <a:rPr lang="en-US" sz="2100" dirty="0"/>
              <a:t> </a:t>
            </a:r>
            <a:r>
              <a:rPr lang="en-US" sz="2100" dirty="0" err="1"/>
              <a:t>memiliki</a:t>
            </a:r>
            <a:r>
              <a:rPr lang="en-US" sz="2100" dirty="0"/>
              <a:t> </a:t>
            </a:r>
            <a:r>
              <a:rPr lang="en-US" sz="2100" dirty="0" err="1"/>
              <a:t>tugas</a:t>
            </a:r>
            <a:r>
              <a:rPr lang="en-US" sz="2100" dirty="0"/>
              <a:t> </a:t>
            </a:r>
            <a:r>
              <a:rPr lang="en-US" sz="2100" dirty="0" err="1"/>
              <a:t>dan</a:t>
            </a:r>
            <a:r>
              <a:rPr lang="en-US" sz="2100" dirty="0"/>
              <a:t> </a:t>
            </a:r>
            <a:r>
              <a:rPr lang="en-US" sz="2100" dirty="0" err="1"/>
              <a:t>konsekuensi</a:t>
            </a:r>
            <a:r>
              <a:rPr lang="en-US" sz="2100" dirty="0"/>
              <a:t> </a:t>
            </a:r>
            <a:r>
              <a:rPr lang="en-US" sz="2100" dirty="0" err="1"/>
              <a:t>dalam</a:t>
            </a:r>
            <a:r>
              <a:rPr lang="en-US" sz="2100" dirty="0"/>
              <a:t> </a:t>
            </a:r>
            <a:r>
              <a:rPr lang="en-US" sz="2100" dirty="0" err="1"/>
              <a:t>kehidupan</a:t>
            </a:r>
            <a:r>
              <a:rPr lang="en-US" sz="2100" dirty="0"/>
              <a:t> </a:t>
            </a:r>
            <a:r>
              <a:rPr lang="en-US" sz="2100" dirty="0" err="1" smtClean="0"/>
              <a:t>sehari-hari</a:t>
            </a:r>
            <a:endParaRPr lang="en-US" sz="2100" dirty="0" smtClean="0"/>
          </a:p>
          <a:p>
            <a:pPr marL="0" lvl="0" indent="0" algn="just">
              <a:buNone/>
            </a:pPr>
            <a:r>
              <a:rPr lang="en-US" sz="2100" dirty="0" smtClean="0"/>
              <a:t>	</a:t>
            </a:r>
            <a:r>
              <a:rPr lang="en-US" sz="2100" dirty="0" err="1" smtClean="0"/>
              <a:t>Kepercayaan</a:t>
            </a:r>
            <a:r>
              <a:rPr lang="en-US" sz="2100" dirty="0" smtClean="0"/>
              <a:t> </a:t>
            </a:r>
            <a:r>
              <a:rPr lang="en-US" sz="2100" dirty="0" err="1"/>
              <a:t>diri</a:t>
            </a:r>
            <a:r>
              <a:rPr lang="en-US" sz="2100" dirty="0"/>
              <a:t> </a:t>
            </a:r>
            <a:r>
              <a:rPr lang="en-US" sz="2100" dirty="0" err="1"/>
              <a:t>anak</a:t>
            </a:r>
            <a:r>
              <a:rPr lang="en-US" sz="2100" dirty="0"/>
              <a:t> </a:t>
            </a:r>
            <a:r>
              <a:rPr lang="en-US" sz="2100" dirty="0" err="1"/>
              <a:t>berkembang</a:t>
            </a:r>
            <a:r>
              <a:rPr lang="en-US" sz="2100" dirty="0"/>
              <a:t> </a:t>
            </a:r>
            <a:r>
              <a:rPr lang="en-US" sz="2100" dirty="0" err="1"/>
              <a:t>pada</a:t>
            </a:r>
            <a:r>
              <a:rPr lang="en-US" sz="2100" dirty="0"/>
              <a:t> </a:t>
            </a:r>
            <a:r>
              <a:rPr lang="en-US" sz="2100" dirty="0" err="1"/>
              <a:t>kategori</a:t>
            </a:r>
            <a:r>
              <a:rPr lang="en-US" sz="2100" dirty="0"/>
              <a:t> </a:t>
            </a:r>
            <a:r>
              <a:rPr lang="en-US" sz="2100" dirty="0" err="1"/>
              <a:t>baik</a:t>
            </a:r>
            <a:r>
              <a:rPr lang="en-US" sz="2100" dirty="0"/>
              <a:t> </a:t>
            </a:r>
            <a:r>
              <a:rPr lang="en-US" sz="2100" dirty="0" err="1"/>
              <a:t>karena</a:t>
            </a:r>
            <a:r>
              <a:rPr lang="en-US" sz="2100" dirty="0"/>
              <a:t> </a:t>
            </a:r>
            <a:r>
              <a:rPr lang="en-US" sz="2100" dirty="0" err="1"/>
              <a:t>anak</a:t>
            </a:r>
            <a:r>
              <a:rPr lang="en-US" sz="2100" dirty="0"/>
              <a:t> </a:t>
            </a:r>
            <a:r>
              <a:rPr lang="en-US" sz="2100" dirty="0" err="1"/>
              <a:t>memperoleh</a:t>
            </a:r>
            <a:r>
              <a:rPr lang="en-US" sz="2100" dirty="0"/>
              <a:t> </a:t>
            </a:r>
            <a:r>
              <a:rPr lang="en-US" sz="2100" dirty="0" err="1"/>
              <a:t>pengalaman</a:t>
            </a:r>
            <a:r>
              <a:rPr lang="en-US" sz="2100" dirty="0"/>
              <a:t> </a:t>
            </a:r>
            <a:r>
              <a:rPr lang="en-US" sz="2100" dirty="0" err="1"/>
              <a:t>berhasil</a:t>
            </a:r>
            <a:r>
              <a:rPr lang="en-US" sz="2100" dirty="0"/>
              <a:t> </a:t>
            </a:r>
            <a:r>
              <a:rPr lang="en-US" sz="2100" dirty="0" err="1"/>
              <a:t>dalam</a:t>
            </a:r>
            <a:r>
              <a:rPr lang="en-US" sz="2100" dirty="0"/>
              <a:t> </a:t>
            </a:r>
            <a:r>
              <a:rPr lang="en-US" sz="2100" dirty="0" err="1"/>
              <a:t>menawarkan</a:t>
            </a:r>
            <a:r>
              <a:rPr lang="en-US" sz="2100" dirty="0"/>
              <a:t> </a:t>
            </a:r>
            <a:r>
              <a:rPr lang="en-US" sz="2100" dirty="0" err="1"/>
              <a:t>barang</a:t>
            </a:r>
            <a:r>
              <a:rPr lang="en-US" sz="2100" dirty="0"/>
              <a:t>, </a:t>
            </a:r>
            <a:r>
              <a:rPr lang="en-US" sz="2100" dirty="0" err="1"/>
              <a:t>berkomunikasi</a:t>
            </a:r>
            <a:r>
              <a:rPr lang="en-US" sz="2100" dirty="0"/>
              <a:t>, </a:t>
            </a:r>
            <a:r>
              <a:rPr lang="en-US" sz="2100" dirty="0" err="1"/>
              <a:t>dan</a:t>
            </a:r>
            <a:r>
              <a:rPr lang="en-US" sz="2100" dirty="0"/>
              <a:t> </a:t>
            </a:r>
            <a:r>
              <a:rPr lang="en-US" sz="2100" dirty="0" err="1"/>
              <a:t>melakukan</a:t>
            </a:r>
            <a:r>
              <a:rPr lang="en-US" sz="2100" dirty="0"/>
              <a:t> </a:t>
            </a:r>
            <a:r>
              <a:rPr lang="en-US" sz="2100" dirty="0" err="1"/>
              <a:t>transaksi</a:t>
            </a:r>
            <a:r>
              <a:rPr lang="en-US" sz="2100" dirty="0"/>
              <a:t>. </a:t>
            </a:r>
            <a:r>
              <a:rPr lang="en-US" sz="2100" dirty="0" err="1"/>
              <a:t>Temuan</a:t>
            </a:r>
            <a:r>
              <a:rPr lang="en-US" sz="2100" dirty="0"/>
              <a:t> </a:t>
            </a:r>
            <a:r>
              <a:rPr lang="en-US" sz="2100" dirty="0" err="1"/>
              <a:t>ini</a:t>
            </a:r>
            <a:r>
              <a:rPr lang="en-US" sz="2100" dirty="0"/>
              <a:t> </a:t>
            </a:r>
            <a:r>
              <a:rPr lang="en-US" sz="2100" dirty="0" err="1"/>
              <a:t>sesuai</a:t>
            </a:r>
            <a:r>
              <a:rPr lang="en-US" sz="2100" dirty="0"/>
              <a:t> </a:t>
            </a:r>
            <a:r>
              <a:rPr lang="en-US" sz="2100" dirty="0" err="1"/>
              <a:t>dengan</a:t>
            </a:r>
            <a:r>
              <a:rPr lang="en-US" sz="2100" dirty="0"/>
              <a:t> </a:t>
            </a:r>
            <a:r>
              <a:rPr lang="en-US" sz="2100" dirty="0" err="1"/>
              <a:t>konsep</a:t>
            </a:r>
            <a:r>
              <a:rPr lang="en-US" sz="2100" dirty="0"/>
              <a:t> </a:t>
            </a:r>
            <a:r>
              <a:rPr lang="en-US" sz="2100" b="1" dirty="0"/>
              <a:t>self-efficacy</a:t>
            </a:r>
            <a:r>
              <a:rPr lang="en-US" sz="2100" dirty="0"/>
              <a:t> </a:t>
            </a:r>
            <a:r>
              <a:rPr lang="en-US" sz="2100" dirty="0" err="1"/>
              <a:t>dalam</a:t>
            </a:r>
            <a:r>
              <a:rPr lang="en-US" sz="2100" dirty="0"/>
              <a:t> </a:t>
            </a:r>
            <a:r>
              <a:rPr lang="en-US" sz="2100" b="1" dirty="0" err="1"/>
              <a:t>Teori</a:t>
            </a:r>
            <a:r>
              <a:rPr lang="en-US" sz="2100" b="1" dirty="0"/>
              <a:t> </a:t>
            </a:r>
            <a:r>
              <a:rPr lang="en-US" sz="2100" b="1" dirty="0" err="1"/>
              <a:t>Belajar</a:t>
            </a:r>
            <a:r>
              <a:rPr lang="en-US" sz="2100" b="1" dirty="0"/>
              <a:t> </a:t>
            </a:r>
            <a:r>
              <a:rPr lang="en-US" sz="2100" b="1" dirty="0" err="1"/>
              <a:t>Sosial</a:t>
            </a:r>
            <a:r>
              <a:rPr lang="en-US" sz="2100" b="1" dirty="0"/>
              <a:t> Bandura</a:t>
            </a:r>
            <a:r>
              <a:rPr lang="en-US" sz="2100" dirty="0"/>
              <a:t>, yang </a:t>
            </a:r>
            <a:r>
              <a:rPr lang="en-US" sz="2100" dirty="0" err="1"/>
              <a:t>menjelaskan</a:t>
            </a:r>
            <a:r>
              <a:rPr lang="en-US" sz="2100" dirty="0"/>
              <a:t> </a:t>
            </a:r>
            <a:r>
              <a:rPr lang="en-US" sz="2100" dirty="0" err="1"/>
              <a:t>bahwa</a:t>
            </a:r>
            <a:r>
              <a:rPr lang="en-US" sz="2100" dirty="0"/>
              <a:t> </a:t>
            </a:r>
            <a:r>
              <a:rPr lang="en-US" sz="2100" dirty="0" err="1"/>
              <a:t>keyakinan</a:t>
            </a:r>
            <a:r>
              <a:rPr lang="en-US" sz="2100" dirty="0"/>
              <a:t> </a:t>
            </a:r>
            <a:r>
              <a:rPr lang="en-US" sz="2100" dirty="0" err="1"/>
              <a:t>terhadap</a:t>
            </a:r>
            <a:r>
              <a:rPr lang="en-US" sz="2100" dirty="0"/>
              <a:t> </a:t>
            </a:r>
            <a:r>
              <a:rPr lang="en-US" sz="2100" dirty="0" err="1"/>
              <a:t>kemampuan</a:t>
            </a:r>
            <a:r>
              <a:rPr lang="en-US" sz="2100" dirty="0"/>
              <a:t> </a:t>
            </a:r>
            <a:r>
              <a:rPr lang="en-US" sz="2100" dirty="0" err="1"/>
              <a:t>diri</a:t>
            </a:r>
            <a:r>
              <a:rPr lang="en-US" sz="2100" dirty="0"/>
              <a:t> </a:t>
            </a:r>
            <a:r>
              <a:rPr lang="en-US" sz="2100" dirty="0" err="1"/>
              <a:t>meningkat</a:t>
            </a:r>
            <a:r>
              <a:rPr lang="en-US" sz="2100" dirty="0"/>
              <a:t> </a:t>
            </a:r>
            <a:r>
              <a:rPr lang="en-US" sz="2100" dirty="0" err="1"/>
              <a:t>setelah</a:t>
            </a:r>
            <a:r>
              <a:rPr lang="en-US" sz="2100" dirty="0"/>
              <a:t> </a:t>
            </a:r>
            <a:r>
              <a:rPr lang="en-US" sz="2100" dirty="0" err="1"/>
              <a:t>individu</a:t>
            </a:r>
            <a:r>
              <a:rPr lang="en-US" sz="2100" dirty="0"/>
              <a:t> </a:t>
            </a:r>
            <a:r>
              <a:rPr lang="en-US" sz="2100" dirty="0" err="1"/>
              <a:t>berhasil</a:t>
            </a:r>
            <a:r>
              <a:rPr lang="en-US" sz="2100" dirty="0"/>
              <a:t> </a:t>
            </a:r>
            <a:r>
              <a:rPr lang="en-US" sz="2100" dirty="0" err="1"/>
              <a:t>menyelesaikan</a:t>
            </a:r>
            <a:r>
              <a:rPr lang="en-US" sz="2100" dirty="0"/>
              <a:t> </a:t>
            </a:r>
            <a:r>
              <a:rPr lang="en-US" sz="2100" dirty="0" err="1"/>
              <a:t>suatu</a:t>
            </a:r>
            <a:r>
              <a:rPr lang="en-US" sz="2100" dirty="0"/>
              <a:t> </a:t>
            </a:r>
            <a:r>
              <a:rPr lang="en-US" sz="2100" dirty="0" err="1"/>
              <a:t>tugas</a:t>
            </a:r>
            <a:r>
              <a:rPr lang="en-US" sz="2100" dirty="0"/>
              <a:t>. </a:t>
            </a:r>
            <a:r>
              <a:rPr lang="en-US" sz="2100" dirty="0" err="1"/>
              <a:t>Penguatan</a:t>
            </a:r>
            <a:r>
              <a:rPr lang="en-US" sz="2100" dirty="0"/>
              <a:t> </a:t>
            </a:r>
            <a:r>
              <a:rPr lang="en-US" sz="2100" dirty="0" err="1"/>
              <a:t>positif</a:t>
            </a:r>
            <a:r>
              <a:rPr lang="en-US" sz="2100" dirty="0"/>
              <a:t> </a:t>
            </a:r>
            <a:r>
              <a:rPr lang="en-US" sz="2100" dirty="0" err="1"/>
              <a:t>dari</a:t>
            </a:r>
            <a:r>
              <a:rPr lang="en-US" sz="2100" dirty="0"/>
              <a:t> guru </a:t>
            </a:r>
            <a:r>
              <a:rPr lang="en-US" sz="2100" dirty="0" err="1"/>
              <a:t>dan</a:t>
            </a:r>
            <a:r>
              <a:rPr lang="en-US" sz="2100" dirty="0"/>
              <a:t> </a:t>
            </a:r>
            <a:r>
              <a:rPr lang="en-US" sz="2100" dirty="0" err="1"/>
              <a:t>pengamatan</a:t>
            </a:r>
            <a:r>
              <a:rPr lang="en-US" sz="2100" dirty="0"/>
              <a:t> </a:t>
            </a:r>
            <a:r>
              <a:rPr lang="en-US" sz="2100" dirty="0" err="1"/>
              <a:t>terhadap</a:t>
            </a:r>
            <a:r>
              <a:rPr lang="en-US" sz="2100" dirty="0"/>
              <a:t> </a:t>
            </a:r>
            <a:r>
              <a:rPr lang="en-US" sz="2100" dirty="0" err="1"/>
              <a:t>keberhasilan</a:t>
            </a:r>
            <a:r>
              <a:rPr lang="en-US" sz="2100" dirty="0"/>
              <a:t> </a:t>
            </a:r>
            <a:r>
              <a:rPr lang="en-US" sz="2100" dirty="0" err="1"/>
              <a:t>teman</a:t>
            </a:r>
            <a:r>
              <a:rPr lang="en-US" sz="2100" dirty="0"/>
              <a:t> </a:t>
            </a:r>
            <a:r>
              <a:rPr lang="en-US" sz="2100" dirty="0" err="1"/>
              <a:t>sebaya</a:t>
            </a:r>
            <a:r>
              <a:rPr lang="en-US" sz="2100" dirty="0"/>
              <a:t> </a:t>
            </a:r>
            <a:r>
              <a:rPr lang="en-US" sz="2100" dirty="0" err="1"/>
              <a:t>turut</a:t>
            </a:r>
            <a:r>
              <a:rPr lang="en-US" sz="2100" dirty="0"/>
              <a:t> </a:t>
            </a:r>
            <a:r>
              <a:rPr lang="en-US" sz="2100" dirty="0" err="1"/>
              <a:t>memperkuat</a:t>
            </a:r>
            <a:r>
              <a:rPr lang="en-US" sz="2100" dirty="0"/>
              <a:t> rasa </a:t>
            </a:r>
            <a:r>
              <a:rPr lang="en-US" sz="2100" dirty="0" err="1"/>
              <a:t>percaya</a:t>
            </a:r>
            <a:r>
              <a:rPr lang="en-US" sz="2100" dirty="0"/>
              <a:t> </a:t>
            </a:r>
            <a:r>
              <a:rPr lang="en-US" sz="2100" dirty="0" err="1"/>
              <a:t>diri</a:t>
            </a:r>
            <a:r>
              <a:rPr lang="en-US" sz="2100" dirty="0"/>
              <a:t> </a:t>
            </a:r>
            <a:r>
              <a:rPr lang="en-US" sz="2100" dirty="0" err="1"/>
              <a:t>anak</a:t>
            </a:r>
            <a:r>
              <a:rPr lang="en-US" sz="2100" dirty="0"/>
              <a:t> </a:t>
            </a:r>
            <a:r>
              <a:rPr lang="en-US" sz="2100" dirty="0" err="1"/>
              <a:t>sehingga</a:t>
            </a:r>
            <a:r>
              <a:rPr lang="en-US" sz="2100" dirty="0"/>
              <a:t> </a:t>
            </a:r>
            <a:r>
              <a:rPr lang="en-US" sz="2100" dirty="0" err="1"/>
              <a:t>mereka</a:t>
            </a:r>
            <a:r>
              <a:rPr lang="en-US" sz="2100" dirty="0"/>
              <a:t> </a:t>
            </a:r>
            <a:r>
              <a:rPr lang="en-US" sz="2100" dirty="0" err="1"/>
              <a:t>lebih</a:t>
            </a:r>
            <a:r>
              <a:rPr lang="en-US" sz="2100" dirty="0"/>
              <a:t> </a:t>
            </a:r>
            <a:r>
              <a:rPr lang="en-US" sz="2100" dirty="0" err="1"/>
              <a:t>berani</a:t>
            </a:r>
            <a:r>
              <a:rPr lang="en-US" sz="2100" dirty="0"/>
              <a:t> </a:t>
            </a:r>
            <a:r>
              <a:rPr lang="en-US" sz="2100" dirty="0" err="1"/>
              <a:t>berinteraksi</a:t>
            </a:r>
            <a:r>
              <a:rPr lang="en-US" sz="2100" dirty="0"/>
              <a:t> </a:t>
            </a:r>
            <a:r>
              <a:rPr lang="en-US" sz="2100" dirty="0" err="1"/>
              <a:t>dan</a:t>
            </a:r>
            <a:r>
              <a:rPr lang="en-US" sz="2100" dirty="0"/>
              <a:t> </a:t>
            </a:r>
            <a:r>
              <a:rPr lang="en-US" sz="2100" dirty="0" err="1"/>
              <a:t>mengambil</a:t>
            </a:r>
            <a:r>
              <a:rPr lang="en-US" sz="2100" dirty="0"/>
              <a:t> </a:t>
            </a:r>
            <a:r>
              <a:rPr lang="en-US" sz="2100" dirty="0" err="1"/>
              <a:t>keputusan</a:t>
            </a:r>
            <a:r>
              <a:rPr lang="en-US" sz="2100" dirty="0"/>
              <a:t> </a:t>
            </a:r>
            <a:r>
              <a:rPr lang="en-US" sz="2100" dirty="0" err="1"/>
              <a:t>secara</a:t>
            </a:r>
            <a:r>
              <a:rPr lang="en-US" sz="2100" dirty="0"/>
              <a:t> </a:t>
            </a:r>
            <a:r>
              <a:rPr lang="en-US" sz="2100" dirty="0" err="1"/>
              <a:t>mandiri</a:t>
            </a:r>
            <a:r>
              <a:rPr lang="en-US" sz="2100" dirty="0"/>
              <a:t>.</a:t>
            </a:r>
            <a:endParaRPr sz="2100" dirty="0"/>
          </a:p>
        </p:txBody>
      </p:sp>
    </p:spTree>
    <p:extLst>
      <p:ext uri="{BB962C8B-B14F-4D97-AF65-F5344CB8AC3E}">
        <p14:creationId xmlns:p14="http://schemas.microsoft.com/office/powerpoint/2010/main" val="34140404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166758" y="11333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smtClean="0"/>
              <a:t>Pembahasan</a:t>
            </a:r>
            <a:endParaRPr dirty="0"/>
          </a:p>
        </p:txBody>
      </p:sp>
      <p:sp>
        <p:nvSpPr>
          <p:cNvPr id="78" name="Google Shape;78;g104f7abbb21_0_0"/>
          <p:cNvSpPr txBox="1">
            <a:spLocks noGrp="1"/>
          </p:cNvSpPr>
          <p:nvPr>
            <p:ph type="body" idx="1"/>
          </p:nvPr>
        </p:nvSpPr>
        <p:spPr>
          <a:xfrm>
            <a:off x="166758" y="1155536"/>
            <a:ext cx="11830800" cy="5130964"/>
          </a:xfrm>
          <a:prstGeom prst="rect">
            <a:avLst/>
          </a:prstGeom>
          <a:noFill/>
          <a:ln>
            <a:noFill/>
          </a:ln>
        </p:spPr>
        <p:txBody>
          <a:bodyPr spcFirstLastPara="1" wrap="square" lIns="91425" tIns="45700" rIns="91425" bIns="45700" anchor="t" anchorCtr="0">
            <a:noAutofit/>
          </a:bodyPr>
          <a:lstStyle/>
          <a:p>
            <a:pPr marL="0" lvl="0" indent="0" algn="just">
              <a:buNone/>
            </a:pPr>
            <a:r>
              <a:rPr lang="en-US" sz="2300" dirty="0" smtClean="0"/>
              <a:t>	</a:t>
            </a:r>
            <a:r>
              <a:rPr lang="en-US" sz="2300" dirty="0" err="1" smtClean="0"/>
              <a:t>Keberhasilan</a:t>
            </a:r>
            <a:r>
              <a:rPr lang="en-US" sz="2300" dirty="0" smtClean="0"/>
              <a:t> </a:t>
            </a:r>
            <a:r>
              <a:rPr lang="en-US" sz="2300" dirty="0" err="1"/>
              <a:t>implementasi</a:t>
            </a:r>
            <a:r>
              <a:rPr lang="en-US" sz="2300" dirty="0"/>
              <a:t> </a:t>
            </a:r>
            <a:r>
              <a:rPr lang="en-US" sz="2300" b="1" dirty="0"/>
              <a:t>Traditional Market Day</a:t>
            </a:r>
            <a:r>
              <a:rPr lang="en-US" sz="2300" dirty="0"/>
              <a:t> </a:t>
            </a:r>
            <a:r>
              <a:rPr lang="en-US" sz="2300" dirty="0" err="1"/>
              <a:t>dipengaruhi</a:t>
            </a:r>
            <a:r>
              <a:rPr lang="en-US" sz="2300" dirty="0"/>
              <a:t> </a:t>
            </a:r>
            <a:r>
              <a:rPr lang="en-US" sz="2300" dirty="0" err="1"/>
              <a:t>oleh</a:t>
            </a:r>
            <a:r>
              <a:rPr lang="en-US" sz="2300" dirty="0"/>
              <a:t> </a:t>
            </a:r>
            <a:r>
              <a:rPr lang="en-US" sz="2300" dirty="0" err="1"/>
              <a:t>perencanaan</a:t>
            </a:r>
            <a:r>
              <a:rPr lang="en-US" sz="2300" dirty="0"/>
              <a:t> </a:t>
            </a:r>
            <a:r>
              <a:rPr lang="en-US" sz="2300" dirty="0" err="1"/>
              <a:t>kegiatan</a:t>
            </a:r>
            <a:r>
              <a:rPr lang="en-US" sz="2300" dirty="0"/>
              <a:t> yang </a:t>
            </a:r>
            <a:r>
              <a:rPr lang="en-US" sz="2300" dirty="0" err="1"/>
              <a:t>baik</a:t>
            </a:r>
            <a:r>
              <a:rPr lang="en-US" sz="2300" dirty="0"/>
              <a:t>, </a:t>
            </a:r>
            <a:r>
              <a:rPr lang="en-US" sz="2300" dirty="0" err="1"/>
              <a:t>kesiapan</a:t>
            </a:r>
            <a:r>
              <a:rPr lang="en-US" sz="2300" dirty="0"/>
              <a:t> guru, </a:t>
            </a:r>
            <a:r>
              <a:rPr lang="en-US" sz="2300" dirty="0" err="1"/>
              <a:t>dukungan</a:t>
            </a:r>
            <a:r>
              <a:rPr lang="en-US" sz="2300" dirty="0"/>
              <a:t> orang </a:t>
            </a:r>
            <a:r>
              <a:rPr lang="en-US" sz="2300" dirty="0" err="1"/>
              <a:t>tua</a:t>
            </a:r>
            <a:r>
              <a:rPr lang="en-US" sz="2300" dirty="0"/>
              <a:t>, </a:t>
            </a:r>
            <a:r>
              <a:rPr lang="en-US" sz="2300" dirty="0" err="1"/>
              <a:t>serta</a:t>
            </a:r>
            <a:r>
              <a:rPr lang="en-US" sz="2300" dirty="0"/>
              <a:t> </a:t>
            </a:r>
            <a:r>
              <a:rPr lang="en-US" sz="2300" dirty="0" err="1"/>
              <a:t>lingkungan</a:t>
            </a:r>
            <a:r>
              <a:rPr lang="en-US" sz="2300" dirty="0"/>
              <a:t> </a:t>
            </a:r>
            <a:r>
              <a:rPr lang="en-US" sz="2300" dirty="0" err="1"/>
              <a:t>belajar</a:t>
            </a:r>
            <a:r>
              <a:rPr lang="en-US" sz="2300" dirty="0"/>
              <a:t> yang </a:t>
            </a:r>
            <a:r>
              <a:rPr lang="en-US" sz="2300" dirty="0" err="1"/>
              <a:t>kontekstual</a:t>
            </a:r>
            <a:r>
              <a:rPr lang="en-US" sz="2300" dirty="0"/>
              <a:t>. </a:t>
            </a:r>
            <a:r>
              <a:rPr lang="en-US" sz="2300" dirty="0" err="1"/>
              <a:t>Adapun</a:t>
            </a:r>
            <a:r>
              <a:rPr lang="en-US" sz="2300" dirty="0"/>
              <a:t> </a:t>
            </a:r>
            <a:r>
              <a:rPr lang="en-US" sz="2300" dirty="0" err="1"/>
              <a:t>hambatan</a:t>
            </a:r>
            <a:r>
              <a:rPr lang="en-US" sz="2300" dirty="0"/>
              <a:t> yang </a:t>
            </a:r>
            <a:r>
              <a:rPr lang="en-US" sz="2300" dirty="0" err="1"/>
              <a:t>ditemukan</a:t>
            </a:r>
            <a:r>
              <a:rPr lang="en-US" sz="2300" dirty="0"/>
              <a:t> </a:t>
            </a:r>
            <a:r>
              <a:rPr lang="en-US" sz="2300" dirty="0" err="1"/>
              <a:t>meliputi</a:t>
            </a:r>
            <a:r>
              <a:rPr lang="en-US" sz="2300" dirty="0"/>
              <a:t> </a:t>
            </a:r>
            <a:r>
              <a:rPr lang="en-US" sz="2300" dirty="0" err="1"/>
              <a:t>perbedaan</a:t>
            </a:r>
            <a:r>
              <a:rPr lang="en-US" sz="2300" dirty="0"/>
              <a:t> </a:t>
            </a:r>
            <a:r>
              <a:rPr lang="en-US" sz="2300" dirty="0" err="1"/>
              <a:t>karakteristik</a:t>
            </a:r>
            <a:r>
              <a:rPr lang="en-US" sz="2300" dirty="0"/>
              <a:t> </a:t>
            </a:r>
            <a:r>
              <a:rPr lang="en-US" sz="2300" dirty="0" err="1"/>
              <a:t>perkembangan</a:t>
            </a:r>
            <a:r>
              <a:rPr lang="en-US" sz="2300" dirty="0"/>
              <a:t> </a:t>
            </a:r>
            <a:r>
              <a:rPr lang="en-US" sz="2300" dirty="0" err="1"/>
              <a:t>anak</a:t>
            </a:r>
            <a:r>
              <a:rPr lang="en-US" sz="2300" dirty="0"/>
              <a:t>, rasa </a:t>
            </a:r>
            <a:r>
              <a:rPr lang="en-US" sz="2300" dirty="0" err="1"/>
              <a:t>malu</a:t>
            </a:r>
            <a:r>
              <a:rPr lang="en-US" sz="2300" dirty="0"/>
              <a:t>, </a:t>
            </a:r>
            <a:r>
              <a:rPr lang="en-US" sz="2300" dirty="0" err="1"/>
              <a:t>kemampuan</a:t>
            </a:r>
            <a:r>
              <a:rPr lang="en-US" sz="2300" dirty="0"/>
              <a:t> </a:t>
            </a:r>
            <a:r>
              <a:rPr lang="en-US" sz="2300" dirty="0" err="1"/>
              <a:t>berhitung</a:t>
            </a:r>
            <a:r>
              <a:rPr lang="en-US" sz="2300" dirty="0"/>
              <a:t> yang </a:t>
            </a:r>
            <a:r>
              <a:rPr lang="en-US" sz="2300" dirty="0" err="1"/>
              <a:t>belum</a:t>
            </a:r>
            <a:r>
              <a:rPr lang="en-US" sz="2300" dirty="0"/>
              <a:t> </a:t>
            </a:r>
            <a:r>
              <a:rPr lang="en-US" sz="2300" dirty="0" err="1"/>
              <a:t>merata</a:t>
            </a:r>
            <a:r>
              <a:rPr lang="en-US" sz="2300" dirty="0"/>
              <a:t>, </a:t>
            </a:r>
            <a:r>
              <a:rPr lang="en-US" sz="2300" dirty="0" err="1"/>
              <a:t>dan</a:t>
            </a:r>
            <a:r>
              <a:rPr lang="en-US" sz="2300" dirty="0"/>
              <a:t> </a:t>
            </a:r>
            <a:r>
              <a:rPr lang="en-US" sz="2300" dirty="0" err="1"/>
              <a:t>konsentrasi</a:t>
            </a:r>
            <a:r>
              <a:rPr lang="en-US" sz="2300" dirty="0"/>
              <a:t> </a:t>
            </a:r>
            <a:r>
              <a:rPr lang="en-US" sz="2300" dirty="0" err="1"/>
              <a:t>anak</a:t>
            </a:r>
            <a:r>
              <a:rPr lang="en-US" sz="2300" dirty="0"/>
              <a:t> yang </a:t>
            </a:r>
            <a:r>
              <a:rPr lang="en-US" sz="2300" dirty="0" err="1"/>
              <a:t>masih</a:t>
            </a:r>
            <a:r>
              <a:rPr lang="en-US" sz="2300" dirty="0"/>
              <a:t> </a:t>
            </a:r>
            <a:r>
              <a:rPr lang="en-US" sz="2300" dirty="0" err="1"/>
              <a:t>mudah</a:t>
            </a:r>
            <a:r>
              <a:rPr lang="en-US" sz="2300" dirty="0"/>
              <a:t> </a:t>
            </a:r>
            <a:r>
              <a:rPr lang="en-US" sz="2300" dirty="0" err="1"/>
              <a:t>teralihkan</a:t>
            </a:r>
            <a:r>
              <a:rPr lang="en-US" sz="2300" dirty="0"/>
              <a:t>. </a:t>
            </a:r>
            <a:r>
              <a:rPr lang="en-US" sz="2300" dirty="0" err="1"/>
              <a:t>Temuan</a:t>
            </a:r>
            <a:r>
              <a:rPr lang="en-US" sz="2300" dirty="0"/>
              <a:t> </a:t>
            </a:r>
            <a:r>
              <a:rPr lang="en-US" sz="2300" dirty="0" err="1"/>
              <a:t>ini</a:t>
            </a:r>
            <a:r>
              <a:rPr lang="en-US" sz="2300" dirty="0"/>
              <a:t> </a:t>
            </a:r>
            <a:r>
              <a:rPr lang="en-US" sz="2300" dirty="0" err="1"/>
              <a:t>sejalan</a:t>
            </a:r>
            <a:r>
              <a:rPr lang="en-US" sz="2300" dirty="0"/>
              <a:t> </a:t>
            </a:r>
            <a:r>
              <a:rPr lang="en-US" sz="2300" dirty="0" err="1"/>
              <a:t>dengan</a:t>
            </a:r>
            <a:r>
              <a:rPr lang="en-US" sz="2300" dirty="0"/>
              <a:t> </a:t>
            </a:r>
            <a:r>
              <a:rPr lang="en-US" sz="2300" dirty="0" err="1"/>
              <a:t>konsep</a:t>
            </a:r>
            <a:r>
              <a:rPr lang="en-US" sz="2300" dirty="0"/>
              <a:t> </a:t>
            </a:r>
            <a:r>
              <a:rPr lang="en-US" sz="2300" b="1" i="1" dirty="0"/>
              <a:t>reciprocal determinism</a:t>
            </a:r>
            <a:r>
              <a:rPr lang="en-US" sz="2300" i="1" dirty="0"/>
              <a:t> </a:t>
            </a:r>
            <a:r>
              <a:rPr lang="en-US" sz="2300" dirty="0" err="1"/>
              <a:t>dalam</a:t>
            </a:r>
            <a:r>
              <a:rPr lang="en-US" sz="2300" dirty="0"/>
              <a:t> </a:t>
            </a:r>
            <a:r>
              <a:rPr lang="en-US" sz="2300" b="1" dirty="0" err="1"/>
              <a:t>Teori</a:t>
            </a:r>
            <a:r>
              <a:rPr lang="en-US" sz="2300" b="1" dirty="0"/>
              <a:t> </a:t>
            </a:r>
            <a:r>
              <a:rPr lang="en-US" sz="2300" b="1" dirty="0" err="1"/>
              <a:t>Belajar</a:t>
            </a:r>
            <a:r>
              <a:rPr lang="en-US" sz="2300" b="1" dirty="0"/>
              <a:t> </a:t>
            </a:r>
            <a:r>
              <a:rPr lang="en-US" sz="2300" b="1" dirty="0" err="1"/>
              <a:t>Sosial</a:t>
            </a:r>
            <a:r>
              <a:rPr lang="en-US" sz="2300" b="1" dirty="0"/>
              <a:t> Bandura</a:t>
            </a:r>
            <a:r>
              <a:rPr lang="en-US" sz="2300" dirty="0"/>
              <a:t>, yang </a:t>
            </a:r>
            <a:r>
              <a:rPr lang="en-US" sz="2300" dirty="0" err="1"/>
              <a:t>menjelaskan</a:t>
            </a:r>
            <a:r>
              <a:rPr lang="en-US" sz="2300" dirty="0"/>
              <a:t> </a:t>
            </a:r>
            <a:r>
              <a:rPr lang="en-US" sz="2300" dirty="0" err="1"/>
              <a:t>bahwa</a:t>
            </a:r>
            <a:r>
              <a:rPr lang="en-US" sz="2300" dirty="0"/>
              <a:t> </a:t>
            </a:r>
            <a:r>
              <a:rPr lang="en-US" sz="2300" dirty="0" err="1"/>
              <a:t>perkembangan</a:t>
            </a:r>
            <a:r>
              <a:rPr lang="en-US" sz="2300" dirty="0"/>
              <a:t> </a:t>
            </a:r>
            <a:r>
              <a:rPr lang="en-US" sz="2300" dirty="0" err="1"/>
              <a:t>perilaku</a:t>
            </a:r>
            <a:r>
              <a:rPr lang="en-US" sz="2300" dirty="0"/>
              <a:t> </a:t>
            </a:r>
            <a:r>
              <a:rPr lang="en-US" sz="2300" dirty="0" err="1"/>
              <a:t>merupakan</a:t>
            </a:r>
            <a:r>
              <a:rPr lang="en-US" sz="2300" dirty="0"/>
              <a:t> </a:t>
            </a:r>
            <a:r>
              <a:rPr lang="en-US" sz="2300" dirty="0" err="1"/>
              <a:t>hasil</a:t>
            </a:r>
            <a:r>
              <a:rPr lang="en-US" sz="2300" dirty="0"/>
              <a:t> </a:t>
            </a:r>
            <a:r>
              <a:rPr lang="en-US" sz="2300" dirty="0" err="1"/>
              <a:t>interaksi</a:t>
            </a:r>
            <a:r>
              <a:rPr lang="en-US" sz="2300" dirty="0"/>
              <a:t> </a:t>
            </a:r>
            <a:r>
              <a:rPr lang="en-US" sz="2300" dirty="0" err="1"/>
              <a:t>timbal</a:t>
            </a:r>
            <a:r>
              <a:rPr lang="en-US" sz="2300" dirty="0"/>
              <a:t> </a:t>
            </a:r>
            <a:r>
              <a:rPr lang="en-US" sz="2300" dirty="0" err="1"/>
              <a:t>balik</a:t>
            </a:r>
            <a:r>
              <a:rPr lang="en-US" sz="2300" dirty="0"/>
              <a:t> </a:t>
            </a:r>
            <a:r>
              <a:rPr lang="en-US" sz="2300" dirty="0" err="1"/>
              <a:t>antara</a:t>
            </a:r>
            <a:r>
              <a:rPr lang="en-US" sz="2300" dirty="0"/>
              <a:t> </a:t>
            </a:r>
            <a:r>
              <a:rPr lang="en-US" sz="2300" dirty="0" err="1"/>
              <a:t>faktor</a:t>
            </a:r>
            <a:r>
              <a:rPr lang="en-US" sz="2300" dirty="0"/>
              <a:t> personal, </a:t>
            </a:r>
            <a:r>
              <a:rPr lang="en-US" sz="2300" dirty="0" err="1"/>
              <a:t>perilaku</a:t>
            </a:r>
            <a:r>
              <a:rPr lang="en-US" sz="2300" dirty="0"/>
              <a:t>, </a:t>
            </a:r>
            <a:r>
              <a:rPr lang="en-US" sz="2300" dirty="0" err="1"/>
              <a:t>dan</a:t>
            </a:r>
            <a:r>
              <a:rPr lang="en-US" sz="2300" dirty="0"/>
              <a:t> </a:t>
            </a:r>
            <a:r>
              <a:rPr lang="en-US" sz="2300" dirty="0" err="1"/>
              <a:t>lingkungan</a:t>
            </a:r>
            <a:r>
              <a:rPr lang="en-US" sz="2300" dirty="0"/>
              <a:t>. </a:t>
            </a:r>
            <a:r>
              <a:rPr lang="en-US" sz="2300" dirty="0" err="1"/>
              <a:t>Melalui</a:t>
            </a:r>
            <a:r>
              <a:rPr lang="en-US" sz="2300" dirty="0"/>
              <a:t> </a:t>
            </a:r>
            <a:r>
              <a:rPr lang="en-US" sz="2300" dirty="0" err="1"/>
              <a:t>pendampingan</a:t>
            </a:r>
            <a:r>
              <a:rPr lang="en-US" sz="2300" dirty="0"/>
              <a:t> guru, </a:t>
            </a:r>
            <a:r>
              <a:rPr lang="en-US" sz="2300" dirty="0" err="1"/>
              <a:t>penguatan</a:t>
            </a:r>
            <a:r>
              <a:rPr lang="en-US" sz="2300" dirty="0"/>
              <a:t> </a:t>
            </a:r>
            <a:r>
              <a:rPr lang="en-US" sz="2300" dirty="0" err="1"/>
              <a:t>positif</a:t>
            </a:r>
            <a:r>
              <a:rPr lang="en-US" sz="2300" dirty="0"/>
              <a:t>, </a:t>
            </a:r>
            <a:r>
              <a:rPr lang="en-US" sz="2300" dirty="0" err="1"/>
              <a:t>dan</a:t>
            </a:r>
            <a:r>
              <a:rPr lang="en-US" sz="2300" dirty="0"/>
              <a:t> </a:t>
            </a:r>
            <a:r>
              <a:rPr lang="en-US" sz="2300" dirty="0" err="1"/>
              <a:t>kesempatan</a:t>
            </a:r>
            <a:r>
              <a:rPr lang="en-US" sz="2300" dirty="0"/>
              <a:t> </a:t>
            </a:r>
            <a:r>
              <a:rPr lang="en-US" sz="2300" dirty="0" err="1"/>
              <a:t>belajar</a:t>
            </a:r>
            <a:r>
              <a:rPr lang="en-US" sz="2300" dirty="0"/>
              <a:t> yang </a:t>
            </a:r>
            <a:r>
              <a:rPr lang="en-US" sz="2300" dirty="0" err="1"/>
              <a:t>berulang</a:t>
            </a:r>
            <a:r>
              <a:rPr lang="en-US" sz="2300" dirty="0"/>
              <a:t>, </a:t>
            </a:r>
            <a:r>
              <a:rPr lang="en-US" sz="2300" dirty="0" err="1"/>
              <a:t>hambatan</a:t>
            </a:r>
            <a:r>
              <a:rPr lang="en-US" sz="2300" dirty="0"/>
              <a:t> </a:t>
            </a:r>
            <a:r>
              <a:rPr lang="en-US" sz="2300" dirty="0" err="1"/>
              <a:t>tersebut</a:t>
            </a:r>
            <a:r>
              <a:rPr lang="en-US" sz="2300" dirty="0"/>
              <a:t> </a:t>
            </a:r>
            <a:r>
              <a:rPr lang="en-US" sz="2300" dirty="0" err="1"/>
              <a:t>dapat</a:t>
            </a:r>
            <a:r>
              <a:rPr lang="en-US" sz="2300" dirty="0"/>
              <a:t> </a:t>
            </a:r>
            <a:r>
              <a:rPr lang="en-US" sz="2300" dirty="0" err="1"/>
              <a:t>diminimalkan</a:t>
            </a:r>
            <a:r>
              <a:rPr lang="en-US" sz="2300" dirty="0"/>
              <a:t> </a:t>
            </a:r>
            <a:r>
              <a:rPr lang="en-US" sz="2300" dirty="0" err="1"/>
              <a:t>sehingga</a:t>
            </a:r>
            <a:r>
              <a:rPr lang="en-US" sz="2300" dirty="0"/>
              <a:t> </a:t>
            </a:r>
            <a:r>
              <a:rPr lang="en-US" sz="2300" dirty="0" err="1"/>
              <a:t>pembentukan</a:t>
            </a:r>
            <a:r>
              <a:rPr lang="en-US" sz="2300" dirty="0"/>
              <a:t> </a:t>
            </a:r>
            <a:r>
              <a:rPr lang="en-US" sz="2300" dirty="0" err="1"/>
              <a:t>kemandirian</a:t>
            </a:r>
            <a:r>
              <a:rPr lang="en-US" sz="2300" dirty="0"/>
              <a:t> </a:t>
            </a:r>
            <a:r>
              <a:rPr lang="en-US" sz="2300" dirty="0" err="1"/>
              <a:t>tetap</a:t>
            </a:r>
            <a:r>
              <a:rPr lang="en-US" sz="2300" dirty="0"/>
              <a:t> </a:t>
            </a:r>
            <a:r>
              <a:rPr lang="en-US" sz="2300" dirty="0" err="1"/>
              <a:t>berkembang</a:t>
            </a:r>
            <a:r>
              <a:rPr lang="en-US" sz="2300" dirty="0"/>
              <a:t> </a:t>
            </a:r>
            <a:r>
              <a:rPr lang="en-US" sz="2300" dirty="0" err="1"/>
              <a:t>secara</a:t>
            </a:r>
            <a:r>
              <a:rPr lang="en-US" sz="2300" dirty="0"/>
              <a:t> optimal. </a:t>
            </a:r>
            <a:r>
              <a:rPr lang="en-US" sz="2300" dirty="0" err="1"/>
              <a:t>Dengan</a:t>
            </a:r>
            <a:r>
              <a:rPr lang="en-US" sz="2300" dirty="0"/>
              <a:t> </a:t>
            </a:r>
            <a:r>
              <a:rPr lang="en-US" sz="2300" dirty="0" err="1"/>
              <a:t>demikian</a:t>
            </a:r>
            <a:r>
              <a:rPr lang="en-US" sz="2300" dirty="0"/>
              <a:t>, </a:t>
            </a:r>
            <a:r>
              <a:rPr lang="en-US" sz="2300" dirty="0" err="1"/>
              <a:t>keberhasilan</a:t>
            </a:r>
            <a:r>
              <a:rPr lang="en-US" sz="2300" dirty="0"/>
              <a:t> </a:t>
            </a:r>
            <a:r>
              <a:rPr lang="en-US" sz="2300" b="1" i="1" dirty="0"/>
              <a:t>Traditional Market Day</a:t>
            </a:r>
            <a:r>
              <a:rPr lang="en-US" sz="2300" i="1" dirty="0"/>
              <a:t> </a:t>
            </a:r>
            <a:r>
              <a:rPr lang="en-US" sz="2300" dirty="0" err="1"/>
              <a:t>tidak</a:t>
            </a:r>
            <a:r>
              <a:rPr lang="en-US" sz="2300" dirty="0"/>
              <a:t> </a:t>
            </a:r>
            <a:r>
              <a:rPr lang="en-US" sz="2300" dirty="0" err="1"/>
              <a:t>hanya</a:t>
            </a:r>
            <a:r>
              <a:rPr lang="en-US" sz="2300" dirty="0"/>
              <a:t> </a:t>
            </a:r>
            <a:r>
              <a:rPr lang="en-US" sz="2300" dirty="0" err="1"/>
              <a:t>ditentukan</a:t>
            </a:r>
            <a:r>
              <a:rPr lang="en-US" sz="2300" dirty="0"/>
              <a:t> </a:t>
            </a:r>
            <a:r>
              <a:rPr lang="en-US" sz="2300" dirty="0" err="1"/>
              <a:t>oleh</a:t>
            </a:r>
            <a:r>
              <a:rPr lang="en-US" sz="2300" dirty="0"/>
              <a:t> </a:t>
            </a:r>
            <a:r>
              <a:rPr lang="en-US" sz="2300" dirty="0" err="1"/>
              <a:t>aktivitas</a:t>
            </a:r>
            <a:r>
              <a:rPr lang="en-US" sz="2300" dirty="0"/>
              <a:t> </a:t>
            </a:r>
            <a:r>
              <a:rPr lang="en-US" sz="2300" dirty="0" err="1"/>
              <a:t>jual</a:t>
            </a:r>
            <a:r>
              <a:rPr lang="en-US" sz="2300" dirty="0"/>
              <a:t> </a:t>
            </a:r>
            <a:r>
              <a:rPr lang="en-US" sz="2300" dirty="0" err="1"/>
              <a:t>beli</a:t>
            </a:r>
            <a:r>
              <a:rPr lang="en-US" sz="2300" dirty="0"/>
              <a:t>, </a:t>
            </a:r>
            <a:r>
              <a:rPr lang="en-US" sz="2300" dirty="0" err="1"/>
              <a:t>tetapi</a:t>
            </a:r>
            <a:r>
              <a:rPr lang="en-US" sz="2300" dirty="0"/>
              <a:t> </a:t>
            </a:r>
            <a:r>
              <a:rPr lang="en-US" sz="2300" dirty="0" err="1"/>
              <a:t>juga</a:t>
            </a:r>
            <a:r>
              <a:rPr lang="en-US" sz="2300" dirty="0"/>
              <a:t> </a:t>
            </a:r>
            <a:r>
              <a:rPr lang="en-US" sz="2300" dirty="0" err="1"/>
              <a:t>oleh</a:t>
            </a:r>
            <a:r>
              <a:rPr lang="en-US" sz="2300" dirty="0"/>
              <a:t> </a:t>
            </a:r>
            <a:r>
              <a:rPr lang="en-US" sz="2300" dirty="0" err="1"/>
              <a:t>kolaborasi</a:t>
            </a:r>
            <a:r>
              <a:rPr lang="en-US" sz="2300" dirty="0"/>
              <a:t> </a:t>
            </a:r>
            <a:r>
              <a:rPr lang="en-US" sz="2300" dirty="0" err="1"/>
              <a:t>antara</a:t>
            </a:r>
            <a:r>
              <a:rPr lang="en-US" sz="2300" dirty="0"/>
              <a:t> guru, orang </a:t>
            </a:r>
            <a:r>
              <a:rPr lang="en-US" sz="2300" dirty="0" err="1"/>
              <a:t>tua</a:t>
            </a:r>
            <a:r>
              <a:rPr lang="en-US" sz="2300" dirty="0"/>
              <a:t>, </a:t>
            </a:r>
            <a:r>
              <a:rPr lang="en-US" sz="2300" dirty="0" err="1"/>
              <a:t>dan</a:t>
            </a:r>
            <a:r>
              <a:rPr lang="en-US" sz="2300" dirty="0"/>
              <a:t> </a:t>
            </a:r>
            <a:r>
              <a:rPr lang="en-US" sz="2300" dirty="0" err="1"/>
              <a:t>lingkungan</a:t>
            </a:r>
            <a:r>
              <a:rPr lang="en-US" sz="2300" dirty="0"/>
              <a:t> </a:t>
            </a:r>
            <a:r>
              <a:rPr lang="en-US" sz="2300" dirty="0" err="1"/>
              <a:t>sekolah</a:t>
            </a:r>
            <a:r>
              <a:rPr lang="en-US" sz="2300" dirty="0"/>
              <a:t> </a:t>
            </a:r>
            <a:r>
              <a:rPr lang="en-US" sz="2300" dirty="0" err="1"/>
              <a:t>dalam</a:t>
            </a:r>
            <a:r>
              <a:rPr lang="en-US" sz="2300" dirty="0"/>
              <a:t> </a:t>
            </a:r>
            <a:r>
              <a:rPr lang="en-US" sz="2300" dirty="0" err="1"/>
              <a:t>menciptakan</a:t>
            </a:r>
            <a:r>
              <a:rPr lang="en-US" sz="2300" dirty="0"/>
              <a:t> </a:t>
            </a:r>
            <a:r>
              <a:rPr lang="en-US" sz="2300" dirty="0" err="1"/>
              <a:t>pengalaman</a:t>
            </a:r>
            <a:r>
              <a:rPr lang="en-US" sz="2300" dirty="0"/>
              <a:t> </a:t>
            </a:r>
            <a:r>
              <a:rPr lang="en-US" sz="2300" dirty="0" err="1"/>
              <a:t>belajar</a:t>
            </a:r>
            <a:r>
              <a:rPr lang="en-US" sz="2300" dirty="0"/>
              <a:t> yang </a:t>
            </a:r>
            <a:r>
              <a:rPr lang="en-US" sz="2300" dirty="0" err="1"/>
              <a:t>bermakna</a:t>
            </a:r>
            <a:r>
              <a:rPr lang="en-US" sz="2300" dirty="0"/>
              <a:t>. </a:t>
            </a:r>
            <a:endParaRPr sz="2300" dirty="0"/>
          </a:p>
        </p:txBody>
      </p:sp>
    </p:spTree>
    <p:extLst>
      <p:ext uri="{BB962C8B-B14F-4D97-AF65-F5344CB8AC3E}">
        <p14:creationId xmlns:p14="http://schemas.microsoft.com/office/powerpoint/2010/main" val="29839168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166758" y="11333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smtClean="0"/>
              <a:t>Kesimpulan</a:t>
            </a:r>
            <a:endParaRPr dirty="0"/>
          </a:p>
        </p:txBody>
      </p:sp>
      <p:sp>
        <p:nvSpPr>
          <p:cNvPr id="78" name="Google Shape;78;g104f7abbb21_0_0"/>
          <p:cNvSpPr txBox="1">
            <a:spLocks noGrp="1"/>
          </p:cNvSpPr>
          <p:nvPr>
            <p:ph type="body" idx="1"/>
          </p:nvPr>
        </p:nvSpPr>
        <p:spPr>
          <a:xfrm>
            <a:off x="166758" y="1155536"/>
            <a:ext cx="11830800" cy="5130964"/>
          </a:xfrm>
          <a:prstGeom prst="rect">
            <a:avLst/>
          </a:prstGeom>
          <a:noFill/>
          <a:ln>
            <a:noFill/>
          </a:ln>
        </p:spPr>
        <p:txBody>
          <a:bodyPr spcFirstLastPara="1" wrap="square" lIns="91425" tIns="45700" rIns="91425" bIns="45700" anchor="t" anchorCtr="0">
            <a:noAutofit/>
          </a:bodyPr>
          <a:lstStyle/>
          <a:p>
            <a:pPr marL="0" indent="0" algn="just">
              <a:buNone/>
            </a:pPr>
            <a:r>
              <a:rPr lang="en-US" sz="2200" dirty="0" err="1"/>
              <a:t>Berdasarkan</a:t>
            </a:r>
            <a:r>
              <a:rPr lang="en-US" sz="2200" dirty="0"/>
              <a:t> </a:t>
            </a:r>
            <a:r>
              <a:rPr lang="en-US" sz="2200" dirty="0" err="1"/>
              <a:t>hasil</a:t>
            </a:r>
            <a:r>
              <a:rPr lang="en-US" sz="2200" dirty="0"/>
              <a:t> </a:t>
            </a:r>
            <a:r>
              <a:rPr lang="en-US" sz="2200" dirty="0" err="1"/>
              <a:t>penelitian</a:t>
            </a:r>
            <a:r>
              <a:rPr lang="en-US" sz="2200" dirty="0"/>
              <a:t> </a:t>
            </a:r>
            <a:r>
              <a:rPr lang="en-US" sz="2200" dirty="0" err="1"/>
              <a:t>dapat</a:t>
            </a:r>
            <a:r>
              <a:rPr lang="en-US" sz="2200" dirty="0"/>
              <a:t> </a:t>
            </a:r>
            <a:r>
              <a:rPr lang="en-US" sz="2200" dirty="0" err="1"/>
              <a:t>disimpulkan</a:t>
            </a:r>
            <a:r>
              <a:rPr lang="en-US" sz="2200" dirty="0"/>
              <a:t> </a:t>
            </a:r>
            <a:r>
              <a:rPr lang="en-US" sz="2200" dirty="0" err="1"/>
              <a:t>bahwa</a:t>
            </a:r>
            <a:r>
              <a:rPr lang="en-US" sz="2200" dirty="0"/>
              <a:t> </a:t>
            </a:r>
            <a:r>
              <a:rPr lang="en-US" sz="2200" dirty="0" err="1"/>
              <a:t>implementasi</a:t>
            </a:r>
            <a:r>
              <a:rPr lang="en-US" sz="2200" dirty="0"/>
              <a:t> </a:t>
            </a:r>
            <a:r>
              <a:rPr lang="en-US" sz="2200" dirty="0" err="1"/>
              <a:t>kegiatan</a:t>
            </a:r>
            <a:r>
              <a:rPr lang="en-US" sz="2200" dirty="0"/>
              <a:t> </a:t>
            </a:r>
            <a:r>
              <a:rPr lang="en-US" sz="2200" i="1" dirty="0"/>
              <a:t>Traditional Market Day</a:t>
            </a:r>
            <a:r>
              <a:rPr lang="en-US" sz="2200" dirty="0"/>
              <a:t> di RA Al-</a:t>
            </a:r>
            <a:r>
              <a:rPr lang="en-US" sz="2200" dirty="0" err="1"/>
              <a:t>Ma'ruf</a:t>
            </a:r>
            <a:r>
              <a:rPr lang="en-US" sz="2200" dirty="0"/>
              <a:t> </a:t>
            </a:r>
            <a:r>
              <a:rPr lang="en-US" sz="2200" dirty="0" err="1"/>
              <a:t>mampu</a:t>
            </a:r>
            <a:r>
              <a:rPr lang="en-US" sz="2200" dirty="0"/>
              <a:t> </a:t>
            </a:r>
            <a:r>
              <a:rPr lang="en-US" sz="2200" dirty="0" err="1"/>
              <a:t>membentuk</a:t>
            </a:r>
            <a:r>
              <a:rPr lang="en-US" sz="2200" dirty="0"/>
              <a:t> </a:t>
            </a:r>
            <a:r>
              <a:rPr lang="en-US" sz="2200" dirty="0" err="1"/>
              <a:t>kemandirian</a:t>
            </a:r>
            <a:r>
              <a:rPr lang="en-US" sz="2200" dirty="0"/>
              <a:t> </a:t>
            </a:r>
            <a:r>
              <a:rPr lang="en-US" sz="2200" dirty="0" err="1"/>
              <a:t>anak</a:t>
            </a:r>
            <a:r>
              <a:rPr lang="en-US" sz="2200" dirty="0"/>
              <a:t> </a:t>
            </a:r>
            <a:r>
              <a:rPr lang="en-US" sz="2200" dirty="0" err="1"/>
              <a:t>usia</a:t>
            </a:r>
            <a:r>
              <a:rPr lang="en-US" sz="2200" dirty="0"/>
              <a:t> 5–6 </a:t>
            </a:r>
            <a:r>
              <a:rPr lang="en-US" sz="2200" dirty="0" err="1"/>
              <a:t>tahun</a:t>
            </a:r>
            <a:r>
              <a:rPr lang="en-US" sz="2200" dirty="0"/>
              <a:t> </a:t>
            </a:r>
            <a:r>
              <a:rPr lang="en-US" sz="2200" dirty="0" err="1"/>
              <a:t>melalui</a:t>
            </a:r>
            <a:r>
              <a:rPr lang="en-US" sz="2200" dirty="0"/>
              <a:t> </a:t>
            </a:r>
            <a:r>
              <a:rPr lang="en-US" sz="2200" dirty="0" err="1"/>
              <a:t>pembelajaran</a:t>
            </a:r>
            <a:r>
              <a:rPr lang="en-US" sz="2200" dirty="0"/>
              <a:t> yang </a:t>
            </a:r>
            <a:r>
              <a:rPr lang="en-US" sz="2200" dirty="0" err="1"/>
              <a:t>kontekstual</a:t>
            </a:r>
            <a:r>
              <a:rPr lang="en-US" sz="2200" dirty="0"/>
              <a:t> </a:t>
            </a:r>
            <a:r>
              <a:rPr lang="en-US" sz="2200" dirty="0" err="1"/>
              <a:t>dan</a:t>
            </a:r>
            <a:r>
              <a:rPr lang="en-US" sz="2200" dirty="0"/>
              <a:t> </a:t>
            </a:r>
            <a:r>
              <a:rPr lang="en-US" sz="2200" dirty="0" err="1"/>
              <a:t>berbasis</a:t>
            </a:r>
            <a:r>
              <a:rPr lang="en-US" sz="2200" dirty="0"/>
              <a:t> </a:t>
            </a:r>
            <a:r>
              <a:rPr lang="en-US" sz="2200" dirty="0" err="1"/>
              <a:t>pengalaman</a:t>
            </a:r>
            <a:r>
              <a:rPr lang="en-US" sz="2200" dirty="0"/>
              <a:t> </a:t>
            </a:r>
            <a:r>
              <a:rPr lang="en-US" sz="2200" dirty="0" err="1"/>
              <a:t>langsung</a:t>
            </a:r>
            <a:r>
              <a:rPr lang="en-US" sz="2200" dirty="0"/>
              <a:t>. </a:t>
            </a:r>
            <a:r>
              <a:rPr lang="en-US" sz="2200" dirty="0" err="1"/>
              <a:t>Kemandirian</a:t>
            </a:r>
            <a:r>
              <a:rPr lang="en-US" sz="2200" dirty="0"/>
              <a:t> </a:t>
            </a:r>
            <a:r>
              <a:rPr lang="en-US" sz="2200" dirty="0" err="1"/>
              <a:t>anak</a:t>
            </a:r>
            <a:r>
              <a:rPr lang="en-US" sz="2200" dirty="0"/>
              <a:t> </a:t>
            </a:r>
            <a:r>
              <a:rPr lang="en-US" sz="2200" dirty="0" err="1"/>
              <a:t>berkembang</a:t>
            </a:r>
            <a:r>
              <a:rPr lang="en-US" sz="2200" dirty="0"/>
              <a:t> </a:t>
            </a:r>
            <a:r>
              <a:rPr lang="en-US" sz="2200" dirty="0" err="1"/>
              <a:t>pada</a:t>
            </a:r>
            <a:r>
              <a:rPr lang="en-US" sz="2200" dirty="0"/>
              <a:t> </a:t>
            </a:r>
            <a:r>
              <a:rPr lang="en-US" sz="2200" dirty="0" err="1"/>
              <a:t>aspek</a:t>
            </a:r>
            <a:r>
              <a:rPr lang="en-US" sz="2200" dirty="0"/>
              <a:t> </a:t>
            </a:r>
            <a:r>
              <a:rPr lang="en-US" sz="2200" dirty="0" err="1"/>
              <a:t>persiapan</a:t>
            </a:r>
            <a:r>
              <a:rPr lang="en-US" sz="2200" dirty="0"/>
              <a:t> </a:t>
            </a:r>
            <a:r>
              <a:rPr lang="en-US" sz="2200" dirty="0" err="1"/>
              <a:t>kegiatan</a:t>
            </a:r>
            <a:r>
              <a:rPr lang="en-US" sz="2200" dirty="0"/>
              <a:t>, </a:t>
            </a:r>
            <a:r>
              <a:rPr lang="en-US" sz="2200" dirty="0" err="1"/>
              <a:t>kemandirian</a:t>
            </a:r>
            <a:r>
              <a:rPr lang="en-US" sz="2200" dirty="0"/>
              <a:t> </a:t>
            </a:r>
            <a:r>
              <a:rPr lang="en-US" sz="2200" dirty="0" err="1"/>
              <a:t>dalam</a:t>
            </a:r>
            <a:r>
              <a:rPr lang="en-US" sz="2200" dirty="0"/>
              <a:t> </a:t>
            </a:r>
            <a:r>
              <a:rPr lang="en-US" sz="2200" dirty="0" err="1"/>
              <a:t>komunikasi</a:t>
            </a:r>
            <a:r>
              <a:rPr lang="en-US" sz="2200" dirty="0"/>
              <a:t>, </a:t>
            </a:r>
            <a:r>
              <a:rPr lang="en-US" sz="2200" dirty="0" err="1"/>
              <a:t>kemandirian</a:t>
            </a:r>
            <a:r>
              <a:rPr lang="en-US" sz="2200" dirty="0"/>
              <a:t> </a:t>
            </a:r>
            <a:r>
              <a:rPr lang="en-US" sz="2200" dirty="0" err="1"/>
              <a:t>dalam</a:t>
            </a:r>
            <a:r>
              <a:rPr lang="en-US" sz="2200" dirty="0"/>
              <a:t> </a:t>
            </a:r>
            <a:r>
              <a:rPr lang="en-US" sz="2200" dirty="0" err="1"/>
              <a:t>transaksi</a:t>
            </a:r>
            <a:r>
              <a:rPr lang="en-US" sz="2200" dirty="0"/>
              <a:t>, </a:t>
            </a:r>
            <a:r>
              <a:rPr lang="en-US" sz="2200" dirty="0" err="1"/>
              <a:t>tanggung</a:t>
            </a:r>
            <a:r>
              <a:rPr lang="en-US" sz="2200" dirty="0"/>
              <a:t> </a:t>
            </a:r>
            <a:r>
              <a:rPr lang="en-US" sz="2200" dirty="0" err="1"/>
              <a:t>jawab</a:t>
            </a:r>
            <a:r>
              <a:rPr lang="en-US" sz="2200" dirty="0"/>
              <a:t>, </a:t>
            </a:r>
            <a:r>
              <a:rPr lang="en-US" sz="2200" dirty="0" err="1"/>
              <a:t>dan</a:t>
            </a:r>
            <a:r>
              <a:rPr lang="en-US" sz="2200" dirty="0"/>
              <a:t> </a:t>
            </a:r>
            <a:r>
              <a:rPr lang="en-US" sz="2200" dirty="0" err="1"/>
              <a:t>kepercayaan</a:t>
            </a:r>
            <a:r>
              <a:rPr lang="en-US" sz="2200" dirty="0"/>
              <a:t> </a:t>
            </a:r>
            <a:r>
              <a:rPr lang="en-US" sz="2200" dirty="0" err="1"/>
              <a:t>diri</a:t>
            </a:r>
            <a:r>
              <a:rPr lang="en-US" sz="2200" dirty="0"/>
              <a:t>, </a:t>
            </a:r>
            <a:r>
              <a:rPr lang="en-US" sz="2200" dirty="0" err="1"/>
              <a:t>dengan</a:t>
            </a:r>
            <a:r>
              <a:rPr lang="en-US" sz="2200" dirty="0"/>
              <a:t> </a:t>
            </a:r>
            <a:r>
              <a:rPr lang="en-US" sz="2200" dirty="0" err="1"/>
              <a:t>aspek</a:t>
            </a:r>
            <a:r>
              <a:rPr lang="en-US" sz="2200" dirty="0"/>
              <a:t> </a:t>
            </a:r>
            <a:r>
              <a:rPr lang="en-US" sz="2200" dirty="0" err="1"/>
              <a:t>persiapan</a:t>
            </a:r>
            <a:r>
              <a:rPr lang="en-US" sz="2200" dirty="0"/>
              <a:t> </a:t>
            </a:r>
            <a:r>
              <a:rPr lang="en-US" sz="2200" dirty="0" err="1"/>
              <a:t>kegiatan</a:t>
            </a:r>
            <a:r>
              <a:rPr lang="en-US" sz="2200" dirty="0"/>
              <a:t> </a:t>
            </a:r>
            <a:r>
              <a:rPr lang="en-US" sz="2200" dirty="0" err="1"/>
              <a:t>sebagai</a:t>
            </a:r>
            <a:r>
              <a:rPr lang="en-US" sz="2200" dirty="0"/>
              <a:t> </a:t>
            </a:r>
            <a:r>
              <a:rPr lang="en-US" sz="2200" dirty="0" err="1"/>
              <a:t>aspek</a:t>
            </a:r>
            <a:r>
              <a:rPr lang="en-US" sz="2200" dirty="0"/>
              <a:t> yang paling </a:t>
            </a:r>
            <a:r>
              <a:rPr lang="en-US" sz="2200" dirty="0" err="1"/>
              <a:t>dominan</a:t>
            </a:r>
            <a:r>
              <a:rPr lang="en-US" sz="2200" dirty="0"/>
              <a:t>, </a:t>
            </a:r>
            <a:r>
              <a:rPr lang="en-US" sz="2200" dirty="0" err="1"/>
              <a:t>dan</a:t>
            </a:r>
            <a:r>
              <a:rPr lang="en-US" sz="2200" dirty="0"/>
              <a:t> </a:t>
            </a:r>
            <a:r>
              <a:rPr lang="en-US" sz="2200" dirty="0" err="1"/>
              <a:t>kemandirian</a:t>
            </a:r>
            <a:r>
              <a:rPr lang="en-US" sz="2200" dirty="0"/>
              <a:t> </a:t>
            </a:r>
            <a:r>
              <a:rPr lang="en-US" sz="2200" dirty="0" err="1"/>
              <a:t>dalam</a:t>
            </a:r>
            <a:r>
              <a:rPr lang="en-US" sz="2200" dirty="0"/>
              <a:t> </a:t>
            </a:r>
            <a:r>
              <a:rPr lang="en-US" sz="2200" dirty="0" err="1"/>
              <a:t>transaksi</a:t>
            </a:r>
            <a:r>
              <a:rPr lang="en-US" sz="2200" dirty="0"/>
              <a:t> paling </a:t>
            </a:r>
            <a:r>
              <a:rPr lang="en-US" sz="2200" dirty="0" err="1"/>
              <a:t>rendah</a:t>
            </a:r>
            <a:r>
              <a:rPr lang="en-US" sz="2200" dirty="0"/>
              <a:t>. </a:t>
            </a:r>
            <a:r>
              <a:rPr lang="en-US" sz="2200" dirty="0" err="1"/>
              <a:t>Keberhasilan</a:t>
            </a:r>
            <a:r>
              <a:rPr lang="en-US" sz="2200" dirty="0"/>
              <a:t> </a:t>
            </a:r>
            <a:r>
              <a:rPr lang="en-US" sz="2200" dirty="0" err="1"/>
              <a:t>implementasi</a:t>
            </a:r>
            <a:r>
              <a:rPr lang="en-US" sz="2200" dirty="0"/>
              <a:t> </a:t>
            </a:r>
            <a:r>
              <a:rPr lang="en-US" sz="2200" dirty="0" err="1"/>
              <a:t>kegiatan</a:t>
            </a:r>
            <a:r>
              <a:rPr lang="en-US" sz="2200" dirty="0"/>
              <a:t> </a:t>
            </a:r>
            <a:r>
              <a:rPr lang="en-US" sz="2200" dirty="0" err="1"/>
              <a:t>didukung</a:t>
            </a:r>
            <a:r>
              <a:rPr lang="en-US" sz="2200" dirty="0"/>
              <a:t> </a:t>
            </a:r>
            <a:r>
              <a:rPr lang="en-US" sz="2200" dirty="0" err="1"/>
              <a:t>oleh</a:t>
            </a:r>
            <a:r>
              <a:rPr lang="en-US" sz="2200" dirty="0"/>
              <a:t> </a:t>
            </a:r>
            <a:r>
              <a:rPr lang="en-US" sz="2200" dirty="0" err="1"/>
              <a:t>perencanaan</a:t>
            </a:r>
            <a:r>
              <a:rPr lang="en-US" sz="2200" dirty="0"/>
              <a:t> yang </a:t>
            </a:r>
            <a:r>
              <a:rPr lang="en-US" sz="2200" dirty="0" err="1"/>
              <a:t>baik</a:t>
            </a:r>
            <a:r>
              <a:rPr lang="en-US" sz="2200" dirty="0"/>
              <a:t>, </a:t>
            </a:r>
            <a:r>
              <a:rPr lang="en-US" sz="2200" dirty="0" err="1"/>
              <a:t>kesiapan</a:t>
            </a:r>
            <a:r>
              <a:rPr lang="en-US" sz="2200" dirty="0"/>
              <a:t> guru, </a:t>
            </a:r>
            <a:r>
              <a:rPr lang="en-US" sz="2200" dirty="0" err="1"/>
              <a:t>dukungan</a:t>
            </a:r>
            <a:r>
              <a:rPr lang="en-US" sz="2200" dirty="0"/>
              <a:t> orang </a:t>
            </a:r>
            <a:r>
              <a:rPr lang="en-US" sz="2200" dirty="0" err="1"/>
              <a:t>tua</a:t>
            </a:r>
            <a:r>
              <a:rPr lang="en-US" sz="2200" dirty="0"/>
              <a:t>, </a:t>
            </a:r>
            <a:r>
              <a:rPr lang="en-US" sz="2200" dirty="0" err="1"/>
              <a:t>serta</a:t>
            </a:r>
            <a:r>
              <a:rPr lang="en-US" sz="2200" dirty="0"/>
              <a:t> </a:t>
            </a:r>
            <a:r>
              <a:rPr lang="en-US" sz="2200" dirty="0" err="1"/>
              <a:t>lingkungan</a:t>
            </a:r>
            <a:r>
              <a:rPr lang="en-US" sz="2200" dirty="0"/>
              <a:t> </a:t>
            </a:r>
            <a:r>
              <a:rPr lang="en-US" sz="2200" dirty="0" err="1"/>
              <a:t>belajar</a:t>
            </a:r>
            <a:r>
              <a:rPr lang="en-US" sz="2200" dirty="0"/>
              <a:t> yang </a:t>
            </a:r>
            <a:r>
              <a:rPr lang="en-US" sz="2200" dirty="0" err="1"/>
              <a:t>mendukung</a:t>
            </a:r>
            <a:r>
              <a:rPr lang="en-US" sz="2200" dirty="0"/>
              <a:t>, </a:t>
            </a:r>
            <a:r>
              <a:rPr lang="en-US" sz="2200" dirty="0" err="1"/>
              <a:t>sedangkan</a:t>
            </a:r>
            <a:r>
              <a:rPr lang="en-US" sz="2200" dirty="0"/>
              <a:t> </a:t>
            </a:r>
            <a:r>
              <a:rPr lang="en-US" sz="2200" dirty="0" err="1"/>
              <a:t>perbedaan</a:t>
            </a:r>
            <a:r>
              <a:rPr lang="en-US" sz="2200" dirty="0"/>
              <a:t> </a:t>
            </a:r>
            <a:r>
              <a:rPr lang="en-US" sz="2200" dirty="0" err="1"/>
              <a:t>karakteristik</a:t>
            </a:r>
            <a:r>
              <a:rPr lang="en-US" sz="2200" dirty="0"/>
              <a:t> </a:t>
            </a:r>
            <a:r>
              <a:rPr lang="en-US" sz="2200" dirty="0" err="1"/>
              <a:t>perkembangan</a:t>
            </a:r>
            <a:r>
              <a:rPr lang="en-US" sz="2200" dirty="0"/>
              <a:t> </a:t>
            </a:r>
            <a:r>
              <a:rPr lang="en-US" sz="2200" dirty="0" err="1"/>
              <a:t>anak</a:t>
            </a:r>
            <a:r>
              <a:rPr lang="en-US" sz="2200" dirty="0"/>
              <a:t>, </a:t>
            </a:r>
            <a:r>
              <a:rPr lang="en-US" sz="2200" dirty="0" err="1"/>
              <a:t>kemampuan</a:t>
            </a:r>
            <a:r>
              <a:rPr lang="en-US" sz="2200" dirty="0"/>
              <a:t> </a:t>
            </a:r>
            <a:r>
              <a:rPr lang="en-US" sz="2200" dirty="0" err="1"/>
              <a:t>berhitung</a:t>
            </a:r>
            <a:r>
              <a:rPr lang="en-US" sz="2200" dirty="0"/>
              <a:t>, rasa </a:t>
            </a:r>
            <a:r>
              <a:rPr lang="en-US" sz="2200" dirty="0" err="1"/>
              <a:t>malu</a:t>
            </a:r>
            <a:r>
              <a:rPr lang="en-US" sz="2200" dirty="0"/>
              <a:t>, </a:t>
            </a:r>
            <a:r>
              <a:rPr lang="en-US" sz="2200" dirty="0" err="1"/>
              <a:t>dan</a:t>
            </a:r>
            <a:r>
              <a:rPr lang="en-US" sz="2200" dirty="0"/>
              <a:t> </a:t>
            </a:r>
            <a:r>
              <a:rPr lang="en-US" sz="2200" dirty="0" err="1"/>
              <a:t>konsentrasi</a:t>
            </a:r>
            <a:r>
              <a:rPr lang="en-US" sz="2200" dirty="0"/>
              <a:t> </a:t>
            </a:r>
            <a:r>
              <a:rPr lang="en-US" sz="2200" dirty="0" err="1"/>
              <a:t>menjadi</a:t>
            </a:r>
            <a:r>
              <a:rPr lang="en-US" sz="2200" dirty="0"/>
              <a:t> </a:t>
            </a:r>
            <a:r>
              <a:rPr lang="en-US" sz="2200" dirty="0" err="1"/>
              <a:t>faktor</a:t>
            </a:r>
            <a:r>
              <a:rPr lang="en-US" sz="2200" dirty="0"/>
              <a:t> </a:t>
            </a:r>
            <a:r>
              <a:rPr lang="en-US" sz="2200" dirty="0" err="1"/>
              <a:t>penghambat</a:t>
            </a:r>
            <a:r>
              <a:rPr lang="en-US" sz="2200" dirty="0"/>
              <a:t> yang </a:t>
            </a:r>
            <a:r>
              <a:rPr lang="en-US" sz="2200" dirty="0" err="1"/>
              <a:t>dapat</a:t>
            </a:r>
            <a:r>
              <a:rPr lang="en-US" sz="2200" dirty="0"/>
              <a:t> </a:t>
            </a:r>
            <a:r>
              <a:rPr lang="en-US" sz="2200" dirty="0" err="1"/>
              <a:t>diminimalkan</a:t>
            </a:r>
            <a:r>
              <a:rPr lang="en-US" sz="2200" dirty="0"/>
              <a:t> </a:t>
            </a:r>
            <a:r>
              <a:rPr lang="en-US" sz="2200" dirty="0" err="1"/>
              <a:t>melalui</a:t>
            </a:r>
            <a:r>
              <a:rPr lang="en-US" sz="2200" dirty="0"/>
              <a:t> </a:t>
            </a:r>
            <a:r>
              <a:rPr lang="en-US" sz="2200" dirty="0" err="1"/>
              <a:t>pendampingan</a:t>
            </a:r>
            <a:r>
              <a:rPr lang="en-US" sz="2200" dirty="0"/>
              <a:t> </a:t>
            </a:r>
            <a:r>
              <a:rPr lang="en-US" sz="2200" dirty="0" err="1"/>
              <a:t>dan</a:t>
            </a:r>
            <a:r>
              <a:rPr lang="en-US" sz="2200" dirty="0"/>
              <a:t> </a:t>
            </a:r>
            <a:r>
              <a:rPr lang="en-US" sz="2200" dirty="0" err="1"/>
              <a:t>pembiasaan</a:t>
            </a:r>
            <a:r>
              <a:rPr lang="en-US" sz="2200" dirty="0"/>
              <a:t> </a:t>
            </a:r>
            <a:r>
              <a:rPr lang="en-US" sz="2200" dirty="0" err="1"/>
              <a:t>secara</a:t>
            </a:r>
            <a:r>
              <a:rPr lang="en-US" sz="2200" dirty="0"/>
              <a:t> </a:t>
            </a:r>
            <a:r>
              <a:rPr lang="en-US" sz="2200" dirty="0" err="1"/>
              <a:t>berkelanjutan</a:t>
            </a:r>
            <a:r>
              <a:rPr lang="en-US" sz="2200" dirty="0"/>
              <a:t>. </a:t>
            </a:r>
            <a:r>
              <a:rPr lang="en-US" sz="2200" dirty="0" err="1"/>
              <a:t>Kegiatan</a:t>
            </a:r>
            <a:r>
              <a:rPr lang="en-US" sz="2200" dirty="0"/>
              <a:t> </a:t>
            </a:r>
            <a:r>
              <a:rPr lang="en-US" sz="2200" i="1" dirty="0"/>
              <a:t>Traditional Market Day</a:t>
            </a:r>
            <a:r>
              <a:rPr lang="en-US" sz="2200" dirty="0"/>
              <a:t> </a:t>
            </a:r>
            <a:r>
              <a:rPr lang="en-US" sz="2200" dirty="0" err="1"/>
              <a:t>seperti</a:t>
            </a:r>
            <a:r>
              <a:rPr lang="en-US" sz="2200" dirty="0"/>
              <a:t> yang </a:t>
            </a:r>
            <a:r>
              <a:rPr lang="en-US" sz="2200" dirty="0" err="1"/>
              <a:t>diimplementasikan</a:t>
            </a:r>
            <a:r>
              <a:rPr lang="en-US" sz="2200" dirty="0"/>
              <a:t> di RA Al-</a:t>
            </a:r>
            <a:r>
              <a:rPr lang="en-US" sz="2200" dirty="0" err="1"/>
              <a:t>Ma’ruf</a:t>
            </a:r>
            <a:r>
              <a:rPr lang="en-US" sz="2200" dirty="0"/>
              <a:t> </a:t>
            </a:r>
            <a:r>
              <a:rPr lang="en-US" sz="2200" dirty="0" err="1"/>
              <a:t>ini</a:t>
            </a:r>
            <a:r>
              <a:rPr lang="en-US" sz="2200" dirty="0"/>
              <a:t> </a:t>
            </a:r>
            <a:r>
              <a:rPr lang="en-US" sz="2200" dirty="0" err="1"/>
              <a:t>dapat</a:t>
            </a:r>
            <a:r>
              <a:rPr lang="en-US" sz="2200" dirty="0"/>
              <a:t> </a:t>
            </a:r>
            <a:r>
              <a:rPr lang="en-US" sz="2200" dirty="0" err="1"/>
              <a:t>menjadi</a:t>
            </a:r>
            <a:r>
              <a:rPr lang="en-US" sz="2200" dirty="0"/>
              <a:t> </a:t>
            </a:r>
            <a:r>
              <a:rPr lang="en-US" sz="2200" dirty="0" err="1"/>
              <a:t>salah</a:t>
            </a:r>
            <a:r>
              <a:rPr lang="en-US" sz="2200" dirty="0"/>
              <a:t> </a:t>
            </a:r>
            <a:r>
              <a:rPr lang="en-US" sz="2200" dirty="0" err="1"/>
              <a:t>satu</a:t>
            </a:r>
            <a:r>
              <a:rPr lang="en-US" sz="2200" dirty="0"/>
              <a:t> </a:t>
            </a:r>
            <a:r>
              <a:rPr lang="en-US" sz="2200" dirty="0" err="1"/>
              <a:t>alternatif</a:t>
            </a:r>
            <a:r>
              <a:rPr lang="en-US" sz="2200" dirty="0"/>
              <a:t> </a:t>
            </a:r>
            <a:r>
              <a:rPr lang="en-US" sz="2200" dirty="0" err="1"/>
              <a:t>pembelajaran</a:t>
            </a:r>
            <a:r>
              <a:rPr lang="en-US" sz="2200" dirty="0"/>
              <a:t> yang </a:t>
            </a:r>
            <a:r>
              <a:rPr lang="en-US" sz="2200" dirty="0" err="1"/>
              <a:t>efektif</a:t>
            </a:r>
            <a:r>
              <a:rPr lang="en-US" sz="2200" dirty="0"/>
              <a:t> </a:t>
            </a:r>
            <a:r>
              <a:rPr lang="en-US" sz="2200" dirty="0" err="1"/>
              <a:t>dalam</a:t>
            </a:r>
            <a:r>
              <a:rPr lang="en-US" sz="2200" dirty="0"/>
              <a:t> </a:t>
            </a:r>
            <a:r>
              <a:rPr lang="en-US" sz="2200" dirty="0" err="1"/>
              <a:t>membentuk</a:t>
            </a:r>
            <a:r>
              <a:rPr lang="en-US" sz="2200" dirty="0"/>
              <a:t> </a:t>
            </a:r>
            <a:r>
              <a:rPr lang="en-US" sz="2200" dirty="0" err="1"/>
              <a:t>kemandirian</a:t>
            </a:r>
            <a:r>
              <a:rPr lang="en-US" sz="2200" dirty="0"/>
              <a:t> </a:t>
            </a:r>
            <a:r>
              <a:rPr lang="en-US" sz="2200" dirty="0" err="1"/>
              <a:t>anak</a:t>
            </a:r>
            <a:r>
              <a:rPr lang="en-US" sz="2200" dirty="0"/>
              <a:t> </a:t>
            </a:r>
            <a:r>
              <a:rPr lang="en-US" sz="2200" dirty="0" err="1"/>
              <a:t>usia</a:t>
            </a:r>
            <a:r>
              <a:rPr lang="en-US" sz="2200" dirty="0"/>
              <a:t> </a:t>
            </a:r>
            <a:r>
              <a:rPr lang="en-US" sz="2200" dirty="0" err="1"/>
              <a:t>dini</a:t>
            </a:r>
            <a:r>
              <a:rPr lang="en-US" sz="2200" dirty="0"/>
              <a:t> </a:t>
            </a:r>
            <a:r>
              <a:rPr lang="en-US" sz="2200" dirty="0" err="1"/>
              <a:t>sekaligus</a:t>
            </a:r>
            <a:r>
              <a:rPr lang="en-US" sz="2200" dirty="0"/>
              <a:t> </a:t>
            </a:r>
            <a:r>
              <a:rPr lang="en-US" sz="2200" dirty="0" err="1"/>
              <a:t>mengenalkan</a:t>
            </a:r>
            <a:r>
              <a:rPr lang="en-US" sz="2200" dirty="0"/>
              <a:t> </a:t>
            </a:r>
            <a:r>
              <a:rPr lang="en-US" sz="2200" dirty="0" err="1"/>
              <a:t>nilai-nilai</a:t>
            </a:r>
            <a:r>
              <a:rPr lang="en-US" sz="2200" dirty="0"/>
              <a:t> </a:t>
            </a:r>
            <a:r>
              <a:rPr lang="en-US" sz="2200" dirty="0" err="1"/>
              <a:t>budaya</a:t>
            </a:r>
            <a:r>
              <a:rPr lang="en-US" sz="2200" dirty="0"/>
              <a:t> </a:t>
            </a:r>
            <a:r>
              <a:rPr lang="en-US" sz="2200" dirty="0" err="1"/>
              <a:t>lokal</a:t>
            </a:r>
            <a:r>
              <a:rPr lang="en-US" sz="2200" dirty="0"/>
              <a:t> </a:t>
            </a:r>
            <a:r>
              <a:rPr lang="en-US" sz="2200" dirty="0" err="1"/>
              <a:t>melalui</a:t>
            </a:r>
            <a:r>
              <a:rPr lang="en-US" sz="2200" dirty="0"/>
              <a:t> </a:t>
            </a:r>
            <a:r>
              <a:rPr lang="en-US" sz="2200" dirty="0" err="1"/>
              <a:t>pengalaman</a:t>
            </a:r>
            <a:r>
              <a:rPr lang="en-US" sz="2200" dirty="0"/>
              <a:t> </a:t>
            </a:r>
            <a:r>
              <a:rPr lang="en-US" sz="2200" dirty="0" err="1"/>
              <a:t>belajar</a:t>
            </a:r>
            <a:r>
              <a:rPr lang="en-US" sz="2200" dirty="0"/>
              <a:t> yang </a:t>
            </a:r>
            <a:r>
              <a:rPr lang="en-US" sz="2200" dirty="0" err="1"/>
              <a:t>bermakna</a:t>
            </a:r>
            <a:r>
              <a:rPr lang="en-US" sz="2200" dirty="0"/>
              <a:t>.</a:t>
            </a:r>
          </a:p>
          <a:p>
            <a:pPr marL="0" lvl="0" indent="0" algn="just">
              <a:buNone/>
            </a:pPr>
            <a:endParaRPr sz="2200" dirty="0"/>
          </a:p>
        </p:txBody>
      </p:sp>
    </p:spTree>
    <p:extLst>
      <p:ext uri="{BB962C8B-B14F-4D97-AF65-F5344CB8AC3E}">
        <p14:creationId xmlns:p14="http://schemas.microsoft.com/office/powerpoint/2010/main" val="20612928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
        <p:cNvGrpSpPr/>
        <p:nvPr/>
      </p:nvGrpSpPr>
      <p:grpSpPr>
        <a:xfrm>
          <a:off x="0" y="0"/>
          <a:ext cx="0" cy="0"/>
          <a:chOff x="0" y="0"/>
          <a:chExt cx="0" cy="0"/>
        </a:xfrm>
      </p:grpSpPr>
      <p:sp>
        <p:nvSpPr>
          <p:cNvPr id="40" name="Google Shape;40;p1"/>
          <p:cNvSpPr txBox="1">
            <a:spLocks noGrp="1"/>
          </p:cNvSpPr>
          <p:nvPr>
            <p:ph type="ctrTitle"/>
          </p:nvPr>
        </p:nvSpPr>
        <p:spPr>
          <a:xfrm>
            <a:off x="704662" y="2583180"/>
            <a:ext cx="10736956" cy="1357125"/>
          </a:xfrm>
          <a:prstGeom prst="rect">
            <a:avLst/>
          </a:prstGeom>
          <a:noFill/>
          <a:ln>
            <a:noFill/>
          </a:ln>
        </p:spPr>
        <p:txBody>
          <a:bodyPr spcFirstLastPara="1" wrap="square" lIns="91425" tIns="45700" rIns="91425" bIns="45700" anchor="b" anchorCtr="0">
            <a:noAutofit/>
          </a:bodyPr>
          <a:lstStyle/>
          <a:p>
            <a:pPr lvl="0"/>
            <a:r>
              <a:rPr lang="en-US" sz="7200" b="1" dirty="0" smtClean="0"/>
              <a:t>TERIMAKASIH</a:t>
            </a:r>
            <a:endParaRPr sz="7200" dirty="0">
              <a:sym typeface="Exo"/>
            </a:endParaRPr>
          </a:p>
        </p:txBody>
      </p:sp>
    </p:spTree>
    <p:extLst>
      <p:ext uri="{BB962C8B-B14F-4D97-AF65-F5344CB8AC3E}">
        <p14:creationId xmlns:p14="http://schemas.microsoft.com/office/powerpoint/2010/main" val="4025563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104f7abbb21_0_297"/>
          <p:cNvSpPr txBox="1">
            <a:spLocks noGrp="1"/>
          </p:cNvSpPr>
          <p:nvPr>
            <p:ph type="title"/>
          </p:nvPr>
        </p:nvSpPr>
        <p:spPr>
          <a:xfrm>
            <a:off x="166758" y="6761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smtClean="0"/>
              <a:t>Kondisi</a:t>
            </a:r>
            <a:r>
              <a:rPr lang="en-US" dirty="0" smtClean="0"/>
              <a:t> </a:t>
            </a:r>
            <a:r>
              <a:rPr lang="en-US" dirty="0" err="1" smtClean="0"/>
              <a:t>Lapangan</a:t>
            </a:r>
            <a:r>
              <a:rPr lang="en-US" dirty="0" smtClean="0"/>
              <a:t> </a:t>
            </a:r>
            <a:r>
              <a:rPr lang="en-US" dirty="0" err="1" smtClean="0"/>
              <a:t>dan</a:t>
            </a:r>
            <a:r>
              <a:rPr lang="en-US" dirty="0" smtClean="0"/>
              <a:t> </a:t>
            </a:r>
            <a:r>
              <a:rPr lang="en-US" dirty="0" err="1" smtClean="0"/>
              <a:t>Faktor</a:t>
            </a:r>
            <a:endParaRPr dirty="0"/>
          </a:p>
        </p:txBody>
      </p:sp>
      <p:sp>
        <p:nvSpPr>
          <p:cNvPr id="3" name="Google Shape;47;g104f7abbb21_0_309"/>
          <p:cNvSpPr txBox="1">
            <a:spLocks noGrp="1"/>
          </p:cNvSpPr>
          <p:nvPr>
            <p:ph type="body" idx="1"/>
          </p:nvPr>
        </p:nvSpPr>
        <p:spPr>
          <a:xfrm>
            <a:off x="-61842" y="1010132"/>
            <a:ext cx="11830877" cy="5089734"/>
          </a:xfrm>
          <a:prstGeom prst="rect">
            <a:avLst/>
          </a:prstGeom>
          <a:noFill/>
          <a:ln>
            <a:noFill/>
          </a:ln>
        </p:spPr>
        <p:txBody>
          <a:bodyPr spcFirstLastPara="1" wrap="square" lIns="91425" tIns="45700" rIns="91425" bIns="45700" anchor="t" anchorCtr="0">
            <a:normAutofit/>
          </a:bodyPr>
          <a:lstStyle/>
          <a:p>
            <a:pPr indent="-228600" algn="just">
              <a:buNone/>
            </a:pPr>
            <a:r>
              <a:rPr lang="en-US" b="1" dirty="0" smtClean="0"/>
              <a:t>	</a:t>
            </a:r>
            <a:endParaRPr lang="en-US" sz="2400" dirty="0" smtClean="0"/>
          </a:p>
          <a:p>
            <a:pPr indent="-228600" algn="just">
              <a:buNone/>
            </a:pPr>
            <a:endParaRPr lang="en-US" sz="2400" dirty="0"/>
          </a:p>
          <a:p>
            <a:pPr indent="-228600" algn="just">
              <a:buNone/>
            </a:pPr>
            <a:endParaRPr lang="en-US" sz="2400" dirty="0" smtClean="0"/>
          </a:p>
          <a:p>
            <a:pPr indent="-228600" algn="just">
              <a:buNone/>
            </a:pPr>
            <a:endParaRPr lang="en-US" sz="2400" dirty="0" smtClean="0"/>
          </a:p>
        </p:txBody>
      </p:sp>
      <p:sp>
        <p:nvSpPr>
          <p:cNvPr id="5" name="Google Shape;47;g104f7abbb21_0_309"/>
          <p:cNvSpPr txBox="1">
            <a:spLocks/>
          </p:cNvSpPr>
          <p:nvPr/>
        </p:nvSpPr>
        <p:spPr>
          <a:xfrm>
            <a:off x="136278" y="956792"/>
            <a:ext cx="11830877" cy="5089734"/>
          </a:xfrm>
          <a:prstGeom prst="rect">
            <a:avLst/>
          </a:prstGeom>
          <a:noFill/>
          <a:ln>
            <a:noFill/>
          </a:ln>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lgn="just">
              <a:buNone/>
            </a:pPr>
            <a:r>
              <a:rPr lang="en-US" sz="2200" dirty="0"/>
              <a:t>	</a:t>
            </a:r>
            <a:r>
              <a:rPr lang="en-US" sz="2200" dirty="0" err="1" smtClean="0"/>
              <a:t>Berdasarkan</a:t>
            </a:r>
            <a:r>
              <a:rPr lang="en-US" sz="2200" dirty="0" smtClean="0"/>
              <a:t> </a:t>
            </a:r>
            <a:r>
              <a:rPr lang="en-US" sz="2200" dirty="0" err="1"/>
              <a:t>hasil</a:t>
            </a:r>
            <a:r>
              <a:rPr lang="en-US" sz="2200" dirty="0"/>
              <a:t> </a:t>
            </a:r>
            <a:r>
              <a:rPr lang="en-US" sz="2200" dirty="0" err="1"/>
              <a:t>observasi</a:t>
            </a:r>
            <a:r>
              <a:rPr lang="en-US" sz="2200" dirty="0"/>
              <a:t> </a:t>
            </a:r>
            <a:r>
              <a:rPr lang="en-US" sz="2200" dirty="0" err="1"/>
              <a:t>awal</a:t>
            </a:r>
            <a:r>
              <a:rPr lang="en-US" sz="2200" dirty="0"/>
              <a:t>, </a:t>
            </a:r>
            <a:r>
              <a:rPr lang="en-US" sz="2200" dirty="0" err="1"/>
              <a:t>fakta</a:t>
            </a:r>
            <a:r>
              <a:rPr lang="en-US" sz="2200" dirty="0"/>
              <a:t> yang </a:t>
            </a:r>
            <a:r>
              <a:rPr lang="en-US" sz="2200" dirty="0" err="1"/>
              <a:t>ditemukan</a:t>
            </a:r>
            <a:r>
              <a:rPr lang="en-US" sz="2200" dirty="0"/>
              <a:t> di </a:t>
            </a:r>
            <a:r>
              <a:rPr lang="en-US" sz="2200" dirty="0" err="1"/>
              <a:t>lapangan</a:t>
            </a:r>
            <a:r>
              <a:rPr lang="en-US" sz="2200" dirty="0"/>
              <a:t> </a:t>
            </a:r>
            <a:r>
              <a:rPr lang="en-US" sz="2200" dirty="0" err="1"/>
              <a:t>menunjukan</a:t>
            </a:r>
            <a:r>
              <a:rPr lang="en-US" sz="2200" dirty="0"/>
              <a:t> </a:t>
            </a:r>
            <a:r>
              <a:rPr lang="en-US" sz="2200" dirty="0" err="1"/>
              <a:t>bahwa</a:t>
            </a:r>
            <a:r>
              <a:rPr lang="en-US" sz="2200" dirty="0"/>
              <a:t> </a:t>
            </a:r>
            <a:r>
              <a:rPr lang="en-US" sz="2200" dirty="0" err="1"/>
              <a:t>sebagian</a:t>
            </a:r>
            <a:r>
              <a:rPr lang="en-US" sz="2200" dirty="0"/>
              <a:t> </a:t>
            </a:r>
            <a:r>
              <a:rPr lang="en-US" sz="2200" dirty="0" err="1"/>
              <a:t>besar</a:t>
            </a:r>
            <a:r>
              <a:rPr lang="en-US" sz="2200" dirty="0"/>
              <a:t> </a:t>
            </a:r>
            <a:r>
              <a:rPr lang="en-US" sz="2200" dirty="0" err="1"/>
              <a:t>anak</a:t>
            </a:r>
            <a:r>
              <a:rPr lang="en-US" sz="2200" dirty="0"/>
              <a:t> </a:t>
            </a:r>
            <a:r>
              <a:rPr lang="en-US" sz="2200" dirty="0" err="1"/>
              <a:t>kelompok</a:t>
            </a:r>
            <a:r>
              <a:rPr lang="en-US" sz="2200" dirty="0"/>
              <a:t> B Ra Al-</a:t>
            </a:r>
            <a:r>
              <a:rPr lang="en-US" sz="2200" dirty="0" err="1"/>
              <a:t>Ma’ruf</a:t>
            </a:r>
            <a:r>
              <a:rPr lang="en-US" sz="2200" dirty="0"/>
              <a:t> </a:t>
            </a:r>
            <a:r>
              <a:rPr lang="en-US" sz="2200" dirty="0" err="1"/>
              <a:t>telah</a:t>
            </a:r>
            <a:r>
              <a:rPr lang="en-US" sz="2200" dirty="0"/>
              <a:t> </a:t>
            </a:r>
            <a:r>
              <a:rPr lang="en-US" sz="2200" dirty="0" err="1"/>
              <a:t>menunjukan</a:t>
            </a:r>
            <a:r>
              <a:rPr lang="en-US" sz="2200" dirty="0"/>
              <a:t> </a:t>
            </a:r>
            <a:r>
              <a:rPr lang="en-US" sz="2200" dirty="0" err="1"/>
              <a:t>sikap</a:t>
            </a:r>
            <a:r>
              <a:rPr lang="en-US" sz="2200" dirty="0"/>
              <a:t> </a:t>
            </a:r>
            <a:r>
              <a:rPr lang="en-US" sz="2200" dirty="0" err="1"/>
              <a:t>mandiri</a:t>
            </a:r>
            <a:r>
              <a:rPr lang="en-US" sz="2200" dirty="0"/>
              <a:t> yang </a:t>
            </a:r>
            <a:r>
              <a:rPr lang="en-US" sz="2200" dirty="0" err="1"/>
              <a:t>cukup</a:t>
            </a:r>
            <a:r>
              <a:rPr lang="en-US" sz="2200" dirty="0"/>
              <a:t> </a:t>
            </a:r>
            <a:r>
              <a:rPr lang="en-US" sz="2200" dirty="0" err="1"/>
              <a:t>baik</a:t>
            </a:r>
            <a:r>
              <a:rPr lang="en-US" sz="2200" dirty="0"/>
              <a:t>. </a:t>
            </a:r>
            <a:r>
              <a:rPr lang="en-US" sz="2200" dirty="0" err="1"/>
              <a:t>Namun</a:t>
            </a:r>
            <a:r>
              <a:rPr lang="en-US" sz="2200" dirty="0"/>
              <a:t> </a:t>
            </a:r>
            <a:r>
              <a:rPr lang="en-US" sz="2200" dirty="0" err="1"/>
              <a:t>demikian</a:t>
            </a:r>
            <a:r>
              <a:rPr lang="en-US" sz="2200" dirty="0"/>
              <a:t>, </a:t>
            </a:r>
            <a:r>
              <a:rPr lang="en-US" sz="2200" dirty="0" err="1"/>
              <a:t>kemandirian</a:t>
            </a:r>
            <a:r>
              <a:rPr lang="en-US" sz="2200" dirty="0"/>
              <a:t> </a:t>
            </a:r>
            <a:r>
              <a:rPr lang="en-US" sz="2200" dirty="0" err="1"/>
              <a:t>tersebut</a:t>
            </a:r>
            <a:r>
              <a:rPr lang="en-US" sz="2200" dirty="0"/>
              <a:t> </a:t>
            </a:r>
            <a:r>
              <a:rPr lang="en-US" sz="2200" dirty="0" err="1"/>
              <a:t>masih</a:t>
            </a:r>
            <a:r>
              <a:rPr lang="en-US" sz="2200" dirty="0"/>
              <a:t> </a:t>
            </a:r>
            <a:r>
              <a:rPr lang="en-US" sz="2200" dirty="0" err="1"/>
              <a:t>perlu</a:t>
            </a:r>
            <a:r>
              <a:rPr lang="en-US" sz="2200" dirty="0"/>
              <a:t> </a:t>
            </a:r>
            <a:r>
              <a:rPr lang="en-US" sz="2200" dirty="0" err="1"/>
              <a:t>ditingkatkan</a:t>
            </a:r>
            <a:r>
              <a:rPr lang="en-US" sz="2200" dirty="0"/>
              <a:t> </a:t>
            </a:r>
            <a:r>
              <a:rPr lang="en-US" sz="2200" dirty="0" err="1"/>
              <a:t>melalui</a:t>
            </a:r>
            <a:r>
              <a:rPr lang="en-US" sz="2200" dirty="0"/>
              <a:t> </a:t>
            </a:r>
            <a:r>
              <a:rPr lang="en-US" sz="2200" dirty="0" err="1"/>
              <a:t>variasi</a:t>
            </a:r>
            <a:r>
              <a:rPr lang="en-US" sz="2200" dirty="0"/>
              <a:t> </a:t>
            </a:r>
            <a:r>
              <a:rPr lang="en-US" sz="2200" dirty="0" err="1"/>
              <a:t>kegiatan</a:t>
            </a:r>
            <a:r>
              <a:rPr lang="en-US" sz="2200" dirty="0"/>
              <a:t> yang </a:t>
            </a:r>
            <a:r>
              <a:rPr lang="en-US" sz="2200" dirty="0" err="1"/>
              <a:t>lebih</a:t>
            </a:r>
            <a:r>
              <a:rPr lang="en-US" sz="2200" dirty="0"/>
              <a:t> </a:t>
            </a:r>
            <a:r>
              <a:rPr lang="en-US" sz="2200" dirty="0" err="1"/>
              <a:t>inovatif</a:t>
            </a:r>
            <a:r>
              <a:rPr lang="en-US" sz="2200" dirty="0"/>
              <a:t>, </a:t>
            </a:r>
            <a:r>
              <a:rPr lang="en-US" sz="2200" dirty="0" err="1"/>
              <a:t>karena</a:t>
            </a:r>
            <a:r>
              <a:rPr lang="en-US" sz="2200" dirty="0"/>
              <a:t> </a:t>
            </a:r>
            <a:r>
              <a:rPr lang="en-US" sz="2200" dirty="0" err="1"/>
              <a:t>masih</a:t>
            </a:r>
            <a:r>
              <a:rPr lang="en-US" sz="2200" dirty="0"/>
              <a:t> </a:t>
            </a:r>
            <a:r>
              <a:rPr lang="en-US" sz="2200" dirty="0" err="1"/>
              <a:t>terdapat</a:t>
            </a:r>
            <a:r>
              <a:rPr lang="en-US" sz="2200" dirty="0"/>
              <a:t> </a:t>
            </a:r>
            <a:r>
              <a:rPr lang="en-US" sz="2200" dirty="0" err="1"/>
              <a:t>beberapa</a:t>
            </a:r>
            <a:r>
              <a:rPr lang="en-US" sz="2200" dirty="0"/>
              <a:t> </a:t>
            </a:r>
            <a:r>
              <a:rPr lang="en-US" sz="2200" dirty="0" err="1"/>
              <a:t>peserta</a:t>
            </a:r>
            <a:r>
              <a:rPr lang="en-US" sz="2200" dirty="0"/>
              <a:t> </a:t>
            </a:r>
            <a:r>
              <a:rPr lang="en-US" sz="2200" dirty="0" err="1"/>
              <a:t>didik</a:t>
            </a:r>
            <a:r>
              <a:rPr lang="en-US" sz="2200" dirty="0"/>
              <a:t> yang </a:t>
            </a:r>
            <a:r>
              <a:rPr lang="en-US" sz="2200" dirty="0" err="1"/>
              <a:t>belum</a:t>
            </a:r>
            <a:r>
              <a:rPr lang="en-US" sz="2200" dirty="0"/>
              <a:t> </a:t>
            </a:r>
            <a:r>
              <a:rPr lang="en-US" sz="2200" dirty="0" err="1"/>
              <a:t>sepenuhnya</a:t>
            </a:r>
            <a:r>
              <a:rPr lang="en-US" sz="2200" dirty="0"/>
              <a:t> </a:t>
            </a:r>
            <a:r>
              <a:rPr lang="en-US" sz="2200" dirty="0" err="1"/>
              <a:t>memenuhi</a:t>
            </a:r>
            <a:r>
              <a:rPr lang="en-US" sz="2200" dirty="0"/>
              <a:t> </a:t>
            </a:r>
            <a:r>
              <a:rPr lang="en-US" sz="2200" dirty="0" err="1"/>
              <a:t>indikator</a:t>
            </a:r>
            <a:r>
              <a:rPr lang="en-US" sz="2200" dirty="0"/>
              <a:t> </a:t>
            </a:r>
            <a:r>
              <a:rPr lang="en-US" sz="2200" dirty="0" err="1"/>
              <a:t>kemandirian</a:t>
            </a:r>
            <a:r>
              <a:rPr lang="en-US" sz="2200" dirty="0"/>
              <a:t>. Hal </a:t>
            </a:r>
            <a:r>
              <a:rPr lang="en-US" sz="2200" dirty="0" err="1"/>
              <a:t>ini</a:t>
            </a:r>
            <a:r>
              <a:rPr lang="en-US" sz="2200" dirty="0"/>
              <a:t> </a:t>
            </a:r>
            <a:r>
              <a:rPr lang="en-US" sz="2200" dirty="0" err="1"/>
              <a:t>terlihat</a:t>
            </a:r>
            <a:r>
              <a:rPr lang="en-US" sz="2200" dirty="0"/>
              <a:t> </a:t>
            </a:r>
            <a:r>
              <a:rPr lang="en-US" sz="2200" dirty="0" err="1"/>
              <a:t>dari</a:t>
            </a:r>
            <a:r>
              <a:rPr lang="en-US" sz="2200" dirty="0"/>
              <a:t> </a:t>
            </a:r>
            <a:r>
              <a:rPr lang="en-US" sz="2200" dirty="0" err="1"/>
              <a:t>adanya</a:t>
            </a:r>
            <a:r>
              <a:rPr lang="en-US" sz="2200" dirty="0"/>
              <a:t> </a:t>
            </a:r>
            <a:r>
              <a:rPr lang="en-US" sz="2200" dirty="0" err="1"/>
              <a:t>anak</a:t>
            </a:r>
            <a:r>
              <a:rPr lang="en-US" sz="2200" dirty="0"/>
              <a:t> yang </a:t>
            </a:r>
            <a:r>
              <a:rPr lang="en-US" sz="2200" dirty="0" err="1"/>
              <a:t>masih</a:t>
            </a:r>
            <a:r>
              <a:rPr lang="en-US" sz="2200" dirty="0"/>
              <a:t> </a:t>
            </a:r>
            <a:r>
              <a:rPr lang="en-US" sz="2200" dirty="0" err="1"/>
              <a:t>meminta</a:t>
            </a:r>
            <a:r>
              <a:rPr lang="en-US" sz="2200" dirty="0"/>
              <a:t> </a:t>
            </a:r>
            <a:r>
              <a:rPr lang="en-US" sz="2200" dirty="0" err="1"/>
              <a:t>ditemani</a:t>
            </a:r>
            <a:r>
              <a:rPr lang="en-US" sz="2200" dirty="0"/>
              <a:t> orang </a:t>
            </a:r>
            <a:r>
              <a:rPr lang="en-US" sz="2200" dirty="0" err="1"/>
              <a:t>tua</a:t>
            </a:r>
            <a:r>
              <a:rPr lang="en-US" sz="2200" dirty="0"/>
              <a:t> </a:t>
            </a:r>
            <a:r>
              <a:rPr lang="en-US" sz="2200" dirty="0" err="1"/>
              <a:t>saat</a:t>
            </a:r>
            <a:r>
              <a:rPr lang="en-US" sz="2200" dirty="0"/>
              <a:t> </a:t>
            </a:r>
            <a:r>
              <a:rPr lang="en-US" sz="2200" dirty="0" err="1"/>
              <a:t>berada</a:t>
            </a:r>
            <a:r>
              <a:rPr lang="en-US" sz="2200" dirty="0"/>
              <a:t> di </a:t>
            </a:r>
            <a:r>
              <a:rPr lang="en-US" sz="2200" dirty="0" err="1"/>
              <a:t>sekolah</a:t>
            </a:r>
            <a:r>
              <a:rPr lang="en-US" sz="2200" dirty="0"/>
              <a:t>, </a:t>
            </a:r>
            <a:r>
              <a:rPr lang="en-US" sz="2200" dirty="0" err="1"/>
              <a:t>belum</a:t>
            </a:r>
            <a:r>
              <a:rPr lang="en-US" sz="2200" dirty="0"/>
              <a:t> </a:t>
            </a:r>
            <a:r>
              <a:rPr lang="en-US" sz="2200" dirty="0" err="1"/>
              <a:t>mampu</a:t>
            </a:r>
            <a:r>
              <a:rPr lang="en-US" sz="2200" dirty="0"/>
              <a:t> </a:t>
            </a:r>
            <a:r>
              <a:rPr lang="en-US" sz="2200" dirty="0" err="1"/>
              <a:t>memkai</a:t>
            </a:r>
            <a:r>
              <a:rPr lang="en-US" sz="2200" dirty="0"/>
              <a:t> </a:t>
            </a:r>
            <a:r>
              <a:rPr lang="en-US" sz="2200" dirty="0" err="1"/>
              <a:t>sepatu</a:t>
            </a:r>
            <a:r>
              <a:rPr lang="en-US" sz="2200" dirty="0"/>
              <a:t> </a:t>
            </a:r>
            <a:r>
              <a:rPr lang="en-US" sz="2200" dirty="0" err="1"/>
              <a:t>sendiri</a:t>
            </a:r>
            <a:r>
              <a:rPr lang="en-US" sz="2200" dirty="0"/>
              <a:t>, </a:t>
            </a:r>
            <a:r>
              <a:rPr lang="en-US" sz="2200" dirty="0" err="1"/>
              <a:t>meminta</a:t>
            </a:r>
            <a:r>
              <a:rPr lang="en-US" sz="2200" dirty="0"/>
              <a:t> </a:t>
            </a:r>
            <a:r>
              <a:rPr lang="en-US" sz="2200" dirty="0" err="1"/>
              <a:t>bantuan</a:t>
            </a:r>
            <a:r>
              <a:rPr lang="en-US" sz="2200" dirty="0"/>
              <a:t> guru </a:t>
            </a:r>
            <a:r>
              <a:rPr lang="en-US" sz="2200" dirty="0" err="1"/>
              <a:t>ketika</a:t>
            </a:r>
            <a:r>
              <a:rPr lang="en-US" sz="2200" dirty="0"/>
              <a:t> </a:t>
            </a:r>
            <a:r>
              <a:rPr lang="en-US" sz="2200" dirty="0" err="1"/>
              <a:t>mengambil</a:t>
            </a:r>
            <a:r>
              <a:rPr lang="en-US" sz="2200" dirty="0"/>
              <a:t> </a:t>
            </a:r>
            <a:r>
              <a:rPr lang="en-US" sz="2200" dirty="0" err="1"/>
              <a:t>buku</a:t>
            </a:r>
            <a:r>
              <a:rPr lang="en-US" sz="2200" dirty="0"/>
              <a:t> di </a:t>
            </a:r>
            <a:r>
              <a:rPr lang="en-US" sz="2200" dirty="0" err="1"/>
              <a:t>loker</a:t>
            </a:r>
            <a:r>
              <a:rPr lang="en-US" sz="2200" dirty="0"/>
              <a:t>, </a:t>
            </a:r>
            <a:r>
              <a:rPr lang="en-US" sz="2200" dirty="0" err="1"/>
              <a:t>meminta</a:t>
            </a:r>
            <a:r>
              <a:rPr lang="en-US" sz="2200" dirty="0"/>
              <a:t> </a:t>
            </a:r>
            <a:r>
              <a:rPr lang="en-US" sz="2200" dirty="0" err="1"/>
              <a:t>dibukakan</a:t>
            </a:r>
            <a:r>
              <a:rPr lang="en-US" sz="2200" dirty="0"/>
              <a:t> crayon, </a:t>
            </a:r>
            <a:r>
              <a:rPr lang="en-US" sz="2200" dirty="0" err="1"/>
              <a:t>serta</a:t>
            </a:r>
            <a:r>
              <a:rPr lang="en-US" sz="2200" dirty="0"/>
              <a:t> </a:t>
            </a:r>
            <a:r>
              <a:rPr lang="en-US" sz="2200" dirty="0" err="1"/>
              <a:t>belum</a:t>
            </a:r>
            <a:r>
              <a:rPr lang="en-US" sz="2200" dirty="0"/>
              <a:t> </a:t>
            </a:r>
            <a:r>
              <a:rPr lang="en-US" sz="2200" dirty="0" err="1"/>
              <a:t>mampu</a:t>
            </a:r>
            <a:r>
              <a:rPr lang="en-US" sz="2200" dirty="0"/>
              <a:t> </a:t>
            </a:r>
            <a:r>
              <a:rPr lang="en-US" sz="2200" dirty="0" err="1"/>
              <a:t>membereskan</a:t>
            </a:r>
            <a:r>
              <a:rPr lang="en-US" sz="2200" dirty="0"/>
              <a:t> </a:t>
            </a:r>
            <a:r>
              <a:rPr lang="en-US" sz="2200" dirty="0" err="1"/>
              <a:t>mainannya</a:t>
            </a:r>
            <a:r>
              <a:rPr lang="en-US" sz="2200" dirty="0"/>
              <a:t> </a:t>
            </a:r>
            <a:r>
              <a:rPr lang="en-US" sz="2200" dirty="0" err="1"/>
              <a:t>setelah</a:t>
            </a:r>
            <a:r>
              <a:rPr lang="en-US" sz="2200" dirty="0"/>
              <a:t> </a:t>
            </a:r>
            <a:r>
              <a:rPr lang="en-US" sz="2200" dirty="0" err="1"/>
              <a:t>digunakan</a:t>
            </a:r>
            <a:r>
              <a:rPr lang="en-US" sz="2200" dirty="0"/>
              <a:t>. </a:t>
            </a:r>
            <a:endParaRPr lang="en-US" sz="2200" dirty="0" smtClean="0"/>
          </a:p>
          <a:p>
            <a:pPr marL="50800" indent="0" algn="just">
              <a:buNone/>
            </a:pPr>
            <a:r>
              <a:rPr lang="en-US" sz="2200" dirty="0" smtClean="0"/>
              <a:t>	</a:t>
            </a:r>
            <a:r>
              <a:rPr lang="en-US" sz="2200" dirty="0" err="1" smtClean="0"/>
              <a:t>Kemandirian</a:t>
            </a:r>
            <a:r>
              <a:rPr lang="en-US" sz="2200" dirty="0" smtClean="0"/>
              <a:t> </a:t>
            </a:r>
            <a:r>
              <a:rPr lang="en-US" sz="2200" dirty="0" err="1"/>
              <a:t>anak</a:t>
            </a:r>
            <a:r>
              <a:rPr lang="en-US" sz="2200" dirty="0"/>
              <a:t> </a:t>
            </a:r>
            <a:r>
              <a:rPr lang="en-US" sz="2200" dirty="0" err="1"/>
              <a:t>usia</a:t>
            </a:r>
            <a:r>
              <a:rPr lang="en-US" sz="2200" dirty="0"/>
              <a:t> </a:t>
            </a:r>
            <a:r>
              <a:rPr lang="en-US" sz="2200" dirty="0" err="1"/>
              <a:t>dini</a:t>
            </a:r>
            <a:r>
              <a:rPr lang="en-US" sz="2200" dirty="0"/>
              <a:t> </a:t>
            </a:r>
            <a:r>
              <a:rPr lang="en-US" sz="2200" dirty="0" err="1"/>
              <a:t>dini</a:t>
            </a:r>
            <a:r>
              <a:rPr lang="en-US" sz="2200" dirty="0"/>
              <a:t> </a:t>
            </a:r>
            <a:r>
              <a:rPr lang="en-US" sz="2200" dirty="0" err="1"/>
              <a:t>dipengaruhi</a:t>
            </a:r>
            <a:r>
              <a:rPr lang="en-US" sz="2200" dirty="0"/>
              <a:t> </a:t>
            </a:r>
            <a:r>
              <a:rPr lang="en-US" sz="2200" dirty="0" err="1"/>
              <a:t>oleh</a:t>
            </a:r>
            <a:r>
              <a:rPr lang="en-US" sz="2200" dirty="0"/>
              <a:t> </a:t>
            </a:r>
            <a:r>
              <a:rPr lang="en-US" sz="2200" dirty="0" err="1"/>
              <a:t>beberapa</a:t>
            </a:r>
            <a:r>
              <a:rPr lang="en-US" sz="2200" dirty="0"/>
              <a:t> </a:t>
            </a:r>
            <a:r>
              <a:rPr lang="en-US" sz="2200" dirty="0" err="1"/>
              <a:t>faktor</a:t>
            </a:r>
            <a:r>
              <a:rPr lang="en-US" sz="2200" dirty="0"/>
              <a:t>, </a:t>
            </a:r>
            <a:r>
              <a:rPr lang="en-US" sz="2200" dirty="0" err="1"/>
              <a:t>yaitu</a:t>
            </a:r>
            <a:r>
              <a:rPr lang="en-US" sz="2200" dirty="0"/>
              <a:t> </a:t>
            </a:r>
            <a:r>
              <a:rPr lang="en-US" sz="2200" dirty="0" err="1"/>
              <a:t>faktor</a:t>
            </a:r>
            <a:r>
              <a:rPr lang="en-US" sz="2200" dirty="0"/>
              <a:t> </a:t>
            </a:r>
            <a:r>
              <a:rPr lang="en-US" sz="2200" dirty="0" smtClean="0"/>
              <a:t>internal (</a:t>
            </a:r>
            <a:r>
              <a:rPr lang="en-US" sz="2200" dirty="0" err="1" smtClean="0"/>
              <a:t>seperti</a:t>
            </a:r>
            <a:r>
              <a:rPr lang="en-US" sz="2200" dirty="0" smtClean="0"/>
              <a:t> </a:t>
            </a:r>
            <a:r>
              <a:rPr lang="en-US" sz="2200" dirty="0" err="1" smtClean="0"/>
              <a:t>kondisi</a:t>
            </a:r>
            <a:r>
              <a:rPr lang="en-US" sz="2200" dirty="0" smtClean="0"/>
              <a:t> </a:t>
            </a:r>
            <a:r>
              <a:rPr lang="en-US" sz="2200" dirty="0" err="1" smtClean="0"/>
              <a:t>emosi</a:t>
            </a:r>
            <a:r>
              <a:rPr lang="en-US" sz="2200" dirty="0" smtClean="0"/>
              <a:t> </a:t>
            </a:r>
            <a:r>
              <a:rPr lang="en-US" sz="2200" dirty="0" err="1" smtClean="0"/>
              <a:t>dan</a:t>
            </a:r>
            <a:r>
              <a:rPr lang="en-US" sz="2200" dirty="0" smtClean="0"/>
              <a:t> </a:t>
            </a:r>
            <a:r>
              <a:rPr lang="en-US" sz="2200" dirty="0" err="1" smtClean="0"/>
              <a:t>kemampuan</a:t>
            </a:r>
            <a:r>
              <a:rPr lang="en-US" sz="2200" dirty="0" smtClean="0"/>
              <a:t> </a:t>
            </a:r>
            <a:r>
              <a:rPr lang="en-US" sz="2200" dirty="0" err="1" smtClean="0"/>
              <a:t>intelektual</a:t>
            </a:r>
            <a:r>
              <a:rPr lang="en-US" sz="2200" dirty="0" smtClean="0"/>
              <a:t>) </a:t>
            </a:r>
            <a:r>
              <a:rPr lang="en-US" sz="2200" dirty="0" err="1" smtClean="0"/>
              <a:t>dan</a:t>
            </a:r>
            <a:r>
              <a:rPr lang="en-US" sz="2200" dirty="0" smtClean="0"/>
              <a:t> </a:t>
            </a:r>
            <a:r>
              <a:rPr lang="en-US" sz="2200" dirty="0" err="1" smtClean="0"/>
              <a:t>faktor</a:t>
            </a:r>
            <a:r>
              <a:rPr lang="en-US" sz="2200" dirty="0" smtClean="0"/>
              <a:t> </a:t>
            </a:r>
            <a:r>
              <a:rPr lang="en-US" sz="2200" dirty="0" err="1" smtClean="0"/>
              <a:t>eksternal</a:t>
            </a:r>
            <a:r>
              <a:rPr lang="en-US" sz="2200" dirty="0" smtClean="0"/>
              <a:t> (</a:t>
            </a:r>
            <a:r>
              <a:rPr lang="en-US" sz="2200" dirty="0" err="1" smtClean="0"/>
              <a:t>seperti</a:t>
            </a:r>
            <a:r>
              <a:rPr lang="en-US" sz="2200" dirty="0" smtClean="0"/>
              <a:t> </a:t>
            </a:r>
            <a:r>
              <a:rPr lang="en-US" sz="2200" dirty="0" err="1" smtClean="0"/>
              <a:t>lingkungan</a:t>
            </a:r>
            <a:r>
              <a:rPr lang="en-US" sz="2200" dirty="0" smtClean="0"/>
              <a:t>, </a:t>
            </a:r>
            <a:r>
              <a:rPr lang="en-US" sz="2200" dirty="0" err="1" smtClean="0"/>
              <a:t>stimulasi</a:t>
            </a:r>
            <a:r>
              <a:rPr lang="en-US" sz="2200" dirty="0" smtClean="0"/>
              <a:t> social, </a:t>
            </a:r>
            <a:r>
              <a:rPr lang="en-US" sz="2200" dirty="0" err="1" smtClean="0"/>
              <a:t>pola</a:t>
            </a:r>
            <a:r>
              <a:rPr lang="en-US" sz="2200" dirty="0" smtClean="0"/>
              <a:t> </a:t>
            </a:r>
            <a:r>
              <a:rPr lang="en-US" sz="2200" dirty="0" err="1" smtClean="0"/>
              <a:t>asuh</a:t>
            </a:r>
            <a:r>
              <a:rPr lang="en-US" sz="2200" dirty="0" smtClean="0"/>
              <a:t>, </a:t>
            </a:r>
            <a:r>
              <a:rPr lang="en-US" sz="2200" dirty="0" err="1" smtClean="0"/>
              <a:t>kasih</a:t>
            </a:r>
            <a:r>
              <a:rPr lang="en-US" sz="2200" dirty="0" smtClean="0"/>
              <a:t> saying, </a:t>
            </a:r>
            <a:r>
              <a:rPr lang="en-US" sz="2200" dirty="0" err="1" smtClean="0"/>
              <a:t>tingkat</a:t>
            </a:r>
            <a:r>
              <a:rPr lang="en-US" sz="2200" dirty="0" smtClean="0"/>
              <a:t> </a:t>
            </a:r>
            <a:r>
              <a:rPr lang="en-US" sz="2200" dirty="0" err="1" smtClean="0"/>
              <a:t>pendidikan</a:t>
            </a:r>
            <a:r>
              <a:rPr lang="en-US" sz="2200" dirty="0" smtClean="0"/>
              <a:t> orang </a:t>
            </a:r>
            <a:r>
              <a:rPr lang="en-US" sz="2200" dirty="0" err="1" smtClean="0"/>
              <a:t>tua</a:t>
            </a:r>
            <a:r>
              <a:rPr lang="en-US" sz="2200" dirty="0" smtClean="0"/>
              <a:t>, </a:t>
            </a:r>
            <a:r>
              <a:rPr lang="en-US" sz="2200" dirty="0" err="1" smtClean="0"/>
              <a:t>serta</a:t>
            </a:r>
            <a:r>
              <a:rPr lang="en-US" sz="2200" dirty="0" smtClean="0"/>
              <a:t> status </a:t>
            </a:r>
            <a:r>
              <a:rPr lang="en-US" sz="2200" dirty="0" err="1" smtClean="0"/>
              <a:t>pekerjaan</a:t>
            </a:r>
            <a:r>
              <a:rPr lang="en-US" sz="2200" dirty="0" smtClean="0"/>
              <a:t> orang </a:t>
            </a:r>
            <a:r>
              <a:rPr lang="en-US" sz="2200" dirty="0" err="1" smtClean="0"/>
              <a:t>tua</a:t>
            </a:r>
            <a:r>
              <a:rPr lang="en-US" sz="2200" dirty="0" smtClean="0"/>
              <a:t>.</a:t>
            </a:r>
          </a:p>
          <a:p>
            <a:pPr marL="50800" indent="0" algn="just">
              <a:buNone/>
            </a:pPr>
            <a:r>
              <a:rPr lang="en-US" sz="2400" dirty="0" smtClean="0"/>
              <a:t>	Taman </a:t>
            </a:r>
            <a:r>
              <a:rPr lang="en-US" sz="2400" dirty="0" err="1"/>
              <a:t>kanak-kanak</a:t>
            </a:r>
            <a:r>
              <a:rPr lang="en-US" sz="2400" dirty="0"/>
              <a:t> </a:t>
            </a:r>
            <a:r>
              <a:rPr lang="en-US" sz="2400" dirty="0" err="1"/>
              <a:t>sebagai</a:t>
            </a:r>
            <a:r>
              <a:rPr lang="en-US" sz="2400" dirty="0"/>
              <a:t> </a:t>
            </a:r>
            <a:r>
              <a:rPr lang="en-US" sz="2400" dirty="0" err="1"/>
              <a:t>lembaga</a:t>
            </a:r>
            <a:r>
              <a:rPr lang="en-US" sz="2400" dirty="0"/>
              <a:t> </a:t>
            </a:r>
            <a:r>
              <a:rPr lang="en-US" sz="2400" dirty="0" err="1"/>
              <a:t>Pendidikan</a:t>
            </a:r>
            <a:r>
              <a:rPr lang="en-US" sz="2400" dirty="0"/>
              <a:t> </a:t>
            </a:r>
            <a:r>
              <a:rPr lang="en-US" sz="2400" dirty="0" err="1"/>
              <a:t>Anak</a:t>
            </a:r>
            <a:r>
              <a:rPr lang="en-US" sz="2400" dirty="0"/>
              <a:t> </a:t>
            </a:r>
            <a:r>
              <a:rPr lang="en-US" sz="2400" dirty="0" err="1"/>
              <a:t>Usia</a:t>
            </a:r>
            <a:r>
              <a:rPr lang="en-US" sz="2400" dirty="0"/>
              <a:t> Dini </a:t>
            </a:r>
            <a:r>
              <a:rPr lang="en-US" sz="2400" dirty="0" err="1"/>
              <a:t>memiliki</a:t>
            </a:r>
            <a:r>
              <a:rPr lang="en-US" sz="2400" dirty="0"/>
              <a:t> </a:t>
            </a:r>
            <a:r>
              <a:rPr lang="en-US" sz="2400" dirty="0" err="1"/>
              <a:t>kurikulum</a:t>
            </a:r>
            <a:r>
              <a:rPr lang="en-US" sz="2400" dirty="0"/>
              <a:t> yang </a:t>
            </a:r>
            <a:r>
              <a:rPr lang="en-US" sz="2400" dirty="0" err="1"/>
              <a:t>dirancang</a:t>
            </a:r>
            <a:r>
              <a:rPr lang="en-US" sz="2400" dirty="0"/>
              <a:t> </a:t>
            </a:r>
            <a:r>
              <a:rPr lang="en-US" sz="2400" dirty="0" err="1"/>
              <a:t>untuk</a:t>
            </a:r>
            <a:r>
              <a:rPr lang="en-US" sz="2400" dirty="0"/>
              <a:t> </a:t>
            </a:r>
            <a:r>
              <a:rPr lang="en-US" sz="2400" dirty="0" err="1"/>
              <a:t>membantu</a:t>
            </a:r>
            <a:r>
              <a:rPr lang="en-US" sz="2400" dirty="0"/>
              <a:t> </a:t>
            </a:r>
            <a:r>
              <a:rPr lang="en-US" sz="2400" dirty="0" err="1"/>
              <a:t>perkembangan</a:t>
            </a:r>
            <a:r>
              <a:rPr lang="en-US" sz="2400" dirty="0"/>
              <a:t> </a:t>
            </a:r>
            <a:r>
              <a:rPr lang="en-US" sz="2400" dirty="0" err="1"/>
              <a:t>sosial</a:t>
            </a:r>
            <a:r>
              <a:rPr lang="en-US" sz="2400" dirty="0"/>
              <a:t> </a:t>
            </a:r>
            <a:r>
              <a:rPr lang="en-US" sz="2400" dirty="0" err="1"/>
              <a:t>dan</a:t>
            </a:r>
            <a:r>
              <a:rPr lang="en-US" sz="2400" dirty="0"/>
              <a:t> </a:t>
            </a:r>
            <a:r>
              <a:rPr lang="en-US" sz="2400" dirty="0" err="1"/>
              <a:t>emosional</a:t>
            </a:r>
            <a:r>
              <a:rPr lang="en-US" sz="2400" dirty="0"/>
              <a:t> </a:t>
            </a:r>
            <a:r>
              <a:rPr lang="en-US" sz="2400" dirty="0" err="1"/>
              <a:t>anak</a:t>
            </a:r>
            <a:r>
              <a:rPr lang="en-US" sz="2400" dirty="0"/>
              <a:t>. Salah </a:t>
            </a:r>
            <a:r>
              <a:rPr lang="en-US" sz="2400" dirty="0" err="1"/>
              <a:t>satu</a:t>
            </a:r>
            <a:r>
              <a:rPr lang="en-US" sz="2400" dirty="0"/>
              <a:t> </a:t>
            </a:r>
            <a:r>
              <a:rPr lang="en-US" sz="2400" dirty="0" err="1"/>
              <a:t>bentuk</a:t>
            </a:r>
            <a:r>
              <a:rPr lang="en-US" sz="2400" dirty="0"/>
              <a:t> </a:t>
            </a:r>
            <a:r>
              <a:rPr lang="en-US" sz="2400" dirty="0" err="1"/>
              <a:t>penerapannya</a:t>
            </a:r>
            <a:r>
              <a:rPr lang="en-US" sz="2400" dirty="0"/>
              <a:t> </a:t>
            </a:r>
            <a:r>
              <a:rPr lang="en-US" sz="2400" dirty="0" err="1"/>
              <a:t>dapat</a:t>
            </a:r>
            <a:r>
              <a:rPr lang="en-US" sz="2400" dirty="0"/>
              <a:t> </a:t>
            </a:r>
            <a:r>
              <a:rPr lang="en-US" sz="2400" dirty="0" err="1"/>
              <a:t>dilihat</a:t>
            </a:r>
            <a:r>
              <a:rPr lang="en-US" sz="2400" dirty="0"/>
              <a:t> </a:t>
            </a:r>
            <a:r>
              <a:rPr lang="en-US" sz="2400" dirty="0" err="1"/>
              <a:t>dalam</a:t>
            </a:r>
            <a:r>
              <a:rPr lang="en-US" sz="2400" dirty="0"/>
              <a:t> </a:t>
            </a:r>
            <a:r>
              <a:rPr lang="en-US" sz="2400" dirty="0" err="1"/>
              <a:t>kegiatan</a:t>
            </a:r>
            <a:r>
              <a:rPr lang="en-US" sz="2400" dirty="0"/>
              <a:t> Traditional Market Day.</a:t>
            </a:r>
          </a:p>
          <a:p>
            <a:pPr marL="50800" indent="0" algn="just">
              <a:buNone/>
            </a:pPr>
            <a:endParaRPr lang="en-US" sz="2200" dirty="0"/>
          </a:p>
          <a:p>
            <a:pPr indent="-228600" algn="just">
              <a:buFont typeface="Arial"/>
              <a:buNone/>
            </a:pPr>
            <a:endParaRPr lang="en-US" sz="2200" dirty="0" smtClean="0"/>
          </a:p>
          <a:p>
            <a:pPr indent="-228600" algn="just">
              <a:buFont typeface="Arial"/>
              <a:buNone/>
            </a:pPr>
            <a:endParaRPr lang="en-US" sz="2200" dirty="0" smtClean="0"/>
          </a:p>
          <a:p>
            <a:pPr indent="-228600" algn="just">
              <a:buFont typeface="Arial"/>
              <a:buNone/>
            </a:pPr>
            <a:endParaRPr lang="en-US" sz="2200"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smtClean="0"/>
              <a:t>Kegiatan</a:t>
            </a:r>
            <a:r>
              <a:rPr lang="en-US" dirty="0" smtClean="0"/>
              <a:t> </a:t>
            </a:r>
            <a:r>
              <a:rPr lang="en-US" dirty="0" err="1" smtClean="0"/>
              <a:t>Tradisional</a:t>
            </a:r>
            <a:r>
              <a:rPr lang="en-US" dirty="0" smtClean="0"/>
              <a:t> Market Day</a:t>
            </a:r>
            <a:endParaRPr dirty="0"/>
          </a:p>
        </p:txBody>
      </p:sp>
      <p:sp>
        <p:nvSpPr>
          <p:cNvPr id="59" name="Google Shape;59;g104f7abbb21_0_303"/>
          <p:cNvSpPr txBox="1">
            <a:spLocks noGrp="1"/>
          </p:cNvSpPr>
          <p:nvPr>
            <p:ph type="body" idx="1"/>
          </p:nvPr>
        </p:nvSpPr>
        <p:spPr>
          <a:xfrm>
            <a:off x="-27210" y="1030907"/>
            <a:ext cx="11830877" cy="5089734"/>
          </a:xfrm>
          <a:prstGeom prst="rect">
            <a:avLst/>
          </a:prstGeom>
          <a:noFill/>
          <a:ln>
            <a:noFill/>
          </a:ln>
        </p:spPr>
        <p:txBody>
          <a:bodyPr spcFirstLastPara="1" wrap="square" lIns="91425" tIns="45700" rIns="91425" bIns="45700" anchor="t" anchorCtr="0">
            <a:normAutofit lnSpcReduction="10000"/>
          </a:bodyPr>
          <a:lstStyle/>
          <a:p>
            <a:pPr lvl="0" indent="-228600" algn="just">
              <a:buNone/>
            </a:pPr>
            <a:r>
              <a:rPr lang="en-US" dirty="0" smtClean="0"/>
              <a:t>		</a:t>
            </a:r>
            <a:r>
              <a:rPr lang="en-US" sz="2200" b="1" dirty="0" smtClean="0"/>
              <a:t>Market day </a:t>
            </a:r>
            <a:r>
              <a:rPr lang="en-US" sz="2200" dirty="0" err="1" smtClean="0"/>
              <a:t>adalah</a:t>
            </a:r>
            <a:r>
              <a:rPr lang="en-US" sz="2200" dirty="0" smtClean="0"/>
              <a:t> </a:t>
            </a:r>
            <a:r>
              <a:rPr lang="en-US" sz="2200" dirty="0" err="1" smtClean="0"/>
              <a:t>kegiatan</a:t>
            </a:r>
            <a:r>
              <a:rPr lang="en-US" sz="2200" dirty="0" smtClean="0"/>
              <a:t> </a:t>
            </a:r>
            <a:r>
              <a:rPr lang="en-US" sz="2200" dirty="0" err="1" smtClean="0"/>
              <a:t>kewirausahaan</a:t>
            </a:r>
            <a:r>
              <a:rPr lang="en-US" sz="2200" dirty="0" smtClean="0"/>
              <a:t> </a:t>
            </a:r>
            <a:r>
              <a:rPr lang="en-US" sz="2200" dirty="0" err="1" smtClean="0"/>
              <a:t>melalui</a:t>
            </a:r>
            <a:r>
              <a:rPr lang="en-US" sz="2200" dirty="0" smtClean="0"/>
              <a:t> </a:t>
            </a:r>
            <a:r>
              <a:rPr lang="en-US" sz="2200" dirty="0" err="1" smtClean="0"/>
              <a:t>aktivitas</a:t>
            </a:r>
            <a:r>
              <a:rPr lang="en-US" sz="2200" dirty="0" smtClean="0"/>
              <a:t> </a:t>
            </a:r>
            <a:r>
              <a:rPr lang="en-US" sz="2200" dirty="0" err="1" smtClean="0"/>
              <a:t>jual</a:t>
            </a:r>
            <a:r>
              <a:rPr lang="en-US" sz="2200" dirty="0" smtClean="0"/>
              <a:t> </a:t>
            </a:r>
            <a:r>
              <a:rPr lang="en-US" sz="2200" dirty="0" err="1" smtClean="0"/>
              <a:t>beli</a:t>
            </a:r>
            <a:r>
              <a:rPr lang="en-US" sz="2200" dirty="0" smtClean="0"/>
              <a:t> yang </a:t>
            </a:r>
            <a:r>
              <a:rPr lang="en-US" sz="2200" dirty="0" err="1" smtClean="0"/>
              <a:t>bertujuan</a:t>
            </a:r>
            <a:r>
              <a:rPr lang="en-US" sz="2200" dirty="0" smtClean="0"/>
              <a:t> </a:t>
            </a:r>
            <a:r>
              <a:rPr lang="en-US" sz="2200" dirty="0" err="1" smtClean="0"/>
              <a:t>menumbuhkan</a:t>
            </a:r>
            <a:r>
              <a:rPr lang="en-US" sz="2200" dirty="0" smtClean="0"/>
              <a:t> </a:t>
            </a:r>
            <a:r>
              <a:rPr lang="en-US" sz="2200" dirty="0" err="1" smtClean="0"/>
              <a:t>kemandirian</a:t>
            </a:r>
            <a:r>
              <a:rPr lang="en-US" sz="2200" dirty="0" smtClean="0"/>
              <a:t> </a:t>
            </a:r>
            <a:r>
              <a:rPr lang="en-US" sz="2200" dirty="0" err="1" smtClean="0"/>
              <a:t>dan</a:t>
            </a:r>
            <a:r>
              <a:rPr lang="en-US" sz="2200" dirty="0" smtClean="0"/>
              <a:t> </a:t>
            </a:r>
            <a:r>
              <a:rPr lang="en-US" sz="2200" dirty="0" err="1" smtClean="0"/>
              <a:t>membentuk</a:t>
            </a:r>
            <a:r>
              <a:rPr lang="en-US" sz="2200" dirty="0" smtClean="0"/>
              <a:t> </a:t>
            </a:r>
            <a:r>
              <a:rPr lang="en-US" sz="2200" dirty="0" err="1" smtClean="0"/>
              <a:t>karakter</a:t>
            </a:r>
            <a:r>
              <a:rPr lang="en-US" sz="2200" dirty="0" smtClean="0"/>
              <a:t> </a:t>
            </a:r>
            <a:r>
              <a:rPr lang="en-US" sz="2200" dirty="0" err="1" smtClean="0"/>
              <a:t>positif</a:t>
            </a:r>
            <a:r>
              <a:rPr lang="en-US" sz="2200" dirty="0" smtClean="0"/>
              <a:t> </a:t>
            </a:r>
            <a:r>
              <a:rPr lang="en-US" sz="2200" dirty="0" err="1" smtClean="0"/>
              <a:t>peserta</a:t>
            </a:r>
            <a:r>
              <a:rPr lang="en-US" sz="2200" dirty="0" smtClean="0"/>
              <a:t> </a:t>
            </a:r>
            <a:r>
              <a:rPr lang="en-US" sz="2200" dirty="0" err="1" smtClean="0"/>
              <a:t>didik</a:t>
            </a:r>
            <a:r>
              <a:rPr lang="en-US" sz="2200" dirty="0" smtClean="0"/>
              <a:t>. </a:t>
            </a:r>
            <a:r>
              <a:rPr lang="en-US" sz="2200" dirty="0" err="1"/>
              <a:t>Dalam</a:t>
            </a:r>
            <a:r>
              <a:rPr lang="en-US" sz="2200" dirty="0"/>
              <a:t> </a:t>
            </a:r>
            <a:r>
              <a:rPr lang="en-US" sz="2200" dirty="0" err="1"/>
              <a:t>kaitannya</a:t>
            </a:r>
            <a:r>
              <a:rPr lang="en-US" sz="2200" dirty="0"/>
              <a:t> </a:t>
            </a:r>
            <a:r>
              <a:rPr lang="en-US" sz="2200" dirty="0" err="1"/>
              <a:t>dengan</a:t>
            </a:r>
            <a:r>
              <a:rPr lang="en-US" sz="2200" dirty="0"/>
              <a:t> </a:t>
            </a:r>
            <a:r>
              <a:rPr lang="en-US" sz="2200" dirty="0" err="1"/>
              <a:t>kemandirian</a:t>
            </a:r>
            <a:r>
              <a:rPr lang="en-US" sz="2200" dirty="0"/>
              <a:t> </a:t>
            </a:r>
            <a:r>
              <a:rPr lang="en-US" sz="2200" dirty="0" err="1"/>
              <a:t>anak</a:t>
            </a:r>
            <a:r>
              <a:rPr lang="en-US" sz="2200" dirty="0"/>
              <a:t>, </a:t>
            </a:r>
            <a:r>
              <a:rPr lang="en-US" sz="2200" dirty="0" err="1"/>
              <a:t>Kegiatan</a:t>
            </a:r>
            <a:r>
              <a:rPr lang="en-US" sz="2200" dirty="0"/>
              <a:t> Market Day </a:t>
            </a:r>
            <a:r>
              <a:rPr lang="en-US" sz="2200" dirty="0" err="1"/>
              <a:t>memberikan</a:t>
            </a:r>
            <a:r>
              <a:rPr lang="en-US" sz="2200" dirty="0"/>
              <a:t> </a:t>
            </a:r>
            <a:r>
              <a:rPr lang="en-US" sz="2200" dirty="0" err="1"/>
              <a:t>pengalaman</a:t>
            </a:r>
            <a:r>
              <a:rPr lang="en-US" sz="2200" dirty="0"/>
              <a:t> </a:t>
            </a:r>
            <a:r>
              <a:rPr lang="en-US" sz="2200" dirty="0" err="1"/>
              <a:t>langsung</a:t>
            </a:r>
            <a:r>
              <a:rPr lang="en-US" sz="2200" dirty="0"/>
              <a:t> </a:t>
            </a:r>
            <a:r>
              <a:rPr lang="en-US" sz="2200" dirty="0" err="1"/>
              <a:t>kepada</a:t>
            </a:r>
            <a:r>
              <a:rPr lang="en-US" sz="2200" dirty="0"/>
              <a:t> </a:t>
            </a:r>
            <a:r>
              <a:rPr lang="en-US" sz="2200" dirty="0" err="1"/>
              <a:t>peserta</a:t>
            </a:r>
            <a:r>
              <a:rPr lang="en-US" sz="2200" dirty="0"/>
              <a:t> </a:t>
            </a:r>
            <a:r>
              <a:rPr lang="en-US" sz="2200" dirty="0" err="1"/>
              <a:t>didik</a:t>
            </a:r>
            <a:r>
              <a:rPr lang="en-US" sz="2200" dirty="0"/>
              <a:t> </a:t>
            </a:r>
            <a:r>
              <a:rPr lang="en-US" sz="2200" dirty="0" err="1"/>
              <a:t>untuk</a:t>
            </a:r>
            <a:r>
              <a:rPr lang="en-US" sz="2200" dirty="0"/>
              <a:t> </a:t>
            </a:r>
            <a:r>
              <a:rPr lang="en-US" sz="2200" dirty="0" err="1"/>
              <a:t>terlibat</a:t>
            </a:r>
            <a:r>
              <a:rPr lang="en-US" sz="2200" dirty="0"/>
              <a:t> </a:t>
            </a:r>
            <a:r>
              <a:rPr lang="en-US" sz="2200" dirty="0" err="1"/>
              <a:t>aktif</a:t>
            </a:r>
            <a:r>
              <a:rPr lang="en-US" sz="2200" dirty="0"/>
              <a:t> </a:t>
            </a:r>
            <a:r>
              <a:rPr lang="en-US" sz="2200" dirty="0" err="1"/>
              <a:t>dalam</a:t>
            </a:r>
            <a:r>
              <a:rPr lang="en-US" sz="2200" dirty="0"/>
              <a:t> </a:t>
            </a:r>
            <a:r>
              <a:rPr lang="en-US" sz="2200" dirty="0" err="1"/>
              <a:t>praktik</a:t>
            </a:r>
            <a:r>
              <a:rPr lang="en-US" sz="2200" dirty="0"/>
              <a:t> </a:t>
            </a:r>
            <a:r>
              <a:rPr lang="en-US" sz="2200" dirty="0" err="1"/>
              <a:t>kehidupan</a:t>
            </a:r>
            <a:r>
              <a:rPr lang="en-US" sz="2200" dirty="0"/>
              <a:t> </a:t>
            </a:r>
            <a:r>
              <a:rPr lang="en-US" sz="2200" dirty="0" err="1" smtClean="0"/>
              <a:t>nyata</a:t>
            </a:r>
            <a:r>
              <a:rPr lang="en-US" sz="2200" dirty="0" smtClean="0"/>
              <a:t> di </a:t>
            </a:r>
            <a:r>
              <a:rPr lang="en-US" sz="2200" dirty="0" err="1" smtClean="0"/>
              <a:t>bidang</a:t>
            </a:r>
            <a:r>
              <a:rPr lang="en-US" sz="2200" dirty="0" smtClean="0"/>
              <a:t> </a:t>
            </a:r>
            <a:r>
              <a:rPr lang="en-US" sz="2200" dirty="0" err="1" smtClean="0"/>
              <a:t>jual</a:t>
            </a:r>
            <a:r>
              <a:rPr lang="en-US" sz="2200" dirty="0" smtClean="0"/>
              <a:t> </a:t>
            </a:r>
            <a:r>
              <a:rPr lang="en-US" sz="2200" dirty="0" err="1" smtClean="0"/>
              <a:t>beli</a:t>
            </a:r>
            <a:r>
              <a:rPr lang="en-US" sz="2200" dirty="0" smtClean="0"/>
              <a:t>. </a:t>
            </a:r>
            <a:r>
              <a:rPr lang="en-US" sz="2200" dirty="0" err="1"/>
              <a:t>Kegiatan</a:t>
            </a:r>
            <a:r>
              <a:rPr lang="en-US" sz="2200" dirty="0"/>
              <a:t> </a:t>
            </a:r>
            <a:r>
              <a:rPr lang="en-US" sz="2200" dirty="0" err="1" smtClean="0"/>
              <a:t>ini</a:t>
            </a:r>
            <a:r>
              <a:rPr lang="en-US" sz="2200" dirty="0" smtClean="0"/>
              <a:t> </a:t>
            </a:r>
            <a:r>
              <a:rPr lang="en-US" sz="2200" dirty="0" err="1" smtClean="0"/>
              <a:t>dinilai</a:t>
            </a:r>
            <a:r>
              <a:rPr lang="en-US" sz="2200" dirty="0" smtClean="0"/>
              <a:t> </a:t>
            </a:r>
            <a:r>
              <a:rPr lang="en-US" sz="2200" dirty="0" err="1"/>
              <a:t>mampu</a:t>
            </a:r>
            <a:r>
              <a:rPr lang="en-US" sz="2200" dirty="0"/>
              <a:t> </a:t>
            </a:r>
            <a:r>
              <a:rPr lang="en-US" sz="2200" dirty="0" err="1"/>
              <a:t>mengembangkan</a:t>
            </a:r>
            <a:r>
              <a:rPr lang="en-US" sz="2200" dirty="0"/>
              <a:t> </a:t>
            </a:r>
            <a:r>
              <a:rPr lang="en-US" sz="2200" dirty="0" err="1"/>
              <a:t>karakter</a:t>
            </a:r>
            <a:r>
              <a:rPr lang="en-US" sz="2200" dirty="0"/>
              <a:t> </a:t>
            </a:r>
            <a:r>
              <a:rPr lang="en-US" sz="2200" dirty="0" err="1"/>
              <a:t>mandiri</a:t>
            </a:r>
            <a:r>
              <a:rPr lang="en-US" sz="2200" dirty="0"/>
              <a:t> </a:t>
            </a:r>
            <a:r>
              <a:rPr lang="en-US" sz="2200" dirty="0" err="1"/>
              <a:t>pada</a:t>
            </a:r>
            <a:r>
              <a:rPr lang="en-US" sz="2200" dirty="0"/>
              <a:t> </a:t>
            </a:r>
            <a:r>
              <a:rPr lang="en-US" sz="2200" dirty="0" err="1"/>
              <a:t>anak</a:t>
            </a:r>
            <a:r>
              <a:rPr lang="en-US" sz="2200" dirty="0"/>
              <a:t> </a:t>
            </a:r>
            <a:r>
              <a:rPr lang="en-US" sz="2200" dirty="0" err="1"/>
              <a:t>usia</a:t>
            </a:r>
            <a:r>
              <a:rPr lang="en-US" sz="2200" dirty="0"/>
              <a:t> </a:t>
            </a:r>
            <a:r>
              <a:rPr lang="en-US" sz="2200" dirty="0" err="1" smtClean="0"/>
              <a:t>dini</a:t>
            </a:r>
            <a:r>
              <a:rPr lang="en-US" sz="2200" dirty="0" smtClean="0"/>
              <a:t>. Hal </a:t>
            </a:r>
            <a:r>
              <a:rPr lang="en-US" sz="2200" dirty="0" err="1" smtClean="0"/>
              <a:t>tersebut</a:t>
            </a:r>
            <a:r>
              <a:rPr lang="en-US" sz="2200" dirty="0" smtClean="0"/>
              <a:t> </a:t>
            </a:r>
            <a:r>
              <a:rPr lang="en-US" sz="2200" dirty="0" err="1" smtClean="0"/>
              <a:t>diperkuat</a:t>
            </a:r>
            <a:r>
              <a:rPr lang="en-US" sz="2200" dirty="0" smtClean="0"/>
              <a:t> </a:t>
            </a:r>
            <a:r>
              <a:rPr lang="en-US" sz="2200" dirty="0" err="1" smtClean="0"/>
              <a:t>oleh</a:t>
            </a:r>
            <a:r>
              <a:rPr lang="en-US" sz="2200" dirty="0" smtClean="0"/>
              <a:t> </a:t>
            </a:r>
            <a:r>
              <a:rPr lang="en-US" sz="2200" b="1" dirty="0" err="1" smtClean="0"/>
              <a:t>teori</a:t>
            </a:r>
            <a:r>
              <a:rPr lang="en-US" sz="2200" b="1" dirty="0" smtClean="0"/>
              <a:t> </a:t>
            </a:r>
            <a:r>
              <a:rPr lang="en-US" sz="2200" b="1" dirty="0" err="1"/>
              <a:t>belajar</a:t>
            </a:r>
            <a:r>
              <a:rPr lang="en-US" sz="2200" b="1" dirty="0"/>
              <a:t> </a:t>
            </a:r>
            <a:r>
              <a:rPr lang="en-US" sz="2200" b="1" dirty="0" err="1"/>
              <a:t>sosial</a:t>
            </a:r>
            <a:r>
              <a:rPr lang="en-US" sz="2200" b="1" dirty="0"/>
              <a:t> Albert Bandura (</a:t>
            </a:r>
            <a:r>
              <a:rPr lang="en-US" sz="2200" b="1" dirty="0" smtClean="0"/>
              <a:t>1986) </a:t>
            </a:r>
            <a:r>
              <a:rPr lang="en-US" sz="2200" dirty="0" smtClean="0"/>
              <a:t>yang </a:t>
            </a:r>
            <a:r>
              <a:rPr lang="en-US" sz="2200" dirty="0" err="1" smtClean="0"/>
              <a:t>menekankan</a:t>
            </a:r>
            <a:r>
              <a:rPr lang="en-US" sz="2200" dirty="0" smtClean="0"/>
              <a:t> </a:t>
            </a:r>
            <a:r>
              <a:rPr lang="en-US" sz="2200" dirty="0" err="1" smtClean="0"/>
              <a:t>bahwa</a:t>
            </a:r>
            <a:r>
              <a:rPr lang="en-US" sz="2200" dirty="0" smtClean="0"/>
              <a:t> </a:t>
            </a:r>
            <a:r>
              <a:rPr lang="en-US" sz="2200" dirty="0" err="1" smtClean="0"/>
              <a:t>perilaku</a:t>
            </a:r>
            <a:r>
              <a:rPr lang="en-US" sz="2200" dirty="0" smtClean="0"/>
              <a:t> </a:t>
            </a:r>
            <a:r>
              <a:rPr lang="en-US" sz="2200" dirty="0" err="1" smtClean="0"/>
              <a:t>individu</a:t>
            </a:r>
            <a:r>
              <a:rPr lang="en-US" sz="2200" dirty="0" smtClean="0"/>
              <a:t> </a:t>
            </a:r>
            <a:r>
              <a:rPr lang="en-US" sz="2200" dirty="0" err="1"/>
              <a:t>dipengaruhi</a:t>
            </a:r>
            <a:r>
              <a:rPr lang="en-US" sz="2200" dirty="0"/>
              <a:t> </a:t>
            </a:r>
            <a:r>
              <a:rPr lang="en-US" sz="2200" dirty="0" err="1"/>
              <a:t>oleh</a:t>
            </a:r>
            <a:r>
              <a:rPr lang="en-US" sz="2200" dirty="0"/>
              <a:t> </a:t>
            </a:r>
            <a:r>
              <a:rPr lang="en-US" sz="2200" dirty="0" err="1"/>
              <a:t>interaksi</a:t>
            </a:r>
            <a:r>
              <a:rPr lang="en-US" sz="2200" dirty="0"/>
              <a:t> </a:t>
            </a:r>
            <a:r>
              <a:rPr lang="en-US" sz="2200" dirty="0" err="1"/>
              <a:t>antara</a:t>
            </a:r>
            <a:r>
              <a:rPr lang="en-US" sz="2200" dirty="0"/>
              <a:t> </a:t>
            </a:r>
            <a:r>
              <a:rPr lang="en-US" sz="2200" dirty="0" err="1"/>
              <a:t>faktor</a:t>
            </a:r>
            <a:r>
              <a:rPr lang="en-US" sz="2200" dirty="0"/>
              <a:t> </a:t>
            </a:r>
            <a:r>
              <a:rPr lang="en-US" sz="2200" dirty="0" err="1"/>
              <a:t>pribadi</a:t>
            </a:r>
            <a:r>
              <a:rPr lang="en-US" sz="2200" dirty="0"/>
              <a:t>, </a:t>
            </a:r>
            <a:r>
              <a:rPr lang="en-US" sz="2200" dirty="0" err="1"/>
              <a:t>lingkungan</a:t>
            </a:r>
            <a:r>
              <a:rPr lang="en-US" sz="2200" dirty="0"/>
              <a:t>, </a:t>
            </a:r>
            <a:r>
              <a:rPr lang="en-US" sz="2200" dirty="0" err="1"/>
              <a:t>dan</a:t>
            </a:r>
            <a:r>
              <a:rPr lang="en-US" sz="2200" dirty="0"/>
              <a:t> </a:t>
            </a:r>
            <a:r>
              <a:rPr lang="en-US" sz="2200" dirty="0" err="1"/>
              <a:t>prses</a:t>
            </a:r>
            <a:r>
              <a:rPr lang="en-US" sz="2200" dirty="0"/>
              <a:t> </a:t>
            </a:r>
            <a:r>
              <a:rPr lang="en-US" sz="2200" dirty="0" err="1"/>
              <a:t>stimulasi</a:t>
            </a:r>
            <a:r>
              <a:rPr lang="en-US" sz="2200" dirty="0"/>
              <a:t> yang </a:t>
            </a:r>
            <a:r>
              <a:rPr lang="en-US" sz="2200" dirty="0" err="1"/>
              <a:t>diberikan</a:t>
            </a:r>
            <a:r>
              <a:rPr lang="en-US" sz="2200" dirty="0"/>
              <a:t> </a:t>
            </a:r>
            <a:r>
              <a:rPr lang="en-US" sz="2200" dirty="0" err="1"/>
              <a:t>dalam</a:t>
            </a:r>
            <a:r>
              <a:rPr lang="en-US" sz="2200" dirty="0"/>
              <a:t> </a:t>
            </a:r>
            <a:r>
              <a:rPr lang="en-US" sz="2200" dirty="0" err="1"/>
              <a:t>pembenatukan</a:t>
            </a:r>
            <a:r>
              <a:rPr lang="en-US" sz="2200" dirty="0"/>
              <a:t> </a:t>
            </a:r>
            <a:r>
              <a:rPr lang="en-US" sz="2200" dirty="0" err="1"/>
              <a:t>perilaku</a:t>
            </a:r>
            <a:r>
              <a:rPr lang="en-US" sz="2200" dirty="0"/>
              <a:t> </a:t>
            </a:r>
            <a:r>
              <a:rPr lang="en-US" sz="2200" dirty="0" err="1"/>
              <a:t>atau</a:t>
            </a:r>
            <a:r>
              <a:rPr lang="en-US" sz="2200" dirty="0"/>
              <a:t> </a:t>
            </a:r>
            <a:r>
              <a:rPr lang="en-US" sz="2200" dirty="0" err="1"/>
              <a:t>karakter</a:t>
            </a:r>
            <a:r>
              <a:rPr lang="en-US" sz="2200" dirty="0"/>
              <a:t> </a:t>
            </a:r>
            <a:r>
              <a:rPr lang="en-US" sz="2200" dirty="0" err="1"/>
              <a:t>anak</a:t>
            </a:r>
            <a:r>
              <a:rPr lang="en-US" sz="2200" dirty="0"/>
              <a:t> </a:t>
            </a:r>
            <a:endParaRPr lang="en-US" sz="2200" dirty="0" smtClean="0"/>
          </a:p>
          <a:p>
            <a:pPr lvl="0" indent="-228600" algn="just">
              <a:buNone/>
            </a:pPr>
            <a:r>
              <a:rPr lang="en-US" sz="2200" b="1" dirty="0" smtClean="0"/>
              <a:t>		</a:t>
            </a:r>
            <a:r>
              <a:rPr lang="en-US" sz="2200" b="1" dirty="0" err="1" smtClean="0"/>
              <a:t>Kegiatan</a:t>
            </a:r>
            <a:r>
              <a:rPr lang="en-US" sz="2200" b="1" dirty="0" smtClean="0"/>
              <a:t> </a:t>
            </a:r>
            <a:r>
              <a:rPr lang="en-US" sz="2200" b="1" dirty="0" err="1" smtClean="0"/>
              <a:t>Tradisional</a:t>
            </a:r>
            <a:r>
              <a:rPr lang="en-US" sz="2200" b="1" dirty="0" smtClean="0"/>
              <a:t> Market Day </a:t>
            </a:r>
            <a:r>
              <a:rPr lang="en-US" sz="2200" dirty="0" err="1" smtClean="0"/>
              <a:t>merupakan</a:t>
            </a:r>
            <a:r>
              <a:rPr lang="en-US" sz="2200" dirty="0" smtClean="0"/>
              <a:t> </a:t>
            </a:r>
            <a:r>
              <a:rPr lang="en-US" sz="2200" dirty="0" err="1" smtClean="0"/>
              <a:t>bentuk</a:t>
            </a:r>
            <a:r>
              <a:rPr lang="en-US" sz="2200" dirty="0" smtClean="0"/>
              <a:t> </a:t>
            </a:r>
            <a:r>
              <a:rPr lang="en-US" sz="2200" dirty="0" err="1" smtClean="0"/>
              <a:t>pendidikan</a:t>
            </a:r>
            <a:r>
              <a:rPr lang="en-US" sz="2200" dirty="0" smtClean="0"/>
              <a:t> </a:t>
            </a:r>
            <a:r>
              <a:rPr lang="en-US" sz="2200" dirty="0" err="1" smtClean="0"/>
              <a:t>kewirausahaan</a:t>
            </a:r>
            <a:r>
              <a:rPr lang="en-US" sz="2200" dirty="0" smtClean="0"/>
              <a:t> yang </a:t>
            </a:r>
            <a:r>
              <a:rPr lang="en-US" sz="2200" dirty="0" err="1" smtClean="0"/>
              <a:t>dikenalkan</a:t>
            </a:r>
            <a:r>
              <a:rPr lang="en-US" sz="2200" dirty="0" smtClean="0"/>
              <a:t> </a:t>
            </a:r>
            <a:r>
              <a:rPr lang="en-US" sz="2200" dirty="0" err="1" smtClean="0"/>
              <a:t>sejak</a:t>
            </a:r>
            <a:r>
              <a:rPr lang="en-US" sz="2200" dirty="0" smtClean="0"/>
              <a:t> </a:t>
            </a:r>
            <a:r>
              <a:rPr lang="en-US" sz="2200" dirty="0" err="1" smtClean="0"/>
              <a:t>anak</a:t>
            </a:r>
            <a:r>
              <a:rPr lang="en-US" sz="2200" dirty="0" smtClean="0"/>
              <a:t> </a:t>
            </a:r>
            <a:r>
              <a:rPr lang="en-US" sz="2200" dirty="0" err="1" smtClean="0"/>
              <a:t>usia</a:t>
            </a:r>
            <a:r>
              <a:rPr lang="en-US" sz="2200" dirty="0" smtClean="0"/>
              <a:t> </a:t>
            </a:r>
            <a:r>
              <a:rPr lang="en-US" sz="2200" dirty="0" err="1" smtClean="0"/>
              <a:t>dini</a:t>
            </a:r>
            <a:r>
              <a:rPr lang="en-US" sz="2200" dirty="0" smtClean="0"/>
              <a:t> </a:t>
            </a:r>
            <a:r>
              <a:rPr lang="en-US" sz="2200" dirty="0" err="1" smtClean="0"/>
              <a:t>dan</a:t>
            </a:r>
            <a:r>
              <a:rPr lang="en-US" sz="2200" dirty="0" smtClean="0"/>
              <a:t> </a:t>
            </a:r>
            <a:r>
              <a:rPr lang="en-US" sz="2200" dirty="0" err="1" smtClean="0"/>
              <a:t>dinilai</a:t>
            </a:r>
            <a:r>
              <a:rPr lang="en-US" sz="2200" dirty="0" smtClean="0"/>
              <a:t> </a:t>
            </a:r>
            <a:r>
              <a:rPr lang="en-US" sz="2200" dirty="0" err="1" smtClean="0"/>
              <a:t>efektid</a:t>
            </a:r>
            <a:r>
              <a:rPr lang="en-US" sz="2200" dirty="0" smtClean="0"/>
              <a:t> </a:t>
            </a:r>
            <a:r>
              <a:rPr lang="en-US" sz="2200" dirty="0" err="1" smtClean="0"/>
              <a:t>karena</a:t>
            </a:r>
            <a:r>
              <a:rPr lang="en-US" sz="2200" dirty="0" smtClean="0"/>
              <a:t> </a:t>
            </a:r>
            <a:r>
              <a:rPr lang="en-US" sz="2200" dirty="0" err="1" smtClean="0"/>
              <a:t>tidak</a:t>
            </a:r>
            <a:r>
              <a:rPr lang="en-US" sz="2200" dirty="0" smtClean="0"/>
              <a:t> </a:t>
            </a:r>
            <a:r>
              <a:rPr lang="en-US" sz="2200" dirty="0" err="1" smtClean="0"/>
              <a:t>hanya</a:t>
            </a:r>
            <a:r>
              <a:rPr lang="en-US" sz="2200" dirty="0" smtClean="0"/>
              <a:t> </a:t>
            </a:r>
            <a:r>
              <a:rPr lang="en-US" sz="2200" dirty="0" err="1" smtClean="0"/>
              <a:t>membentuk</a:t>
            </a:r>
            <a:r>
              <a:rPr lang="en-US" sz="2200" dirty="0" smtClean="0"/>
              <a:t> </a:t>
            </a:r>
            <a:r>
              <a:rPr lang="en-US" sz="2200" dirty="0" err="1" smtClean="0"/>
              <a:t>sikap</a:t>
            </a:r>
            <a:r>
              <a:rPr lang="en-US" sz="2200" dirty="0" smtClean="0"/>
              <a:t> </a:t>
            </a:r>
            <a:r>
              <a:rPr lang="en-US" sz="2200" dirty="0" err="1" smtClean="0"/>
              <a:t>dan</a:t>
            </a:r>
            <a:r>
              <a:rPr lang="en-US" sz="2200" dirty="0" smtClean="0"/>
              <a:t> </a:t>
            </a:r>
            <a:r>
              <a:rPr lang="en-US" sz="2200" dirty="0" err="1" smtClean="0"/>
              <a:t>karakter</a:t>
            </a:r>
            <a:r>
              <a:rPr lang="en-US" sz="2200" dirty="0" smtClean="0"/>
              <a:t> </a:t>
            </a:r>
            <a:r>
              <a:rPr lang="en-US" sz="2200" dirty="0" err="1" smtClean="0"/>
              <a:t>anak</a:t>
            </a:r>
            <a:r>
              <a:rPr lang="en-US" sz="2200" dirty="0" smtClean="0"/>
              <a:t>, </a:t>
            </a:r>
            <a:r>
              <a:rPr lang="en-US" sz="2200" dirty="0" err="1" smtClean="0"/>
              <a:t>tetapi</a:t>
            </a:r>
            <a:r>
              <a:rPr lang="en-US" sz="2200" dirty="0" smtClean="0"/>
              <a:t> </a:t>
            </a:r>
            <a:r>
              <a:rPr lang="en-US" sz="2200" dirty="0" err="1" smtClean="0"/>
              <a:t>juga</a:t>
            </a:r>
            <a:r>
              <a:rPr lang="en-US" sz="2200" dirty="0" smtClean="0"/>
              <a:t> </a:t>
            </a:r>
            <a:r>
              <a:rPr lang="en-US" sz="2200" dirty="0" err="1" smtClean="0"/>
              <a:t>mengembangkan</a:t>
            </a:r>
            <a:r>
              <a:rPr lang="en-US" sz="2200" dirty="0" smtClean="0"/>
              <a:t> </a:t>
            </a:r>
            <a:r>
              <a:rPr lang="en-US" sz="2200" dirty="0" err="1" smtClean="0"/>
              <a:t>keterampilan</a:t>
            </a:r>
            <a:r>
              <a:rPr lang="en-US" sz="2200" dirty="0" smtClean="0"/>
              <a:t> yang </a:t>
            </a:r>
            <a:r>
              <a:rPr lang="en-US" sz="2200" dirty="0" err="1" smtClean="0"/>
              <a:t>bermanfaat</a:t>
            </a:r>
            <a:r>
              <a:rPr lang="en-US" sz="2200" dirty="0" smtClean="0"/>
              <a:t> </a:t>
            </a:r>
            <a:r>
              <a:rPr lang="en-US" sz="2200" dirty="0" err="1" smtClean="0"/>
              <a:t>hingga</a:t>
            </a:r>
            <a:r>
              <a:rPr lang="en-US" sz="2200" dirty="0" smtClean="0"/>
              <a:t> </a:t>
            </a:r>
            <a:r>
              <a:rPr lang="en-US" sz="2200" dirty="0" err="1" smtClean="0"/>
              <a:t>dewasa</a:t>
            </a:r>
            <a:r>
              <a:rPr lang="en-US" sz="2200" dirty="0" smtClean="0"/>
              <a:t>. </a:t>
            </a:r>
            <a:r>
              <a:rPr lang="en-US" sz="2200" dirty="0" err="1" smtClean="0"/>
              <a:t>Melalui</a:t>
            </a:r>
            <a:r>
              <a:rPr lang="en-US" sz="2200" dirty="0" smtClean="0"/>
              <a:t> </a:t>
            </a:r>
            <a:r>
              <a:rPr lang="en-US" sz="2200" dirty="0" err="1" smtClean="0"/>
              <a:t>peran</a:t>
            </a:r>
            <a:r>
              <a:rPr lang="en-US" sz="2200" dirty="0" smtClean="0"/>
              <a:t> </a:t>
            </a:r>
            <a:r>
              <a:rPr lang="en-US" sz="2200" dirty="0" err="1" smtClean="0"/>
              <a:t>sebagai</a:t>
            </a:r>
            <a:r>
              <a:rPr lang="en-US" sz="2200" dirty="0" smtClean="0"/>
              <a:t> </a:t>
            </a:r>
            <a:r>
              <a:rPr lang="en-US" sz="2200" dirty="0" err="1" smtClean="0"/>
              <a:t>penjual</a:t>
            </a:r>
            <a:r>
              <a:rPr lang="en-US" sz="2200" dirty="0" smtClean="0"/>
              <a:t> </a:t>
            </a:r>
            <a:r>
              <a:rPr lang="en-US" sz="2200" dirty="0" err="1" smtClean="0"/>
              <a:t>dan</a:t>
            </a:r>
            <a:r>
              <a:rPr lang="en-US" sz="2200" dirty="0" smtClean="0"/>
              <a:t> </a:t>
            </a:r>
            <a:r>
              <a:rPr lang="en-US" sz="2200" dirty="0" err="1" smtClean="0"/>
              <a:t>pembeli</a:t>
            </a:r>
            <a:r>
              <a:rPr lang="en-US" sz="2200" dirty="0" smtClean="0"/>
              <a:t>, </a:t>
            </a:r>
            <a:r>
              <a:rPr lang="en-US" sz="2200" dirty="0" err="1" smtClean="0"/>
              <a:t>anak</a:t>
            </a:r>
            <a:r>
              <a:rPr lang="en-US" sz="2200" dirty="0" smtClean="0"/>
              <a:t> </a:t>
            </a:r>
            <a:r>
              <a:rPr lang="en-US" sz="2200" dirty="0" err="1" smtClean="0"/>
              <a:t>belajar</a:t>
            </a:r>
            <a:r>
              <a:rPr lang="en-US" sz="2200" dirty="0" smtClean="0"/>
              <a:t> </a:t>
            </a:r>
            <a:r>
              <a:rPr lang="en-US" sz="2200" dirty="0" err="1" smtClean="0"/>
              <a:t>mengembangkan</a:t>
            </a:r>
            <a:r>
              <a:rPr lang="en-US" sz="2200" dirty="0" smtClean="0"/>
              <a:t> </a:t>
            </a:r>
            <a:r>
              <a:rPr lang="en-US" sz="2200" dirty="0" err="1" smtClean="0"/>
              <a:t>kemandirian</a:t>
            </a:r>
            <a:r>
              <a:rPr lang="en-US" sz="2200" dirty="0" smtClean="0"/>
              <a:t>, </a:t>
            </a:r>
            <a:r>
              <a:rPr lang="en-US" sz="2200" dirty="0" err="1" smtClean="0"/>
              <a:t>mengatur</a:t>
            </a:r>
            <a:r>
              <a:rPr lang="en-US" sz="2200" dirty="0" smtClean="0"/>
              <a:t> </a:t>
            </a:r>
            <a:r>
              <a:rPr lang="en-US" sz="2200" dirty="0" err="1" smtClean="0"/>
              <a:t>waktu</a:t>
            </a:r>
            <a:r>
              <a:rPr lang="en-US" sz="2200" dirty="0" smtClean="0"/>
              <a:t>, </a:t>
            </a:r>
            <a:r>
              <a:rPr lang="en-US" sz="2200" dirty="0" err="1" smtClean="0"/>
              <a:t>serta</a:t>
            </a:r>
            <a:r>
              <a:rPr lang="en-US" sz="2200" dirty="0" smtClean="0"/>
              <a:t> </a:t>
            </a:r>
            <a:r>
              <a:rPr lang="en-US" sz="2200" dirty="0" err="1" smtClean="0"/>
              <a:t>melatih</a:t>
            </a:r>
            <a:r>
              <a:rPr lang="en-US" sz="2200" dirty="0" smtClean="0"/>
              <a:t> </a:t>
            </a:r>
            <a:r>
              <a:rPr lang="en-US" sz="2200" dirty="0" err="1" smtClean="0"/>
              <a:t>keterampilan</a:t>
            </a:r>
            <a:r>
              <a:rPr lang="en-US" sz="2200" dirty="0" smtClean="0"/>
              <a:t> social </a:t>
            </a:r>
            <a:r>
              <a:rPr lang="en-US" sz="2200" dirty="0" err="1" smtClean="0"/>
              <a:t>dan</a:t>
            </a:r>
            <a:r>
              <a:rPr lang="en-US" sz="2200" dirty="0" smtClean="0"/>
              <a:t> </a:t>
            </a:r>
            <a:r>
              <a:rPr lang="en-US" sz="2200" dirty="0" err="1" smtClean="0"/>
              <a:t>ekonomi</a:t>
            </a:r>
            <a:r>
              <a:rPr lang="en-US" sz="2200" dirty="0" smtClean="0"/>
              <a:t>. </a:t>
            </a:r>
            <a:r>
              <a:rPr lang="en-US" sz="2200" dirty="0" err="1" smtClean="0"/>
              <a:t>Dalam</a:t>
            </a:r>
            <a:r>
              <a:rPr lang="en-US" sz="2200" dirty="0" smtClean="0"/>
              <a:t> </a:t>
            </a:r>
            <a:r>
              <a:rPr lang="en-US" sz="2200" dirty="0" err="1" smtClean="0"/>
              <a:t>pelaksanaanya</a:t>
            </a:r>
            <a:r>
              <a:rPr lang="en-US" sz="2200" dirty="0" smtClean="0"/>
              <a:t>, </a:t>
            </a:r>
            <a:r>
              <a:rPr lang="en-US" sz="2200" dirty="0" err="1" smtClean="0"/>
              <a:t>anak</a:t>
            </a:r>
            <a:r>
              <a:rPr lang="en-US" sz="2200" dirty="0" smtClean="0"/>
              <a:t> </a:t>
            </a:r>
            <a:r>
              <a:rPr lang="en-US" sz="2200" dirty="0" err="1" smtClean="0"/>
              <a:t>melakukan</a:t>
            </a:r>
            <a:r>
              <a:rPr lang="en-US" sz="2200" dirty="0" smtClean="0"/>
              <a:t> </a:t>
            </a:r>
            <a:r>
              <a:rPr lang="en-US" sz="2200" dirty="0" err="1" smtClean="0"/>
              <a:t>aktivitas</a:t>
            </a:r>
            <a:r>
              <a:rPr lang="en-US" sz="2200" dirty="0" smtClean="0"/>
              <a:t> </a:t>
            </a:r>
            <a:r>
              <a:rPr lang="en-US" sz="2200" dirty="0" err="1" smtClean="0"/>
              <a:t>jual</a:t>
            </a:r>
            <a:r>
              <a:rPr lang="en-US" sz="2200" dirty="0" smtClean="0"/>
              <a:t> </a:t>
            </a:r>
            <a:r>
              <a:rPr lang="en-US" sz="2200" dirty="0" err="1" smtClean="0"/>
              <a:t>beli</a:t>
            </a:r>
            <a:r>
              <a:rPr lang="en-US" sz="2200" dirty="0" smtClean="0"/>
              <a:t> </a:t>
            </a:r>
            <a:r>
              <a:rPr lang="en-US" sz="2200" dirty="0" err="1" smtClean="0"/>
              <a:t>secara</a:t>
            </a:r>
            <a:r>
              <a:rPr lang="en-US" sz="2200" dirty="0" smtClean="0"/>
              <a:t> </a:t>
            </a:r>
            <a:r>
              <a:rPr lang="en-US" sz="2200" dirty="0" err="1" smtClean="0"/>
              <a:t>sederhana</a:t>
            </a:r>
            <a:r>
              <a:rPr lang="en-US" sz="2200" dirty="0" smtClean="0"/>
              <a:t>, </a:t>
            </a:r>
            <a:r>
              <a:rPr lang="en-US" sz="2200" dirty="0" err="1" smtClean="0"/>
              <a:t>seperti</a:t>
            </a:r>
            <a:r>
              <a:rPr lang="en-US" sz="2200" dirty="0" smtClean="0"/>
              <a:t> </a:t>
            </a:r>
            <a:r>
              <a:rPr lang="en-US" sz="2200" dirty="0" err="1" smtClean="0"/>
              <a:t>menawarkan</a:t>
            </a:r>
            <a:r>
              <a:rPr lang="en-US" sz="2200" dirty="0" smtClean="0"/>
              <a:t> </a:t>
            </a:r>
            <a:r>
              <a:rPr lang="en-US" sz="2200" dirty="0" err="1" smtClean="0"/>
              <a:t>barang</a:t>
            </a:r>
            <a:r>
              <a:rPr lang="en-US" sz="2200" dirty="0" smtClean="0"/>
              <a:t>, </a:t>
            </a:r>
            <a:r>
              <a:rPr lang="en-US" sz="2200" dirty="0" err="1" smtClean="0"/>
              <a:t>membeli</a:t>
            </a:r>
            <a:r>
              <a:rPr lang="en-US" sz="2200" dirty="0" smtClean="0"/>
              <a:t> </a:t>
            </a:r>
            <a:r>
              <a:rPr lang="en-US" sz="2200" dirty="0" err="1" smtClean="0"/>
              <a:t>dagngan</a:t>
            </a:r>
            <a:r>
              <a:rPr lang="en-US" sz="2200" dirty="0" smtClean="0"/>
              <a:t> </a:t>
            </a:r>
            <a:r>
              <a:rPr lang="en-US" sz="2200" dirty="0" err="1" smtClean="0"/>
              <a:t>teman</a:t>
            </a:r>
            <a:r>
              <a:rPr lang="en-US" sz="2200" dirty="0" smtClean="0"/>
              <a:t>, </a:t>
            </a:r>
            <a:r>
              <a:rPr lang="en-US" sz="2200" dirty="0" err="1" smtClean="0"/>
              <a:t>dan</a:t>
            </a:r>
            <a:r>
              <a:rPr lang="en-US" sz="2200" dirty="0" smtClean="0"/>
              <a:t> </a:t>
            </a:r>
            <a:r>
              <a:rPr lang="en-US" sz="2200" dirty="0" err="1" smtClean="0"/>
              <a:t>mengelola</a:t>
            </a:r>
            <a:r>
              <a:rPr lang="en-US" sz="2200" dirty="0" smtClean="0"/>
              <a:t> </a:t>
            </a:r>
            <a:r>
              <a:rPr lang="en-US" sz="2200" dirty="0" err="1" smtClean="0"/>
              <a:t>uang</a:t>
            </a:r>
            <a:r>
              <a:rPr lang="en-US" sz="2200" dirty="0" smtClean="0"/>
              <a:t> </a:t>
            </a:r>
            <a:r>
              <a:rPr lang="en-US" sz="2200" dirty="0" err="1" smtClean="0"/>
              <a:t>hasil</a:t>
            </a:r>
            <a:r>
              <a:rPr lang="en-US" sz="2200" dirty="0" smtClean="0"/>
              <a:t> </a:t>
            </a:r>
            <a:r>
              <a:rPr lang="en-US" sz="2200" dirty="0" err="1" smtClean="0"/>
              <a:t>penjualan</a:t>
            </a:r>
            <a:r>
              <a:rPr lang="en-US" sz="2200" dirty="0" smtClean="0"/>
              <a:t>.</a:t>
            </a:r>
            <a:endParaRPr sz="2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g104f7abbb21_0_3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smtClean="0"/>
              <a:t>Penelitian</a:t>
            </a:r>
            <a:r>
              <a:rPr lang="en-US" dirty="0" smtClean="0"/>
              <a:t> </a:t>
            </a:r>
            <a:r>
              <a:rPr lang="en-US" dirty="0" err="1" smtClean="0"/>
              <a:t>Terdahulu</a:t>
            </a:r>
            <a:endParaRPr dirty="0"/>
          </a:p>
        </p:txBody>
      </p:sp>
      <p:sp>
        <p:nvSpPr>
          <p:cNvPr id="65" name="Google Shape;65;g104f7abbb21_0_39"/>
          <p:cNvSpPr txBox="1">
            <a:spLocks noGrp="1"/>
          </p:cNvSpPr>
          <p:nvPr>
            <p:ph type="body" idx="1"/>
          </p:nvPr>
        </p:nvSpPr>
        <p:spPr>
          <a:xfrm>
            <a:off x="-16122" y="1078712"/>
            <a:ext cx="11830877" cy="5089734"/>
          </a:xfrm>
          <a:prstGeom prst="rect">
            <a:avLst/>
          </a:prstGeom>
          <a:noFill/>
          <a:ln>
            <a:noFill/>
          </a:ln>
        </p:spPr>
        <p:txBody>
          <a:bodyPr spcFirstLastPara="1" wrap="square" lIns="91425" tIns="45700" rIns="91425" bIns="45700" anchor="t" anchorCtr="0">
            <a:normAutofit fontScale="92500" lnSpcReduction="20000"/>
          </a:bodyPr>
          <a:lstStyle/>
          <a:p>
            <a:pPr lvl="0" indent="-228600" algn="just">
              <a:buNone/>
            </a:pPr>
            <a:r>
              <a:rPr lang="en-US" dirty="0" smtClean="0"/>
              <a:t>		</a:t>
            </a:r>
            <a:r>
              <a:rPr lang="en-US" dirty="0" err="1" smtClean="0"/>
              <a:t>Sejumlah</a:t>
            </a:r>
            <a:r>
              <a:rPr lang="en-US" dirty="0" smtClean="0"/>
              <a:t> </a:t>
            </a:r>
            <a:r>
              <a:rPr lang="en-US" dirty="0" err="1"/>
              <a:t>penelitian</a:t>
            </a:r>
            <a:r>
              <a:rPr lang="en-US" dirty="0"/>
              <a:t> </a:t>
            </a:r>
            <a:r>
              <a:rPr lang="en-US" dirty="0" err="1"/>
              <a:t>terdahulu</a:t>
            </a:r>
            <a:r>
              <a:rPr lang="en-US" dirty="0"/>
              <a:t> </a:t>
            </a:r>
            <a:r>
              <a:rPr lang="en-US" dirty="0" err="1"/>
              <a:t>turut</a:t>
            </a:r>
            <a:r>
              <a:rPr lang="en-US" dirty="0"/>
              <a:t> </a:t>
            </a:r>
            <a:r>
              <a:rPr lang="en-US" dirty="0" err="1"/>
              <a:t>memperkuat</a:t>
            </a:r>
            <a:r>
              <a:rPr lang="en-US" dirty="0"/>
              <a:t> </a:t>
            </a:r>
            <a:r>
              <a:rPr lang="en-US" dirty="0" err="1"/>
              <a:t>efektivitas</a:t>
            </a:r>
            <a:r>
              <a:rPr lang="en-US" dirty="0"/>
              <a:t> </a:t>
            </a:r>
            <a:r>
              <a:rPr lang="en-US" dirty="0" err="1"/>
              <a:t>kegiatan</a:t>
            </a:r>
            <a:r>
              <a:rPr lang="en-US" dirty="0"/>
              <a:t> market day </a:t>
            </a:r>
            <a:r>
              <a:rPr lang="en-US" dirty="0" err="1"/>
              <a:t>dalam</a:t>
            </a:r>
            <a:r>
              <a:rPr lang="en-US" dirty="0"/>
              <a:t> </a:t>
            </a:r>
            <a:r>
              <a:rPr lang="en-US" dirty="0" err="1"/>
              <a:t>pembentukan</a:t>
            </a:r>
            <a:r>
              <a:rPr lang="en-US" dirty="0"/>
              <a:t> </a:t>
            </a:r>
            <a:r>
              <a:rPr lang="en-US" dirty="0" err="1"/>
              <a:t>karakter</a:t>
            </a:r>
            <a:r>
              <a:rPr lang="en-US" dirty="0"/>
              <a:t> </a:t>
            </a:r>
            <a:r>
              <a:rPr lang="en-US" dirty="0" err="1"/>
              <a:t>anak</a:t>
            </a:r>
            <a:r>
              <a:rPr lang="en-US" dirty="0"/>
              <a:t> </a:t>
            </a:r>
            <a:r>
              <a:rPr lang="en-US" dirty="0" err="1"/>
              <a:t>usia</a:t>
            </a:r>
            <a:r>
              <a:rPr lang="en-US" dirty="0"/>
              <a:t> </a:t>
            </a:r>
            <a:r>
              <a:rPr lang="en-US" dirty="0" err="1"/>
              <a:t>dini</a:t>
            </a:r>
            <a:r>
              <a:rPr lang="en-US" dirty="0"/>
              <a:t>. </a:t>
            </a:r>
            <a:r>
              <a:rPr lang="en-US" dirty="0" err="1"/>
              <a:t>Penelitian</a:t>
            </a:r>
            <a:r>
              <a:rPr lang="en-US" dirty="0"/>
              <a:t> yang </a:t>
            </a:r>
            <a:r>
              <a:rPr lang="en-US" dirty="0" err="1"/>
              <a:t>dilakukan</a:t>
            </a:r>
            <a:r>
              <a:rPr lang="en-US" dirty="0"/>
              <a:t> </a:t>
            </a:r>
            <a:r>
              <a:rPr lang="en-US" dirty="0" err="1"/>
              <a:t>oleh</a:t>
            </a:r>
            <a:r>
              <a:rPr lang="en-US" dirty="0"/>
              <a:t> </a:t>
            </a:r>
            <a:r>
              <a:rPr lang="en-US" dirty="0" err="1"/>
              <a:t>Ajang</a:t>
            </a:r>
            <a:r>
              <a:rPr lang="en-US" dirty="0"/>
              <a:t> </a:t>
            </a:r>
            <a:r>
              <a:rPr lang="en-US" dirty="0" err="1"/>
              <a:t>Ramdani</a:t>
            </a:r>
            <a:r>
              <a:rPr lang="en-US" dirty="0"/>
              <a:t> </a:t>
            </a:r>
            <a:r>
              <a:rPr lang="en-US" dirty="0" err="1"/>
              <a:t>dan</a:t>
            </a:r>
            <a:r>
              <a:rPr lang="en-US" dirty="0"/>
              <a:t> </a:t>
            </a:r>
            <a:r>
              <a:rPr lang="en-US" dirty="0" err="1"/>
              <a:t>Alika</a:t>
            </a:r>
            <a:r>
              <a:rPr lang="en-US" dirty="0"/>
              <a:t> </a:t>
            </a:r>
            <a:r>
              <a:rPr lang="en-US" dirty="0" err="1"/>
              <a:t>Mutiara</a:t>
            </a:r>
            <a:r>
              <a:rPr lang="en-US" dirty="0"/>
              <a:t> (2025) di TK </a:t>
            </a:r>
            <a:r>
              <a:rPr lang="en-US" dirty="0" err="1"/>
              <a:t>Puspagiri</a:t>
            </a:r>
            <a:r>
              <a:rPr lang="en-US" dirty="0"/>
              <a:t> </a:t>
            </a:r>
            <a:r>
              <a:rPr lang="en-US" dirty="0" err="1"/>
              <a:t>menunjukan</a:t>
            </a:r>
            <a:r>
              <a:rPr lang="en-US" dirty="0"/>
              <a:t> </a:t>
            </a:r>
            <a:r>
              <a:rPr lang="en-US" dirty="0" err="1"/>
              <a:t>bahwa</a:t>
            </a:r>
            <a:r>
              <a:rPr lang="en-US" dirty="0"/>
              <a:t> </a:t>
            </a:r>
            <a:r>
              <a:rPr lang="en-US" dirty="0" err="1"/>
              <a:t>kegiatan</a:t>
            </a:r>
            <a:r>
              <a:rPr lang="en-US" dirty="0"/>
              <a:t>  Market  Day  </a:t>
            </a:r>
            <a:r>
              <a:rPr lang="en-US" dirty="0" err="1"/>
              <a:t>merupakan</a:t>
            </a:r>
            <a:r>
              <a:rPr lang="en-US" dirty="0"/>
              <a:t> </a:t>
            </a:r>
            <a:r>
              <a:rPr lang="en-US" dirty="0" err="1"/>
              <a:t>strategi</a:t>
            </a:r>
            <a:r>
              <a:rPr lang="en-US" dirty="0"/>
              <a:t> </a:t>
            </a:r>
            <a:r>
              <a:rPr lang="en-US" dirty="0" err="1"/>
              <a:t>pembelajaran</a:t>
            </a:r>
            <a:r>
              <a:rPr lang="en-US" dirty="0"/>
              <a:t> yang </a:t>
            </a:r>
            <a:r>
              <a:rPr lang="en-US" dirty="0" err="1"/>
              <a:t>efektif</a:t>
            </a:r>
            <a:r>
              <a:rPr lang="en-US" dirty="0"/>
              <a:t> </a:t>
            </a:r>
            <a:r>
              <a:rPr lang="en-US" dirty="0" err="1"/>
              <a:t>dan</a:t>
            </a:r>
            <a:r>
              <a:rPr lang="en-US" dirty="0"/>
              <a:t> </a:t>
            </a:r>
            <a:r>
              <a:rPr lang="en-US" dirty="0" err="1"/>
              <a:t>menyenangkan</a:t>
            </a:r>
            <a:r>
              <a:rPr lang="en-US" dirty="0"/>
              <a:t> </a:t>
            </a:r>
            <a:r>
              <a:rPr lang="en-US" dirty="0" err="1"/>
              <a:t>dalam</a:t>
            </a:r>
            <a:r>
              <a:rPr lang="en-US" dirty="0"/>
              <a:t> </a:t>
            </a:r>
            <a:r>
              <a:rPr lang="en-US" dirty="0" err="1"/>
              <a:t>membentuk</a:t>
            </a:r>
            <a:r>
              <a:rPr lang="en-US" dirty="0"/>
              <a:t> </a:t>
            </a:r>
            <a:r>
              <a:rPr lang="en-US" dirty="0" err="1"/>
              <a:t>karakter</a:t>
            </a:r>
            <a:r>
              <a:rPr lang="en-US" dirty="0"/>
              <a:t> </a:t>
            </a:r>
            <a:r>
              <a:rPr lang="en-US" dirty="0" err="1"/>
              <a:t>kewirauhsaan</a:t>
            </a:r>
            <a:r>
              <a:rPr lang="en-US" dirty="0"/>
              <a:t> </a:t>
            </a:r>
            <a:r>
              <a:rPr lang="en-US" dirty="0" err="1"/>
              <a:t>anak</a:t>
            </a:r>
            <a:r>
              <a:rPr lang="en-US" dirty="0"/>
              <a:t> </a:t>
            </a:r>
            <a:r>
              <a:rPr lang="en-US" dirty="0" err="1"/>
              <a:t>usia</a:t>
            </a:r>
            <a:r>
              <a:rPr lang="en-US" dirty="0"/>
              <a:t> 5 – 6 </a:t>
            </a:r>
            <a:r>
              <a:rPr lang="en-US" dirty="0" err="1"/>
              <a:t>tahun</a:t>
            </a:r>
            <a:r>
              <a:rPr lang="en-US" dirty="0"/>
              <a:t>. </a:t>
            </a:r>
            <a:r>
              <a:rPr lang="en-US" dirty="0" err="1"/>
              <a:t>Kegiatan</a:t>
            </a:r>
            <a:r>
              <a:rPr lang="en-US" dirty="0"/>
              <a:t> </a:t>
            </a:r>
            <a:r>
              <a:rPr lang="en-US" dirty="0" err="1"/>
              <a:t>ini</a:t>
            </a:r>
            <a:r>
              <a:rPr lang="en-US" dirty="0"/>
              <a:t> </a:t>
            </a:r>
            <a:r>
              <a:rPr lang="en-US" dirty="0" err="1"/>
              <a:t>tidak</a:t>
            </a:r>
            <a:r>
              <a:rPr lang="en-US" dirty="0"/>
              <a:t> </a:t>
            </a:r>
            <a:r>
              <a:rPr lang="en-US" dirty="0" err="1"/>
              <a:t>hanya</a:t>
            </a:r>
            <a:r>
              <a:rPr lang="en-US" dirty="0"/>
              <a:t> </a:t>
            </a:r>
            <a:r>
              <a:rPr lang="en-US" dirty="0" err="1"/>
              <a:t>melatih</a:t>
            </a:r>
            <a:r>
              <a:rPr lang="en-US" dirty="0"/>
              <a:t> </a:t>
            </a:r>
            <a:r>
              <a:rPr lang="en-US" dirty="0" err="1"/>
              <a:t>kemampuan</a:t>
            </a:r>
            <a:r>
              <a:rPr lang="en-US" dirty="0"/>
              <a:t> </a:t>
            </a:r>
            <a:r>
              <a:rPr lang="en-US" dirty="0" err="1"/>
              <a:t>sosial</a:t>
            </a:r>
            <a:r>
              <a:rPr lang="en-US" dirty="0"/>
              <a:t> </a:t>
            </a:r>
            <a:r>
              <a:rPr lang="en-US" dirty="0" err="1"/>
              <a:t>dan</a:t>
            </a:r>
            <a:r>
              <a:rPr lang="en-US" dirty="0"/>
              <a:t> </a:t>
            </a:r>
            <a:r>
              <a:rPr lang="en-US" dirty="0" err="1"/>
              <a:t>kognitif</a:t>
            </a:r>
            <a:r>
              <a:rPr lang="en-US" dirty="0"/>
              <a:t>, </a:t>
            </a:r>
            <a:r>
              <a:rPr lang="en-US" dirty="0" err="1"/>
              <a:t>tetapi</a:t>
            </a:r>
            <a:r>
              <a:rPr lang="en-US" dirty="0"/>
              <a:t> </a:t>
            </a:r>
            <a:r>
              <a:rPr lang="en-US" dirty="0" err="1"/>
              <a:t>juga</a:t>
            </a:r>
            <a:r>
              <a:rPr lang="en-US" dirty="0"/>
              <a:t> </a:t>
            </a:r>
            <a:r>
              <a:rPr lang="en-US" dirty="0" err="1"/>
              <a:t>membiasakan</a:t>
            </a:r>
            <a:r>
              <a:rPr lang="en-US" dirty="0"/>
              <a:t> </a:t>
            </a:r>
            <a:r>
              <a:rPr lang="en-US" dirty="0" err="1"/>
              <a:t>anak</a:t>
            </a:r>
            <a:r>
              <a:rPr lang="en-US" dirty="0"/>
              <a:t> </a:t>
            </a:r>
            <a:r>
              <a:rPr lang="en-US" dirty="0" err="1"/>
              <a:t>untuk</a:t>
            </a:r>
            <a:r>
              <a:rPr lang="en-US" dirty="0"/>
              <a:t> </a:t>
            </a:r>
            <a:r>
              <a:rPr lang="en-US" dirty="0" err="1"/>
              <a:t>berpikir</a:t>
            </a:r>
            <a:r>
              <a:rPr lang="en-US" dirty="0"/>
              <a:t> </a:t>
            </a:r>
            <a:r>
              <a:rPr lang="en-US" dirty="0" err="1"/>
              <a:t>kreatif</a:t>
            </a:r>
            <a:r>
              <a:rPr lang="en-US" dirty="0"/>
              <a:t>, </a:t>
            </a:r>
            <a:r>
              <a:rPr lang="en-US" dirty="0" err="1"/>
              <a:t>mandiri</a:t>
            </a:r>
            <a:r>
              <a:rPr lang="en-US" dirty="0"/>
              <a:t>, </a:t>
            </a:r>
            <a:r>
              <a:rPr lang="en-US" dirty="0" err="1"/>
              <a:t>dan</a:t>
            </a:r>
            <a:r>
              <a:rPr lang="en-US" dirty="0"/>
              <a:t> </a:t>
            </a:r>
            <a:r>
              <a:rPr lang="en-US" dirty="0" err="1"/>
              <a:t>bertanggung</a:t>
            </a:r>
            <a:r>
              <a:rPr lang="en-US" dirty="0"/>
              <a:t> </a:t>
            </a:r>
            <a:r>
              <a:rPr lang="en-US" dirty="0" err="1"/>
              <a:t>jawab</a:t>
            </a:r>
            <a:r>
              <a:rPr lang="en-US" dirty="0"/>
              <a:t> </a:t>
            </a:r>
            <a:r>
              <a:rPr lang="en-US" dirty="0" err="1"/>
              <a:t>sejak</a:t>
            </a:r>
            <a:r>
              <a:rPr lang="en-US" dirty="0"/>
              <a:t> </a:t>
            </a:r>
            <a:r>
              <a:rPr lang="en-US" dirty="0" smtClean="0"/>
              <a:t>din. </a:t>
            </a:r>
            <a:r>
              <a:rPr lang="en-US" dirty="0" err="1"/>
              <a:t>Penelitian</a:t>
            </a:r>
            <a:r>
              <a:rPr lang="en-US" dirty="0"/>
              <a:t> Citra </a:t>
            </a:r>
            <a:r>
              <a:rPr lang="en-US" dirty="0" err="1"/>
              <a:t>Purnama</a:t>
            </a:r>
            <a:r>
              <a:rPr lang="en-US" dirty="0"/>
              <a:t> Sari </a:t>
            </a:r>
            <a:r>
              <a:rPr lang="en-US" dirty="0" err="1"/>
              <a:t>dan</a:t>
            </a:r>
            <a:r>
              <a:rPr lang="en-US" dirty="0"/>
              <a:t> </a:t>
            </a:r>
            <a:r>
              <a:rPr lang="en-US" dirty="0" err="1"/>
              <a:t>Titin</a:t>
            </a:r>
            <a:r>
              <a:rPr lang="en-US" dirty="0"/>
              <a:t> </a:t>
            </a:r>
            <a:r>
              <a:rPr lang="en-US" dirty="0" err="1"/>
              <a:t>Kusayang</a:t>
            </a:r>
            <a:r>
              <a:rPr lang="en-US" dirty="0"/>
              <a:t> (2025) di TK </a:t>
            </a:r>
            <a:r>
              <a:rPr lang="en-US" dirty="0" err="1"/>
              <a:t>Insan</a:t>
            </a:r>
            <a:r>
              <a:rPr lang="en-US" dirty="0"/>
              <a:t> </a:t>
            </a:r>
            <a:r>
              <a:rPr lang="en-US" dirty="0" err="1"/>
              <a:t>Mulia</a:t>
            </a:r>
            <a:r>
              <a:rPr lang="en-US" dirty="0"/>
              <a:t> Sungai Abu </a:t>
            </a:r>
            <a:r>
              <a:rPr lang="en-US" dirty="0" err="1"/>
              <a:t>juga</a:t>
            </a:r>
            <a:r>
              <a:rPr lang="en-US" dirty="0"/>
              <a:t> </a:t>
            </a:r>
            <a:r>
              <a:rPr lang="en-US" dirty="0" err="1"/>
              <a:t>menunjukan</a:t>
            </a:r>
            <a:r>
              <a:rPr lang="en-US" dirty="0"/>
              <a:t> </a:t>
            </a:r>
            <a:r>
              <a:rPr lang="en-US" dirty="0" err="1"/>
              <a:t>bahwa</a:t>
            </a:r>
            <a:r>
              <a:rPr lang="en-US" dirty="0"/>
              <a:t> market day </a:t>
            </a:r>
            <a:r>
              <a:rPr lang="en-US" dirty="0" err="1"/>
              <a:t>berperan</a:t>
            </a:r>
            <a:r>
              <a:rPr lang="en-US" dirty="0"/>
              <a:t> </a:t>
            </a:r>
            <a:r>
              <a:rPr lang="en-US" dirty="0" err="1"/>
              <a:t>penting</a:t>
            </a:r>
            <a:r>
              <a:rPr lang="en-US" dirty="0"/>
              <a:t> </a:t>
            </a:r>
            <a:r>
              <a:rPr lang="en-US" dirty="0" err="1"/>
              <a:t>dalam</a:t>
            </a:r>
            <a:r>
              <a:rPr lang="en-US" dirty="0"/>
              <a:t> </a:t>
            </a:r>
            <a:r>
              <a:rPr lang="en-US" dirty="0" err="1"/>
              <a:t>membangun</a:t>
            </a:r>
            <a:r>
              <a:rPr lang="en-US" dirty="0"/>
              <a:t> </a:t>
            </a:r>
            <a:r>
              <a:rPr lang="en-US" dirty="0" err="1"/>
              <a:t>kepercayaan</a:t>
            </a:r>
            <a:r>
              <a:rPr lang="en-US" dirty="0"/>
              <a:t> </a:t>
            </a:r>
            <a:r>
              <a:rPr lang="en-US" dirty="0" err="1"/>
              <a:t>diri</a:t>
            </a:r>
            <a:r>
              <a:rPr lang="en-US" dirty="0"/>
              <a:t> </a:t>
            </a:r>
            <a:r>
              <a:rPr lang="en-US" dirty="0" err="1"/>
              <a:t>anak</a:t>
            </a:r>
            <a:r>
              <a:rPr lang="en-US" dirty="0"/>
              <a:t>, </a:t>
            </a:r>
            <a:r>
              <a:rPr lang="en-US" dirty="0" err="1"/>
              <a:t>sekaligus</a:t>
            </a:r>
            <a:r>
              <a:rPr lang="en-US" dirty="0"/>
              <a:t> </a:t>
            </a:r>
            <a:r>
              <a:rPr lang="en-US" dirty="0" err="1"/>
              <a:t>melatih</a:t>
            </a:r>
            <a:r>
              <a:rPr lang="en-US" dirty="0"/>
              <a:t> </a:t>
            </a:r>
            <a:r>
              <a:rPr lang="en-US" dirty="0" err="1"/>
              <a:t>kemandirian</a:t>
            </a:r>
            <a:r>
              <a:rPr lang="en-US" dirty="0"/>
              <a:t>, </a:t>
            </a:r>
            <a:r>
              <a:rPr lang="en-US" dirty="0" err="1"/>
              <a:t>keterampilan</a:t>
            </a:r>
            <a:r>
              <a:rPr lang="en-US" dirty="0"/>
              <a:t> </a:t>
            </a:r>
            <a:r>
              <a:rPr lang="en-US" dirty="0" err="1"/>
              <a:t>sosial</a:t>
            </a:r>
            <a:r>
              <a:rPr lang="en-US" dirty="0"/>
              <a:t> </a:t>
            </a:r>
            <a:r>
              <a:rPr lang="en-US" dirty="0" err="1"/>
              <a:t>dan</a:t>
            </a:r>
            <a:r>
              <a:rPr lang="en-US" dirty="0"/>
              <a:t> </a:t>
            </a:r>
            <a:r>
              <a:rPr lang="en-US" dirty="0" err="1"/>
              <a:t>kemampuan</a:t>
            </a:r>
            <a:r>
              <a:rPr lang="en-US" dirty="0"/>
              <a:t> </a:t>
            </a:r>
            <a:r>
              <a:rPr lang="en-US" dirty="0" err="1"/>
              <a:t>berbicara</a:t>
            </a:r>
            <a:r>
              <a:rPr lang="en-US" dirty="0"/>
              <a:t> di </a:t>
            </a:r>
            <a:r>
              <a:rPr lang="en-US" dirty="0" err="1"/>
              <a:t>depan</a:t>
            </a:r>
            <a:r>
              <a:rPr lang="en-US" dirty="0"/>
              <a:t> </a:t>
            </a:r>
            <a:r>
              <a:rPr lang="en-US" dirty="0" err="1" smtClean="0"/>
              <a:t>umum</a:t>
            </a:r>
            <a:r>
              <a:rPr lang="en-US" dirty="0" smtClean="0"/>
              <a:t>. </a:t>
            </a:r>
            <a:r>
              <a:rPr lang="en-US" dirty="0" err="1"/>
              <a:t>Selain</a:t>
            </a:r>
            <a:r>
              <a:rPr lang="en-US" dirty="0"/>
              <a:t> </a:t>
            </a:r>
            <a:r>
              <a:rPr lang="en-US" dirty="0" err="1"/>
              <a:t>itu</a:t>
            </a:r>
            <a:r>
              <a:rPr lang="en-US" dirty="0"/>
              <a:t>, </a:t>
            </a:r>
            <a:r>
              <a:rPr lang="en-US" dirty="0" err="1"/>
              <a:t>penelitian</a:t>
            </a:r>
            <a:r>
              <a:rPr lang="en-US" dirty="0"/>
              <a:t> Sri </a:t>
            </a:r>
            <a:r>
              <a:rPr lang="en-US" dirty="0" err="1"/>
              <a:t>Wahyuni</a:t>
            </a:r>
            <a:r>
              <a:rPr lang="en-US" dirty="0"/>
              <a:t> </a:t>
            </a:r>
            <a:r>
              <a:rPr lang="en-US" dirty="0" err="1"/>
              <a:t>dkk</a:t>
            </a:r>
            <a:r>
              <a:rPr lang="en-US" dirty="0"/>
              <a:t> (2021) di PAUD </a:t>
            </a:r>
            <a:r>
              <a:rPr lang="en-US" dirty="0" err="1"/>
              <a:t>Aqila</a:t>
            </a:r>
            <a:r>
              <a:rPr lang="en-US" dirty="0"/>
              <a:t> Yasmin </a:t>
            </a:r>
            <a:r>
              <a:rPr lang="en-US" dirty="0" err="1"/>
              <a:t>Ceper</a:t>
            </a:r>
            <a:r>
              <a:rPr lang="en-US" dirty="0"/>
              <a:t> </a:t>
            </a:r>
            <a:r>
              <a:rPr lang="en-US" dirty="0" err="1"/>
              <a:t>Klaten</a:t>
            </a:r>
            <a:r>
              <a:rPr lang="en-US" dirty="0"/>
              <a:t> </a:t>
            </a:r>
            <a:r>
              <a:rPr lang="en-US" dirty="0" err="1"/>
              <a:t>menunjukan</a:t>
            </a:r>
            <a:r>
              <a:rPr lang="en-US" dirty="0"/>
              <a:t> </a:t>
            </a:r>
            <a:r>
              <a:rPr lang="en-US" dirty="0" err="1"/>
              <a:t>bahwa</a:t>
            </a:r>
            <a:r>
              <a:rPr lang="en-US" dirty="0"/>
              <a:t> </a:t>
            </a:r>
            <a:r>
              <a:rPr lang="en-US" dirty="0" err="1"/>
              <a:t>melalui</a:t>
            </a:r>
            <a:r>
              <a:rPr lang="en-US" dirty="0"/>
              <a:t> </a:t>
            </a:r>
            <a:r>
              <a:rPr lang="en-US" dirty="0" err="1"/>
              <a:t>kegiatan</a:t>
            </a:r>
            <a:r>
              <a:rPr lang="en-US" dirty="0"/>
              <a:t> market day, </a:t>
            </a:r>
            <a:r>
              <a:rPr lang="en-US" dirty="0" err="1"/>
              <a:t>anak</a:t>
            </a:r>
            <a:r>
              <a:rPr lang="en-US" dirty="0"/>
              <a:t> </a:t>
            </a:r>
            <a:r>
              <a:rPr lang="en-US" dirty="0" err="1"/>
              <a:t>mampu</a:t>
            </a:r>
            <a:r>
              <a:rPr lang="en-US" dirty="0"/>
              <a:t> </a:t>
            </a:r>
            <a:r>
              <a:rPr lang="en-US" dirty="0" err="1"/>
              <a:t>menunjukan</a:t>
            </a:r>
            <a:r>
              <a:rPr lang="en-US" dirty="0"/>
              <a:t> </a:t>
            </a:r>
            <a:r>
              <a:rPr lang="en-US" dirty="0" err="1"/>
              <a:t>nilai</a:t>
            </a:r>
            <a:r>
              <a:rPr lang="en-US" dirty="0"/>
              <a:t> moral </a:t>
            </a:r>
            <a:r>
              <a:rPr lang="en-US" dirty="0" err="1"/>
              <a:t>dan</a:t>
            </a:r>
            <a:r>
              <a:rPr lang="en-US" dirty="0"/>
              <a:t> agama </a:t>
            </a:r>
            <a:r>
              <a:rPr lang="en-US" dirty="0" err="1"/>
              <a:t>seperti</a:t>
            </a:r>
            <a:r>
              <a:rPr lang="en-US" dirty="0"/>
              <a:t> </a:t>
            </a:r>
            <a:r>
              <a:rPr lang="en-US" dirty="0" err="1"/>
              <a:t>kejujuran</a:t>
            </a:r>
            <a:r>
              <a:rPr lang="en-US" dirty="0"/>
              <a:t>, rasa </a:t>
            </a:r>
            <a:r>
              <a:rPr lang="en-US" dirty="0" err="1"/>
              <a:t>syukur</a:t>
            </a:r>
            <a:r>
              <a:rPr lang="en-US" dirty="0"/>
              <a:t>, </a:t>
            </a:r>
            <a:r>
              <a:rPr lang="en-US" dirty="0" err="1"/>
              <a:t>sopan</a:t>
            </a:r>
            <a:r>
              <a:rPr lang="en-US" dirty="0"/>
              <a:t> </a:t>
            </a:r>
            <a:r>
              <a:rPr lang="en-US" dirty="0" err="1"/>
              <a:t>santun</a:t>
            </a:r>
            <a:r>
              <a:rPr lang="en-US" dirty="0"/>
              <a:t>, </a:t>
            </a:r>
            <a:r>
              <a:rPr lang="en-US" dirty="0" err="1"/>
              <a:t>kemandirian</a:t>
            </a:r>
            <a:r>
              <a:rPr lang="en-US" dirty="0"/>
              <a:t>, </a:t>
            </a:r>
            <a:r>
              <a:rPr lang="en-US" dirty="0" err="1"/>
              <a:t>kepedulian</a:t>
            </a:r>
            <a:r>
              <a:rPr lang="en-US" dirty="0"/>
              <a:t> </a:t>
            </a:r>
            <a:r>
              <a:rPr lang="en-US" dirty="0" err="1"/>
              <a:t>dan</a:t>
            </a:r>
            <a:r>
              <a:rPr lang="en-US" dirty="0"/>
              <a:t> </a:t>
            </a:r>
            <a:r>
              <a:rPr lang="en-US" dirty="0" err="1"/>
              <a:t>tanggung</a:t>
            </a:r>
            <a:r>
              <a:rPr lang="en-US" dirty="0"/>
              <a:t> </a:t>
            </a:r>
            <a:r>
              <a:rPr lang="en-US" dirty="0" err="1" smtClean="0"/>
              <a:t>jawab</a:t>
            </a:r>
            <a:r>
              <a:rPr lang="en-US" dirty="0" smtClean="0"/>
              <a:t>.</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104f7abbb21_0_70"/>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smtClean="0"/>
              <a:t>Fokus</a:t>
            </a:r>
            <a:r>
              <a:rPr lang="en-US" dirty="0" smtClean="0"/>
              <a:t> </a:t>
            </a:r>
            <a:r>
              <a:rPr lang="en-US" dirty="0" err="1" smtClean="0"/>
              <a:t>Penelitian</a:t>
            </a:r>
            <a:endParaRPr dirty="0"/>
          </a:p>
        </p:txBody>
      </p:sp>
      <p:sp>
        <p:nvSpPr>
          <p:cNvPr id="71" name="Google Shape;71;g104f7abbb21_0_70"/>
          <p:cNvSpPr txBox="1">
            <a:spLocks noGrp="1"/>
          </p:cNvSpPr>
          <p:nvPr>
            <p:ph type="body" idx="1"/>
          </p:nvPr>
        </p:nvSpPr>
        <p:spPr>
          <a:xfrm>
            <a:off x="6738" y="1193012"/>
            <a:ext cx="11830877" cy="5089734"/>
          </a:xfrm>
          <a:prstGeom prst="rect">
            <a:avLst/>
          </a:prstGeom>
          <a:noFill/>
          <a:ln>
            <a:noFill/>
          </a:ln>
        </p:spPr>
        <p:txBody>
          <a:bodyPr spcFirstLastPara="1" wrap="square" lIns="91425" tIns="45700" rIns="91425" bIns="45700" anchor="t" anchorCtr="0">
            <a:normAutofit fontScale="77500" lnSpcReduction="20000"/>
          </a:bodyPr>
          <a:lstStyle/>
          <a:p>
            <a:pPr lvl="0" indent="-228600" algn="just">
              <a:buNone/>
            </a:pPr>
            <a:r>
              <a:rPr lang="en-US" dirty="0" smtClean="0"/>
              <a:t>		</a:t>
            </a:r>
            <a:r>
              <a:rPr lang="id-ID" dirty="0" smtClean="0"/>
              <a:t>RA </a:t>
            </a:r>
            <a:r>
              <a:rPr lang="id-ID" dirty="0"/>
              <a:t>Al – Ma’ruf memiliki visi untuk membentuk anak yang mandiri, percaya diri, dan berakhlak mulia. Dalam kegiatan sehari-hari, guru membiasakan anak untuk melakukan berbagai aktivitas secara mandiri, seperti merapikan tas, memakai dan meletakan sepatu sendiri, mengambil buku di rak, serta membereskan alat bermain setelah digunakan. Namun, demikian realitas di lapangan menunjukan bahwa tidak seluruh anak mampu melaksanakan aktivitas tersebut secara mandiri, sehingga masih terdapat ketergantungan terhadap bantuan guru. Berdasarkan hasil observasi awal, sebagai besar anak kelompok B telah menunjukan tingkat kemandirian yang cukup baik, tetapi masih ditemukan beberapa anak yang belum memenuhi indikator kemandirian secara </a:t>
            </a:r>
            <a:r>
              <a:rPr lang="id-ID" dirty="0" smtClean="0"/>
              <a:t>optimal</a:t>
            </a:r>
            <a:r>
              <a:rPr lang="en-US" dirty="0" smtClean="0"/>
              <a:t>. </a:t>
            </a:r>
            <a:r>
              <a:rPr lang="id-ID" dirty="0"/>
              <a:t>Fenomena tersebut menjadi menarik untuk dikaji lebih mendalam, khususnya dalam konteks kegiatan pembelajaran yang diterapkan di sekolah. Salah satu kegiatan yang dilaksanakan di RA Al – Ma’ruf adalah </a:t>
            </a:r>
            <a:r>
              <a:rPr lang="id-ID" i="1" dirty="0"/>
              <a:t>Traditional Market Day</a:t>
            </a:r>
            <a:r>
              <a:rPr lang="id-ID" dirty="0"/>
              <a:t>, yang tidak hanya berfungsi sebagai simulasi aktivitas ekonomi sederhana, tetapi juga mengintegrasikan nilai-nilai budaya lokal</a:t>
            </a:r>
            <a:r>
              <a:rPr lang="id-ID" dirty="0" smtClean="0"/>
              <a:t>.</a:t>
            </a:r>
            <a:r>
              <a:rPr lang="en-US" dirty="0" smtClean="0"/>
              <a:t> </a:t>
            </a:r>
            <a:r>
              <a:rPr lang="id-ID" dirty="0"/>
              <a:t>Berdasarkan uraian tersebut, penelitian ini difokuskan pada rumusan masalah yaitu bagaimana implementasi kegiatan </a:t>
            </a:r>
            <a:r>
              <a:rPr lang="id-ID" i="1" dirty="0"/>
              <a:t>Tradisional Market Day</a:t>
            </a:r>
            <a:r>
              <a:rPr lang="id-ID" dirty="0"/>
              <a:t> dalam membentuk kemandirian anak usia 5 – 6 tahun di RA Al – Ma’ruf</a:t>
            </a:r>
            <a:r>
              <a:rPr lang="en-US" dirty="0"/>
              <a:t> </a:t>
            </a:r>
            <a:r>
              <a:rPr lang="en-US" dirty="0" err="1"/>
              <a:t>dan</a:t>
            </a:r>
            <a:r>
              <a:rPr lang="en-US" dirty="0"/>
              <a:t> </a:t>
            </a:r>
            <a:r>
              <a:rPr lang="en-US" dirty="0" err="1"/>
              <a:t>apa</a:t>
            </a:r>
            <a:r>
              <a:rPr lang="en-US" dirty="0"/>
              <a:t> </a:t>
            </a:r>
            <a:r>
              <a:rPr lang="en-US" dirty="0" err="1"/>
              <a:t>saja</a:t>
            </a:r>
            <a:r>
              <a:rPr lang="en-US" dirty="0"/>
              <a:t> </a:t>
            </a:r>
            <a:r>
              <a:rPr lang="en-US" dirty="0" err="1"/>
              <a:t>faktor-faktor</a:t>
            </a:r>
            <a:r>
              <a:rPr lang="en-US" dirty="0"/>
              <a:t> yang </a:t>
            </a:r>
            <a:r>
              <a:rPr lang="en-US" dirty="0" err="1"/>
              <a:t>mempengaruhi</a:t>
            </a:r>
            <a:r>
              <a:rPr lang="en-US" dirty="0"/>
              <a:t> </a:t>
            </a:r>
            <a:r>
              <a:rPr lang="en-US" dirty="0" err="1"/>
              <a:t>kegiatan</a:t>
            </a:r>
            <a:r>
              <a:rPr lang="en-US" dirty="0"/>
              <a:t> Traditional Market Day </a:t>
            </a:r>
            <a:r>
              <a:rPr lang="en-US" dirty="0" err="1"/>
              <a:t>dalam</a:t>
            </a:r>
            <a:r>
              <a:rPr lang="en-US" dirty="0"/>
              <a:t> </a:t>
            </a:r>
            <a:r>
              <a:rPr lang="en-US" dirty="0" err="1"/>
              <a:t>membentuk</a:t>
            </a:r>
            <a:r>
              <a:rPr lang="en-US" dirty="0"/>
              <a:t> </a:t>
            </a:r>
            <a:r>
              <a:rPr lang="en-US" dirty="0" err="1"/>
              <a:t>kemandirian</a:t>
            </a:r>
            <a:r>
              <a:rPr lang="en-US" dirty="0"/>
              <a:t> </a:t>
            </a:r>
            <a:r>
              <a:rPr lang="en-US" dirty="0" err="1"/>
              <a:t>anak</a:t>
            </a:r>
            <a:r>
              <a:rPr lang="en-US" dirty="0"/>
              <a:t> </a:t>
            </a:r>
            <a:r>
              <a:rPr lang="en-US" dirty="0" err="1"/>
              <a:t>usia</a:t>
            </a:r>
            <a:r>
              <a:rPr lang="en-US" dirty="0"/>
              <a:t> 5 – 6 </a:t>
            </a:r>
            <a:r>
              <a:rPr lang="en-US" dirty="0" err="1"/>
              <a:t>tahun</a:t>
            </a:r>
            <a:r>
              <a:rPr lang="en-US" dirty="0"/>
              <a:t> di RA Al – </a:t>
            </a:r>
            <a:r>
              <a:rPr lang="en-US" dirty="0" err="1"/>
              <a:t>Ma’ruf</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166758" y="11333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smtClean="0"/>
              <a:t>Metode</a:t>
            </a:r>
            <a:endParaRPr dirty="0"/>
          </a:p>
        </p:txBody>
      </p:sp>
      <p:sp>
        <p:nvSpPr>
          <p:cNvPr id="78" name="Google Shape;78;g104f7abbb21_0_0"/>
          <p:cNvSpPr txBox="1">
            <a:spLocks noGrp="1"/>
          </p:cNvSpPr>
          <p:nvPr>
            <p:ph type="body" idx="1"/>
          </p:nvPr>
        </p:nvSpPr>
        <p:spPr>
          <a:xfrm>
            <a:off x="166758" y="1170152"/>
            <a:ext cx="11830800" cy="5089800"/>
          </a:xfrm>
          <a:prstGeom prst="rect">
            <a:avLst/>
          </a:prstGeom>
          <a:noFill/>
          <a:ln>
            <a:noFill/>
          </a:ln>
        </p:spPr>
        <p:txBody>
          <a:bodyPr spcFirstLastPara="1" wrap="square" lIns="91425" tIns="45700" rIns="91425" bIns="45700" anchor="t" anchorCtr="0">
            <a:normAutofit lnSpcReduction="10000"/>
          </a:bodyPr>
          <a:lstStyle/>
          <a:p>
            <a:pPr marL="0" lvl="0" indent="0" algn="just">
              <a:buNone/>
            </a:pPr>
            <a:r>
              <a:rPr lang="en-US" sz="2400" dirty="0" err="1"/>
              <a:t>Penelitian</a:t>
            </a:r>
            <a:r>
              <a:rPr lang="en-US" sz="2400" dirty="0"/>
              <a:t> </a:t>
            </a:r>
            <a:r>
              <a:rPr lang="en-US" sz="2400" dirty="0" err="1"/>
              <a:t>ini</a:t>
            </a:r>
            <a:r>
              <a:rPr lang="en-US" sz="2400" dirty="0"/>
              <a:t> </a:t>
            </a:r>
            <a:r>
              <a:rPr lang="en-US" sz="2400" dirty="0" err="1"/>
              <a:t>menggunakan</a:t>
            </a:r>
            <a:r>
              <a:rPr lang="en-US" sz="2400" dirty="0"/>
              <a:t> </a:t>
            </a:r>
            <a:r>
              <a:rPr lang="en-US" sz="2400" dirty="0" err="1"/>
              <a:t>metode</a:t>
            </a:r>
            <a:r>
              <a:rPr lang="en-US" sz="2400" dirty="0"/>
              <a:t> </a:t>
            </a:r>
            <a:r>
              <a:rPr lang="en-US" sz="2400" dirty="0" err="1"/>
              <a:t>penelitian</a:t>
            </a:r>
            <a:r>
              <a:rPr lang="en-US" sz="2400" dirty="0"/>
              <a:t> </a:t>
            </a:r>
            <a:r>
              <a:rPr lang="en-US" sz="2400" dirty="0" err="1" smtClean="0"/>
              <a:t>kualitatif</a:t>
            </a:r>
            <a:r>
              <a:rPr lang="en-US" sz="2400" dirty="0" smtClean="0"/>
              <a:t>, </a:t>
            </a:r>
            <a:r>
              <a:rPr lang="en-US" sz="2400" b="1" dirty="0" err="1"/>
              <a:t>Sasaran</a:t>
            </a:r>
            <a:r>
              <a:rPr lang="en-US" sz="2400" b="1" dirty="0"/>
              <a:t> </a:t>
            </a:r>
            <a:r>
              <a:rPr lang="en-US" sz="2400" b="1" dirty="0" err="1"/>
              <a:t>penelitian</a:t>
            </a:r>
            <a:r>
              <a:rPr lang="en-US" sz="2400" b="1" dirty="0"/>
              <a:t> </a:t>
            </a:r>
            <a:r>
              <a:rPr lang="en-US" sz="2400" dirty="0" err="1"/>
              <a:t>diantaranya</a:t>
            </a:r>
            <a:r>
              <a:rPr lang="en-US" sz="2400" dirty="0"/>
              <a:t> </a:t>
            </a:r>
            <a:r>
              <a:rPr lang="en-US" sz="2400" dirty="0" err="1"/>
              <a:t>Kepala</a:t>
            </a:r>
            <a:r>
              <a:rPr lang="en-US" sz="2400" dirty="0"/>
              <a:t> </a:t>
            </a:r>
            <a:r>
              <a:rPr lang="en-US" sz="2400" dirty="0" err="1"/>
              <a:t>sekolah</a:t>
            </a:r>
            <a:r>
              <a:rPr lang="en-US" sz="2400" dirty="0"/>
              <a:t> Ra Al-</a:t>
            </a:r>
            <a:r>
              <a:rPr lang="en-US" sz="2400" dirty="0" err="1"/>
              <a:t>Ma’ruf</a:t>
            </a:r>
            <a:r>
              <a:rPr lang="en-US" sz="2400" dirty="0"/>
              <a:t>, guru </a:t>
            </a:r>
            <a:r>
              <a:rPr lang="en-US" sz="2400" dirty="0" err="1"/>
              <a:t>kelas</a:t>
            </a:r>
            <a:r>
              <a:rPr lang="en-US" sz="2400" dirty="0"/>
              <a:t> B </a:t>
            </a:r>
            <a:r>
              <a:rPr lang="en-US" sz="2400" dirty="0" err="1"/>
              <a:t>dengan</a:t>
            </a:r>
            <a:r>
              <a:rPr lang="en-US" sz="2400" dirty="0"/>
              <a:t> </a:t>
            </a:r>
            <a:r>
              <a:rPr lang="en-US" sz="2400" dirty="0" err="1"/>
              <a:t>rentang</a:t>
            </a:r>
            <a:r>
              <a:rPr lang="en-US" sz="2400" dirty="0"/>
              <a:t> </a:t>
            </a:r>
            <a:r>
              <a:rPr lang="en-US" sz="2400" dirty="0" err="1"/>
              <a:t>usia</a:t>
            </a:r>
            <a:r>
              <a:rPr lang="en-US" sz="2400" dirty="0"/>
              <a:t> 5-6 </a:t>
            </a:r>
            <a:r>
              <a:rPr lang="en-US" sz="2400" dirty="0" err="1"/>
              <a:t>Tahun</a:t>
            </a:r>
            <a:r>
              <a:rPr lang="en-US" sz="2400" dirty="0"/>
              <a:t>, </a:t>
            </a:r>
            <a:r>
              <a:rPr lang="en-US" sz="2400" dirty="0" err="1"/>
              <a:t>dan</a:t>
            </a:r>
            <a:r>
              <a:rPr lang="en-US" sz="2400" dirty="0"/>
              <a:t> </a:t>
            </a:r>
            <a:r>
              <a:rPr lang="en-US" sz="2400" dirty="0" err="1"/>
              <a:t>peserta</a:t>
            </a:r>
            <a:r>
              <a:rPr lang="en-US" sz="2400" dirty="0"/>
              <a:t> </a:t>
            </a:r>
            <a:r>
              <a:rPr lang="en-US" sz="2400" dirty="0" err="1"/>
              <a:t>didik</a:t>
            </a:r>
            <a:r>
              <a:rPr lang="en-US" sz="2400" dirty="0"/>
              <a:t> </a:t>
            </a:r>
            <a:r>
              <a:rPr lang="en-US" sz="2400" dirty="0" err="1"/>
              <a:t>kelas</a:t>
            </a:r>
            <a:r>
              <a:rPr lang="en-US" sz="2400" dirty="0"/>
              <a:t> B yang </a:t>
            </a:r>
            <a:r>
              <a:rPr lang="en-US" sz="2400" dirty="0" err="1"/>
              <a:t>terlibat</a:t>
            </a:r>
            <a:r>
              <a:rPr lang="en-US" sz="2400" dirty="0"/>
              <a:t> </a:t>
            </a:r>
            <a:r>
              <a:rPr lang="en-US" sz="2400" dirty="0" err="1"/>
              <a:t>dalam</a:t>
            </a:r>
            <a:r>
              <a:rPr lang="en-US" sz="2400" dirty="0"/>
              <a:t> </a:t>
            </a:r>
            <a:r>
              <a:rPr lang="en-US" sz="2400" dirty="0" err="1"/>
              <a:t>pelaksanaan</a:t>
            </a:r>
            <a:r>
              <a:rPr lang="en-US" sz="2400" dirty="0"/>
              <a:t> </a:t>
            </a:r>
            <a:r>
              <a:rPr lang="en-US" sz="2400" dirty="0" err="1"/>
              <a:t>kegiatan</a:t>
            </a:r>
            <a:r>
              <a:rPr lang="en-US" sz="2400" dirty="0"/>
              <a:t> Traditional Market Day </a:t>
            </a:r>
            <a:r>
              <a:rPr lang="en-US" sz="2400" dirty="0" err="1"/>
              <a:t>untuk</a:t>
            </a:r>
            <a:r>
              <a:rPr lang="en-US" sz="2400" dirty="0"/>
              <a:t> </a:t>
            </a:r>
            <a:r>
              <a:rPr lang="en-US" sz="2400" dirty="0" err="1"/>
              <a:t>meningkatkan</a:t>
            </a:r>
            <a:r>
              <a:rPr lang="en-US" sz="2400" dirty="0"/>
              <a:t> </a:t>
            </a:r>
            <a:r>
              <a:rPr lang="en-US" sz="2400" dirty="0" err="1"/>
              <a:t>kemandirian</a:t>
            </a:r>
            <a:r>
              <a:rPr lang="en-US" sz="2400" dirty="0"/>
              <a:t> </a:t>
            </a:r>
            <a:r>
              <a:rPr lang="en-US" sz="2400" dirty="0" err="1"/>
              <a:t>anak</a:t>
            </a:r>
            <a:r>
              <a:rPr lang="en-US" sz="2400" dirty="0"/>
              <a:t> </a:t>
            </a:r>
            <a:r>
              <a:rPr lang="en-US" sz="2400" dirty="0" err="1"/>
              <a:t>usia</a:t>
            </a:r>
            <a:r>
              <a:rPr lang="en-US" sz="2400" dirty="0"/>
              <a:t> 5-6 </a:t>
            </a:r>
            <a:r>
              <a:rPr lang="en-US" sz="2400" dirty="0" err="1"/>
              <a:t>tahun</a:t>
            </a:r>
            <a:r>
              <a:rPr lang="en-US" sz="2400" dirty="0"/>
              <a:t>. </a:t>
            </a:r>
            <a:r>
              <a:rPr lang="en-US" sz="2400" b="1" dirty="0" err="1"/>
              <a:t>Sumber</a:t>
            </a:r>
            <a:r>
              <a:rPr lang="en-US" sz="2400" b="1" dirty="0"/>
              <a:t> data </a:t>
            </a:r>
            <a:r>
              <a:rPr lang="en-US" sz="2400" dirty="0"/>
              <a:t>yang </a:t>
            </a:r>
            <a:r>
              <a:rPr lang="en-US" sz="2400" dirty="0" err="1"/>
              <a:t>digunakan</a:t>
            </a:r>
            <a:r>
              <a:rPr lang="en-US" sz="2400" dirty="0"/>
              <a:t> </a:t>
            </a:r>
            <a:r>
              <a:rPr lang="en-US" sz="2400" dirty="0" err="1"/>
              <a:t>dalam</a:t>
            </a:r>
            <a:r>
              <a:rPr lang="en-US" sz="2400" dirty="0"/>
              <a:t> </a:t>
            </a:r>
            <a:r>
              <a:rPr lang="en-US" sz="2400" dirty="0" err="1"/>
              <a:t>penelitian</a:t>
            </a:r>
            <a:r>
              <a:rPr lang="en-US" sz="2400" dirty="0"/>
              <a:t> </a:t>
            </a:r>
            <a:r>
              <a:rPr lang="en-US" sz="2400" dirty="0" err="1"/>
              <a:t>ini</a:t>
            </a:r>
            <a:r>
              <a:rPr lang="en-US" sz="2400" dirty="0"/>
              <a:t> </a:t>
            </a:r>
            <a:r>
              <a:rPr lang="en-US" sz="2400" dirty="0" err="1"/>
              <a:t>terdiri</a:t>
            </a:r>
            <a:r>
              <a:rPr lang="en-US" sz="2400" dirty="0"/>
              <a:t> </a:t>
            </a:r>
            <a:r>
              <a:rPr lang="en-US" sz="2400" dirty="0" err="1"/>
              <a:t>atas</a:t>
            </a:r>
            <a:r>
              <a:rPr lang="en-US" sz="2400" dirty="0"/>
              <a:t> data </a:t>
            </a:r>
            <a:r>
              <a:rPr lang="en-US" sz="2400" dirty="0" smtClean="0"/>
              <a:t>primer yang </a:t>
            </a:r>
            <a:r>
              <a:rPr lang="en-US" sz="2400" dirty="0" err="1" smtClean="0"/>
              <a:t>diperoleh</a:t>
            </a:r>
            <a:r>
              <a:rPr lang="en-US" sz="2400" dirty="0" smtClean="0"/>
              <a:t> </a:t>
            </a:r>
            <a:r>
              <a:rPr lang="en-US" sz="2400" dirty="0" err="1" smtClean="0"/>
              <a:t>dari</a:t>
            </a:r>
            <a:r>
              <a:rPr lang="en-US" sz="2400" dirty="0" smtClean="0"/>
              <a:t> </a:t>
            </a:r>
            <a:r>
              <a:rPr lang="en-US" sz="2400" dirty="0" err="1" smtClean="0"/>
              <a:t>kegiatan</a:t>
            </a:r>
            <a:r>
              <a:rPr lang="en-US" sz="2400" dirty="0" smtClean="0"/>
              <a:t> </a:t>
            </a:r>
            <a:r>
              <a:rPr lang="en-US" sz="2400" dirty="0" err="1" smtClean="0"/>
              <a:t>observasi</a:t>
            </a:r>
            <a:r>
              <a:rPr lang="en-US" sz="2400" dirty="0" smtClean="0"/>
              <a:t> </a:t>
            </a:r>
            <a:r>
              <a:rPr lang="en-US" sz="2400" dirty="0" err="1" smtClean="0"/>
              <a:t>dan</a:t>
            </a:r>
            <a:r>
              <a:rPr lang="en-US" sz="2400" dirty="0" smtClean="0"/>
              <a:t> </a:t>
            </a:r>
            <a:r>
              <a:rPr lang="en-US" sz="2400" dirty="0" err="1" smtClean="0"/>
              <a:t>wawancara</a:t>
            </a:r>
            <a:r>
              <a:rPr lang="en-US" sz="2400" dirty="0" smtClean="0"/>
              <a:t> </a:t>
            </a:r>
            <a:r>
              <a:rPr lang="en-US" sz="2400" dirty="0" err="1" smtClean="0"/>
              <a:t>secara</a:t>
            </a:r>
            <a:r>
              <a:rPr lang="en-US" sz="2400" dirty="0" smtClean="0"/>
              <a:t> </a:t>
            </a:r>
            <a:r>
              <a:rPr lang="en-US" sz="2400" dirty="0" err="1" smtClean="0"/>
              <a:t>langsung</a:t>
            </a:r>
            <a:r>
              <a:rPr lang="en-US" sz="2400" dirty="0" smtClean="0"/>
              <a:t> di </a:t>
            </a:r>
            <a:r>
              <a:rPr lang="en-US" sz="2400" dirty="0" err="1" smtClean="0"/>
              <a:t>sekolah</a:t>
            </a:r>
            <a:r>
              <a:rPr lang="en-US" sz="2400" dirty="0" smtClean="0"/>
              <a:t> </a:t>
            </a:r>
            <a:r>
              <a:rPr lang="en-US" sz="2400" dirty="0" err="1" smtClean="0"/>
              <a:t>dan</a:t>
            </a:r>
            <a:r>
              <a:rPr lang="en-US" sz="2400" dirty="0" smtClean="0"/>
              <a:t> </a:t>
            </a:r>
            <a:r>
              <a:rPr lang="en-US" sz="2400" dirty="0"/>
              <a:t>data </a:t>
            </a:r>
            <a:r>
              <a:rPr lang="en-US" sz="2400" dirty="0" err="1" smtClean="0"/>
              <a:t>sekunder</a:t>
            </a:r>
            <a:r>
              <a:rPr lang="en-US" sz="2400" dirty="0" smtClean="0"/>
              <a:t> </a:t>
            </a:r>
            <a:r>
              <a:rPr lang="en-US" sz="2400" dirty="0" err="1" smtClean="0"/>
              <a:t>berupa</a:t>
            </a:r>
            <a:r>
              <a:rPr lang="en-US" sz="2400" dirty="0" smtClean="0"/>
              <a:t> </a:t>
            </a:r>
            <a:r>
              <a:rPr lang="en-US" sz="2400" dirty="0" err="1" smtClean="0"/>
              <a:t>kajian</a:t>
            </a:r>
            <a:r>
              <a:rPr lang="en-US" sz="2400" dirty="0" smtClean="0"/>
              <a:t> literature </a:t>
            </a:r>
            <a:r>
              <a:rPr lang="en-US" sz="2400" dirty="0" err="1" smtClean="0"/>
              <a:t>dan</a:t>
            </a:r>
            <a:r>
              <a:rPr lang="en-US" sz="2400" dirty="0" smtClean="0"/>
              <a:t> </a:t>
            </a:r>
            <a:r>
              <a:rPr lang="en-US" sz="2400" dirty="0" err="1" smtClean="0"/>
              <a:t>dokumen-dokumen</a:t>
            </a:r>
            <a:r>
              <a:rPr lang="en-US" sz="2400" dirty="0" smtClean="0"/>
              <a:t> </a:t>
            </a:r>
            <a:r>
              <a:rPr lang="en-US" sz="2400" dirty="0" err="1" smtClean="0"/>
              <a:t>terkat</a:t>
            </a:r>
            <a:r>
              <a:rPr lang="en-US" sz="2400" dirty="0" smtClean="0"/>
              <a:t> </a:t>
            </a:r>
            <a:r>
              <a:rPr lang="en-US" sz="2400" dirty="0" err="1" smtClean="0"/>
              <a:t>faktor</a:t>
            </a:r>
            <a:r>
              <a:rPr lang="en-US" sz="2400" dirty="0" smtClean="0"/>
              <a:t> yang </a:t>
            </a:r>
            <a:r>
              <a:rPr lang="en-US" sz="2400" dirty="0" err="1" smtClean="0"/>
              <a:t>mempengaruhi</a:t>
            </a:r>
            <a:r>
              <a:rPr lang="en-US" sz="2400" dirty="0" smtClean="0"/>
              <a:t> </a:t>
            </a:r>
            <a:r>
              <a:rPr lang="en-US" sz="2400" dirty="0" err="1" smtClean="0"/>
              <a:t>kegiatan</a:t>
            </a:r>
            <a:r>
              <a:rPr lang="en-US" sz="2400" dirty="0" smtClean="0"/>
              <a:t>, </a:t>
            </a:r>
            <a:r>
              <a:rPr lang="en-US" sz="2400" dirty="0" err="1" smtClean="0"/>
              <a:t>serta</a:t>
            </a:r>
            <a:r>
              <a:rPr lang="en-US" sz="2400" dirty="0" smtClean="0"/>
              <a:t> </a:t>
            </a:r>
            <a:r>
              <a:rPr lang="en-US" sz="2400" dirty="0" err="1" smtClean="0"/>
              <a:t>hambatan-hambatan</a:t>
            </a:r>
            <a:r>
              <a:rPr lang="en-US" sz="2400" dirty="0" smtClean="0"/>
              <a:t> yang </a:t>
            </a:r>
            <a:r>
              <a:rPr lang="en-US" sz="2400" dirty="0" err="1" smtClean="0"/>
              <a:t>dihadapi</a:t>
            </a:r>
            <a:r>
              <a:rPr lang="en-US" sz="2400" dirty="0" smtClean="0"/>
              <a:t> </a:t>
            </a:r>
            <a:r>
              <a:rPr lang="en-US" sz="2400" dirty="0" err="1" smtClean="0"/>
              <a:t>dalam</a:t>
            </a:r>
            <a:r>
              <a:rPr lang="en-US" sz="2400" dirty="0" smtClean="0"/>
              <a:t> </a:t>
            </a:r>
            <a:r>
              <a:rPr lang="en-US" sz="2400" dirty="0" err="1" smtClean="0"/>
              <a:t>pelaksanaannya</a:t>
            </a:r>
            <a:r>
              <a:rPr lang="en-US" sz="2400" dirty="0" smtClean="0"/>
              <a:t>. </a:t>
            </a:r>
            <a:r>
              <a:rPr lang="en-US" sz="2400" b="1" dirty="0" err="1" smtClean="0"/>
              <a:t>Teknik</a:t>
            </a:r>
            <a:r>
              <a:rPr lang="en-US" sz="2400" b="1" dirty="0" smtClean="0"/>
              <a:t> </a:t>
            </a:r>
            <a:r>
              <a:rPr lang="en-US" sz="2400" b="1" dirty="0" err="1" smtClean="0"/>
              <a:t>Pengumpulan</a:t>
            </a:r>
            <a:r>
              <a:rPr lang="en-US" sz="2400" b="1" dirty="0" smtClean="0"/>
              <a:t> </a:t>
            </a:r>
            <a:r>
              <a:rPr lang="en-US" sz="2400" dirty="0" smtClean="0"/>
              <a:t>data yang </a:t>
            </a:r>
            <a:r>
              <a:rPr lang="en-US" sz="2400" dirty="0" err="1" smtClean="0"/>
              <a:t>digunakan</a:t>
            </a:r>
            <a:r>
              <a:rPr lang="en-US" sz="2400" dirty="0" smtClean="0"/>
              <a:t> </a:t>
            </a:r>
            <a:r>
              <a:rPr lang="en-US" sz="2400" dirty="0" err="1" smtClean="0"/>
              <a:t>dalam</a:t>
            </a:r>
            <a:r>
              <a:rPr lang="en-US" sz="2400" dirty="0" smtClean="0"/>
              <a:t> </a:t>
            </a:r>
            <a:r>
              <a:rPr lang="en-US" sz="2400" dirty="0" err="1" smtClean="0"/>
              <a:t>penelitian</a:t>
            </a:r>
            <a:r>
              <a:rPr lang="en-US" sz="2400" dirty="0" smtClean="0"/>
              <a:t> </a:t>
            </a:r>
            <a:r>
              <a:rPr lang="en-US" sz="2400" dirty="0" err="1" smtClean="0"/>
              <a:t>ini</a:t>
            </a:r>
            <a:r>
              <a:rPr lang="en-US" sz="2400" dirty="0" smtClean="0"/>
              <a:t> </a:t>
            </a:r>
            <a:r>
              <a:rPr lang="en-US" sz="2400" dirty="0" err="1" smtClean="0"/>
              <a:t>berupa</a:t>
            </a:r>
            <a:r>
              <a:rPr lang="en-US" sz="2400" dirty="0" smtClean="0"/>
              <a:t> </a:t>
            </a:r>
            <a:r>
              <a:rPr lang="en-US" sz="2400" dirty="0" err="1" smtClean="0"/>
              <a:t>observasi</a:t>
            </a:r>
            <a:r>
              <a:rPr lang="en-US" sz="2400" dirty="0" smtClean="0"/>
              <a:t>, </a:t>
            </a:r>
            <a:r>
              <a:rPr lang="en-US" sz="2400" dirty="0" err="1" smtClean="0"/>
              <a:t>wawancara</a:t>
            </a:r>
            <a:r>
              <a:rPr lang="en-US" sz="2400" dirty="0" smtClean="0"/>
              <a:t>, </a:t>
            </a:r>
            <a:r>
              <a:rPr lang="en-US" sz="2400" dirty="0" err="1" smtClean="0"/>
              <a:t>dan</a:t>
            </a:r>
            <a:r>
              <a:rPr lang="en-US" sz="2400" dirty="0" smtClean="0"/>
              <a:t> </a:t>
            </a:r>
            <a:r>
              <a:rPr lang="en-US" sz="2400" dirty="0" err="1" smtClean="0"/>
              <a:t>dokumentasi</a:t>
            </a:r>
            <a:r>
              <a:rPr lang="en-US" sz="2400" b="1" dirty="0" smtClean="0"/>
              <a:t>. </a:t>
            </a:r>
            <a:r>
              <a:rPr lang="en-US" sz="2400" b="1" dirty="0" err="1"/>
              <a:t>Analisis</a:t>
            </a:r>
            <a:r>
              <a:rPr lang="en-US" sz="2400" b="1" dirty="0"/>
              <a:t> data</a:t>
            </a:r>
            <a:r>
              <a:rPr lang="en-US" sz="2400" dirty="0"/>
              <a:t> </a:t>
            </a:r>
            <a:r>
              <a:rPr lang="en-US" sz="2400" dirty="0" err="1"/>
              <a:t>pada</a:t>
            </a:r>
            <a:r>
              <a:rPr lang="en-US" sz="2400" dirty="0"/>
              <a:t> </a:t>
            </a:r>
            <a:r>
              <a:rPr lang="en-US" sz="2400" dirty="0" err="1"/>
              <a:t>penelitian</a:t>
            </a:r>
            <a:r>
              <a:rPr lang="en-US" sz="2400" dirty="0"/>
              <a:t> </a:t>
            </a:r>
            <a:r>
              <a:rPr lang="en-US" sz="2400" dirty="0" err="1"/>
              <a:t>ini</a:t>
            </a:r>
            <a:r>
              <a:rPr lang="en-US" sz="2400" dirty="0"/>
              <a:t> </a:t>
            </a:r>
            <a:r>
              <a:rPr lang="en-US" sz="2400" dirty="0" err="1"/>
              <a:t>menggunakan</a:t>
            </a:r>
            <a:r>
              <a:rPr lang="en-US" sz="2400" dirty="0"/>
              <a:t> model Miles and Huberman, yang mana </a:t>
            </a:r>
            <a:r>
              <a:rPr lang="en-US" sz="2400" dirty="0" err="1"/>
              <a:t>analisis</a:t>
            </a:r>
            <a:r>
              <a:rPr lang="en-US" sz="2400" dirty="0"/>
              <a:t> data </a:t>
            </a:r>
            <a:r>
              <a:rPr lang="en-US" sz="2400" dirty="0" err="1"/>
              <a:t>ini</a:t>
            </a:r>
            <a:r>
              <a:rPr lang="en-US" sz="2400" dirty="0"/>
              <a:t> </a:t>
            </a:r>
            <a:r>
              <a:rPr lang="en-US" sz="2400" dirty="0" err="1"/>
              <a:t>dilakukan</a:t>
            </a:r>
            <a:r>
              <a:rPr lang="en-US" sz="2400" dirty="0"/>
              <a:t> </a:t>
            </a:r>
            <a:r>
              <a:rPr lang="en-US" sz="2400" dirty="0" err="1"/>
              <a:t>pada</a:t>
            </a:r>
            <a:r>
              <a:rPr lang="en-US" sz="2400" dirty="0"/>
              <a:t> </a:t>
            </a:r>
            <a:r>
              <a:rPr lang="en-US" sz="2400" dirty="0" err="1"/>
              <a:t>saat</a:t>
            </a:r>
            <a:r>
              <a:rPr lang="en-US" sz="2400" dirty="0"/>
              <a:t> </a:t>
            </a:r>
            <a:r>
              <a:rPr lang="en-US" sz="2400" dirty="0" err="1"/>
              <a:t>pengumpulan</a:t>
            </a:r>
            <a:r>
              <a:rPr lang="en-US" sz="2400" dirty="0"/>
              <a:t> data </a:t>
            </a:r>
            <a:r>
              <a:rPr lang="en-US" sz="2400" dirty="0" err="1"/>
              <a:t>berlangsung</a:t>
            </a:r>
            <a:r>
              <a:rPr lang="en-US" sz="2400" dirty="0"/>
              <a:t> </a:t>
            </a:r>
            <a:r>
              <a:rPr lang="en-US" sz="2400" dirty="0" err="1"/>
              <a:t>dan</a:t>
            </a:r>
            <a:r>
              <a:rPr lang="en-US" sz="2400" dirty="0"/>
              <a:t> </a:t>
            </a:r>
            <a:r>
              <a:rPr lang="en-US" sz="2400" dirty="0" err="1"/>
              <a:t>setelah</a:t>
            </a:r>
            <a:r>
              <a:rPr lang="en-US" sz="2400" dirty="0"/>
              <a:t> </a:t>
            </a:r>
            <a:r>
              <a:rPr lang="en-US" sz="2400" dirty="0" err="1"/>
              <a:t>selesai</a:t>
            </a:r>
            <a:r>
              <a:rPr lang="en-US" sz="2400" dirty="0"/>
              <a:t> </a:t>
            </a:r>
            <a:r>
              <a:rPr lang="en-US" sz="2400" dirty="0" err="1"/>
              <a:t>pengumpulan</a:t>
            </a:r>
            <a:r>
              <a:rPr lang="en-US" sz="2400" dirty="0"/>
              <a:t> data </a:t>
            </a:r>
            <a:r>
              <a:rPr lang="en-US" sz="2400" dirty="0" err="1"/>
              <a:t>dalam</a:t>
            </a:r>
            <a:r>
              <a:rPr lang="en-US" sz="2400" dirty="0"/>
              <a:t> </a:t>
            </a:r>
            <a:r>
              <a:rPr lang="en-US" sz="2400" dirty="0" err="1"/>
              <a:t>periode</a:t>
            </a:r>
            <a:r>
              <a:rPr lang="en-US" sz="2400" dirty="0"/>
              <a:t> </a:t>
            </a:r>
            <a:r>
              <a:rPr lang="en-US" sz="2400" dirty="0" err="1" smtClean="0"/>
              <a:t>tertentu</a:t>
            </a:r>
            <a:r>
              <a:rPr lang="en-US" sz="2400" dirty="0" smtClean="0"/>
              <a:t>, </a:t>
            </a:r>
            <a:r>
              <a:rPr lang="en-US" sz="2400" dirty="0" err="1"/>
              <a:t>analisis</a:t>
            </a:r>
            <a:r>
              <a:rPr lang="en-US" sz="2400" dirty="0"/>
              <a:t> data </a:t>
            </a:r>
            <a:r>
              <a:rPr lang="en-US" sz="2400" dirty="0" err="1"/>
              <a:t>kualitatif</a:t>
            </a:r>
            <a:r>
              <a:rPr lang="en-US" sz="2400" dirty="0"/>
              <a:t> </a:t>
            </a:r>
            <a:r>
              <a:rPr lang="en-US" sz="2400" dirty="0" err="1"/>
              <a:t>dilakukan</a:t>
            </a:r>
            <a:r>
              <a:rPr lang="en-US" sz="2400" dirty="0"/>
              <a:t> </a:t>
            </a:r>
            <a:r>
              <a:rPr lang="en-US" sz="2400" dirty="0" err="1"/>
              <a:t>secara</a:t>
            </a:r>
            <a:r>
              <a:rPr lang="en-US" sz="2400" dirty="0"/>
              <a:t> </a:t>
            </a:r>
            <a:r>
              <a:rPr lang="en-US" sz="2400" dirty="0" err="1"/>
              <a:t>interaktif</a:t>
            </a:r>
            <a:r>
              <a:rPr lang="en-US" sz="2400" dirty="0"/>
              <a:t> </a:t>
            </a:r>
            <a:r>
              <a:rPr lang="en-US" sz="2400" dirty="0" err="1"/>
              <a:t>dan</a:t>
            </a:r>
            <a:r>
              <a:rPr lang="en-US" sz="2400" dirty="0"/>
              <a:t> </a:t>
            </a:r>
            <a:r>
              <a:rPr lang="en-US" sz="2400" dirty="0" err="1"/>
              <a:t>berkelanjutan</a:t>
            </a:r>
            <a:r>
              <a:rPr lang="en-US" sz="2400" dirty="0"/>
              <a:t> </a:t>
            </a:r>
            <a:r>
              <a:rPr lang="en-US" sz="2400" dirty="0" err="1"/>
              <a:t>melalui</a:t>
            </a:r>
            <a:r>
              <a:rPr lang="en-US" sz="2400" dirty="0"/>
              <a:t> </a:t>
            </a:r>
            <a:r>
              <a:rPr lang="en-US" sz="2400" dirty="0" err="1"/>
              <a:t>tahap</a:t>
            </a:r>
            <a:r>
              <a:rPr lang="en-US" sz="2400" dirty="0"/>
              <a:t> </a:t>
            </a:r>
            <a:r>
              <a:rPr lang="en-US" sz="2400" dirty="0" err="1" smtClean="0"/>
              <a:t>yaitu</a:t>
            </a:r>
            <a:r>
              <a:rPr lang="en-US" sz="2400" dirty="0" smtClean="0"/>
              <a:t> </a:t>
            </a:r>
            <a:r>
              <a:rPr lang="en-US" sz="2400" dirty="0" err="1" smtClean="0"/>
              <a:t>Reduksi</a:t>
            </a:r>
            <a:r>
              <a:rPr lang="en-US" sz="2400" dirty="0" smtClean="0"/>
              <a:t> Data (</a:t>
            </a:r>
            <a:r>
              <a:rPr lang="en-US" sz="2400" dirty="0" err="1" smtClean="0"/>
              <a:t>Memilih</a:t>
            </a:r>
            <a:r>
              <a:rPr lang="en-US" sz="2400" dirty="0" smtClean="0"/>
              <a:t> </a:t>
            </a:r>
            <a:r>
              <a:rPr lang="en-US" sz="2400" dirty="0" err="1" smtClean="0"/>
              <a:t>dan</a:t>
            </a:r>
            <a:r>
              <a:rPr lang="en-US" sz="2400" dirty="0" smtClean="0"/>
              <a:t> </a:t>
            </a:r>
            <a:r>
              <a:rPr lang="en-US" sz="2400" dirty="0" err="1" smtClean="0"/>
              <a:t>memfokuskan</a:t>
            </a:r>
            <a:r>
              <a:rPr lang="en-US" sz="2400" dirty="0" smtClean="0"/>
              <a:t> data), </a:t>
            </a:r>
            <a:r>
              <a:rPr lang="en-US" sz="2400" dirty="0" err="1" smtClean="0"/>
              <a:t>penyajian</a:t>
            </a:r>
            <a:r>
              <a:rPr lang="en-US" sz="2400" dirty="0" smtClean="0"/>
              <a:t> data, </a:t>
            </a:r>
            <a:r>
              <a:rPr lang="en-US" sz="2400" dirty="0" err="1" smtClean="0"/>
              <a:t>dan</a:t>
            </a:r>
            <a:r>
              <a:rPr lang="en-US" sz="2400" dirty="0" smtClean="0"/>
              <a:t> </a:t>
            </a:r>
            <a:r>
              <a:rPr lang="en-US" sz="2400" dirty="0" err="1" smtClean="0"/>
              <a:t>penarikan</a:t>
            </a:r>
            <a:r>
              <a:rPr lang="en-US" sz="2400" dirty="0" smtClean="0"/>
              <a:t> </a:t>
            </a:r>
            <a:r>
              <a:rPr lang="en-US" sz="2400" dirty="0" err="1" smtClean="0"/>
              <a:t>kesimpulan</a:t>
            </a:r>
            <a:r>
              <a:rPr lang="en-US" sz="2400" dirty="0" smtClean="0"/>
              <a:t>. </a:t>
            </a:r>
            <a:endParaRPr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166758" y="11333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smtClean="0"/>
              <a:t>Hasil</a:t>
            </a:r>
            <a:r>
              <a:rPr lang="en-US" dirty="0" smtClean="0"/>
              <a:t> </a:t>
            </a:r>
            <a:r>
              <a:rPr lang="en-US" dirty="0" err="1" smtClean="0"/>
              <a:t>Penelitian</a:t>
            </a:r>
            <a:endParaRPr dirty="0"/>
          </a:p>
        </p:txBody>
      </p:sp>
      <p:sp>
        <p:nvSpPr>
          <p:cNvPr id="78" name="Google Shape;78;g104f7abbb21_0_0"/>
          <p:cNvSpPr txBox="1">
            <a:spLocks noGrp="1"/>
          </p:cNvSpPr>
          <p:nvPr>
            <p:ph type="body" idx="1"/>
          </p:nvPr>
        </p:nvSpPr>
        <p:spPr>
          <a:xfrm>
            <a:off x="274320" y="1124432"/>
            <a:ext cx="11471778" cy="5089800"/>
          </a:xfrm>
          <a:prstGeom prst="rect">
            <a:avLst/>
          </a:prstGeom>
          <a:noFill/>
          <a:ln>
            <a:noFill/>
          </a:ln>
        </p:spPr>
        <p:txBody>
          <a:bodyPr spcFirstLastPara="1" wrap="square" lIns="91425" tIns="45700" rIns="91425" bIns="45700" anchor="t" anchorCtr="0">
            <a:noAutofit/>
          </a:bodyPr>
          <a:lstStyle/>
          <a:p>
            <a:pPr lvl="0" indent="-457200" algn="just">
              <a:buAutoNum type="arabicPeriod"/>
            </a:pPr>
            <a:r>
              <a:rPr lang="en-US" sz="2100" b="1" dirty="0" err="1" smtClean="0"/>
              <a:t>Implementasi</a:t>
            </a:r>
            <a:r>
              <a:rPr lang="en-US" sz="2100" b="1" dirty="0" smtClean="0"/>
              <a:t> </a:t>
            </a:r>
            <a:r>
              <a:rPr lang="en-US" sz="2100" b="1" dirty="0" err="1" smtClean="0"/>
              <a:t>Kegiatan</a:t>
            </a:r>
            <a:r>
              <a:rPr lang="en-US" sz="2100" b="1" dirty="0" smtClean="0"/>
              <a:t> Traditional Market Day di RA Al-</a:t>
            </a:r>
            <a:r>
              <a:rPr lang="en-US" sz="2100" b="1" dirty="0" err="1" smtClean="0"/>
              <a:t>Ma’ruf</a:t>
            </a:r>
            <a:endParaRPr lang="en-US" sz="2100" b="1" dirty="0" smtClean="0"/>
          </a:p>
          <a:p>
            <a:pPr marL="0" lvl="0" indent="0" algn="just">
              <a:buNone/>
            </a:pPr>
            <a:r>
              <a:rPr lang="en-US" sz="2100" dirty="0" smtClean="0"/>
              <a:t>	</a:t>
            </a:r>
            <a:r>
              <a:rPr lang="en-US" sz="2100" dirty="0" err="1"/>
              <a:t>Penelitian</a:t>
            </a:r>
            <a:r>
              <a:rPr lang="en-US" sz="2100" dirty="0"/>
              <a:t> </a:t>
            </a:r>
            <a:r>
              <a:rPr lang="en-US" sz="2100" dirty="0" err="1"/>
              <a:t>ini</a:t>
            </a:r>
            <a:r>
              <a:rPr lang="en-US" sz="2100" dirty="0"/>
              <a:t> </a:t>
            </a:r>
            <a:r>
              <a:rPr lang="en-US" sz="2100" dirty="0" err="1"/>
              <a:t>dilaksanakan</a:t>
            </a:r>
            <a:r>
              <a:rPr lang="en-US" sz="2100" dirty="0"/>
              <a:t> di RA Al-</a:t>
            </a:r>
            <a:r>
              <a:rPr lang="en-US" sz="2100" dirty="0" err="1"/>
              <a:t>Ma'ruf</a:t>
            </a:r>
            <a:r>
              <a:rPr lang="en-US" sz="2100" dirty="0"/>
              <a:t> yang </a:t>
            </a:r>
            <a:r>
              <a:rPr lang="en-US" sz="2100" dirty="0" err="1"/>
              <a:t>berlokasi</a:t>
            </a:r>
            <a:r>
              <a:rPr lang="en-US" sz="2100" dirty="0"/>
              <a:t> di Dusun </a:t>
            </a:r>
            <a:r>
              <a:rPr lang="en-US" sz="2100" dirty="0" err="1"/>
              <a:t>Beyan</a:t>
            </a:r>
            <a:r>
              <a:rPr lang="en-US" sz="2100" dirty="0"/>
              <a:t>, </a:t>
            </a:r>
            <a:r>
              <a:rPr lang="en-US" sz="2100" dirty="0" err="1"/>
              <a:t>Desa</a:t>
            </a:r>
            <a:r>
              <a:rPr lang="en-US" sz="2100" dirty="0"/>
              <a:t> </a:t>
            </a:r>
            <a:r>
              <a:rPr lang="en-US" sz="2100" dirty="0" err="1"/>
              <a:t>Pandanwangi</a:t>
            </a:r>
            <a:r>
              <a:rPr lang="en-US" sz="2100" dirty="0"/>
              <a:t>, </a:t>
            </a:r>
            <a:r>
              <a:rPr lang="en-US" sz="2100" dirty="0" err="1"/>
              <a:t>Kecamatan</a:t>
            </a:r>
            <a:r>
              <a:rPr lang="en-US" sz="2100" dirty="0"/>
              <a:t> </a:t>
            </a:r>
            <a:r>
              <a:rPr lang="en-US" sz="2100" dirty="0" err="1"/>
              <a:t>Diwek</a:t>
            </a:r>
            <a:r>
              <a:rPr lang="en-US" sz="2100" dirty="0"/>
              <a:t>, </a:t>
            </a:r>
            <a:r>
              <a:rPr lang="en-US" sz="2100" dirty="0" err="1"/>
              <a:t>Kabupaten</a:t>
            </a:r>
            <a:r>
              <a:rPr lang="en-US" sz="2100" dirty="0"/>
              <a:t> </a:t>
            </a:r>
            <a:r>
              <a:rPr lang="en-US" sz="2100" dirty="0" err="1"/>
              <a:t>Jombang</a:t>
            </a:r>
            <a:r>
              <a:rPr lang="en-US" sz="2100" dirty="0"/>
              <a:t>. RA Al-</a:t>
            </a:r>
            <a:r>
              <a:rPr lang="en-US" sz="2100" dirty="0" err="1"/>
              <a:t>Ma'ruf</a:t>
            </a:r>
            <a:r>
              <a:rPr lang="en-US" sz="2100" dirty="0"/>
              <a:t> </a:t>
            </a:r>
            <a:r>
              <a:rPr lang="en-US" sz="2100" dirty="0" err="1"/>
              <a:t>merupakan</a:t>
            </a:r>
            <a:r>
              <a:rPr lang="en-US" sz="2100" dirty="0"/>
              <a:t> </a:t>
            </a:r>
            <a:r>
              <a:rPr lang="en-US" sz="2100" dirty="0" err="1"/>
              <a:t>lembaga</a:t>
            </a:r>
            <a:r>
              <a:rPr lang="en-US" sz="2100" dirty="0"/>
              <a:t> </a:t>
            </a:r>
            <a:r>
              <a:rPr lang="en-US" sz="2100" dirty="0" err="1"/>
              <a:t>pendidikan</a:t>
            </a:r>
            <a:r>
              <a:rPr lang="en-US" sz="2100" dirty="0"/>
              <a:t> </a:t>
            </a:r>
            <a:r>
              <a:rPr lang="en-US" sz="2100" dirty="0" err="1"/>
              <a:t>anak</a:t>
            </a:r>
            <a:r>
              <a:rPr lang="en-US" sz="2100" dirty="0"/>
              <a:t> </a:t>
            </a:r>
            <a:r>
              <a:rPr lang="en-US" sz="2100" dirty="0" err="1"/>
              <a:t>usia</a:t>
            </a:r>
            <a:r>
              <a:rPr lang="en-US" sz="2100" dirty="0"/>
              <a:t> </a:t>
            </a:r>
            <a:r>
              <a:rPr lang="en-US" sz="2100" dirty="0" err="1"/>
              <a:t>dini</a:t>
            </a:r>
            <a:r>
              <a:rPr lang="en-US" sz="2100" dirty="0"/>
              <a:t> yang </a:t>
            </a:r>
            <a:r>
              <a:rPr lang="en-US" sz="2100" dirty="0" err="1"/>
              <a:t>secara</a:t>
            </a:r>
            <a:r>
              <a:rPr lang="en-US" sz="2100" dirty="0"/>
              <a:t> </a:t>
            </a:r>
            <a:r>
              <a:rPr lang="en-US" sz="2100" dirty="0" err="1"/>
              <a:t>rutin</a:t>
            </a:r>
            <a:r>
              <a:rPr lang="en-US" sz="2100" dirty="0"/>
              <a:t> </a:t>
            </a:r>
            <a:r>
              <a:rPr lang="en-US" sz="2100" dirty="0" err="1"/>
              <a:t>menyelenggarakan</a:t>
            </a:r>
            <a:r>
              <a:rPr lang="en-US" sz="2100" dirty="0"/>
              <a:t> </a:t>
            </a:r>
            <a:r>
              <a:rPr lang="en-US" sz="2100" dirty="0" err="1"/>
              <a:t>berbagai</a:t>
            </a:r>
            <a:r>
              <a:rPr lang="en-US" sz="2100" dirty="0"/>
              <a:t> </a:t>
            </a:r>
            <a:r>
              <a:rPr lang="en-US" sz="2100" dirty="0" err="1"/>
              <a:t>kegiatan</a:t>
            </a:r>
            <a:r>
              <a:rPr lang="en-US" sz="2100" dirty="0"/>
              <a:t> </a:t>
            </a:r>
            <a:r>
              <a:rPr lang="en-US" sz="2100" dirty="0" err="1"/>
              <a:t>pembelajaran</a:t>
            </a:r>
            <a:r>
              <a:rPr lang="en-US" sz="2100" dirty="0"/>
              <a:t> </a:t>
            </a:r>
            <a:r>
              <a:rPr lang="en-US" sz="2100" dirty="0" err="1"/>
              <a:t>berbasis</a:t>
            </a:r>
            <a:r>
              <a:rPr lang="en-US" sz="2100" dirty="0"/>
              <a:t> </a:t>
            </a:r>
            <a:r>
              <a:rPr lang="en-US" sz="2100" dirty="0" err="1"/>
              <a:t>pengalaman</a:t>
            </a:r>
            <a:r>
              <a:rPr lang="en-US" sz="2100" dirty="0"/>
              <a:t> </a:t>
            </a:r>
            <a:r>
              <a:rPr lang="en-US" sz="2100" dirty="0" err="1"/>
              <a:t>langsung</a:t>
            </a:r>
            <a:r>
              <a:rPr lang="en-US" sz="2100" dirty="0"/>
              <a:t>, </a:t>
            </a:r>
            <a:r>
              <a:rPr lang="en-US" sz="2100" dirty="0" err="1"/>
              <a:t>salah</a:t>
            </a:r>
            <a:r>
              <a:rPr lang="en-US" sz="2100" dirty="0"/>
              <a:t> </a:t>
            </a:r>
            <a:r>
              <a:rPr lang="en-US" sz="2100" dirty="0" err="1"/>
              <a:t>satunya</a:t>
            </a:r>
            <a:r>
              <a:rPr lang="en-US" sz="2100" dirty="0"/>
              <a:t> </a:t>
            </a:r>
            <a:r>
              <a:rPr lang="en-US" sz="2100" dirty="0" err="1"/>
              <a:t>adalah</a:t>
            </a:r>
            <a:r>
              <a:rPr lang="en-US" sz="2100" dirty="0"/>
              <a:t> </a:t>
            </a:r>
            <a:r>
              <a:rPr lang="en-US" sz="2100" dirty="0" err="1"/>
              <a:t>kegiatan</a:t>
            </a:r>
            <a:r>
              <a:rPr lang="en-US" sz="2100" dirty="0"/>
              <a:t> </a:t>
            </a:r>
            <a:r>
              <a:rPr lang="en-US" sz="2100" i="1" dirty="0"/>
              <a:t>Traditional Market Day</a:t>
            </a:r>
            <a:r>
              <a:rPr lang="en-US" sz="2100" dirty="0"/>
              <a:t>. </a:t>
            </a:r>
            <a:r>
              <a:rPr lang="en-US" sz="2100" dirty="0" err="1"/>
              <a:t>Kegiatan</a:t>
            </a:r>
            <a:r>
              <a:rPr lang="en-US" sz="2100" dirty="0"/>
              <a:t> </a:t>
            </a:r>
            <a:r>
              <a:rPr lang="en-US" sz="2100" dirty="0" err="1"/>
              <a:t>ini</a:t>
            </a:r>
            <a:r>
              <a:rPr lang="en-US" sz="2100" dirty="0"/>
              <a:t> </a:t>
            </a:r>
            <a:r>
              <a:rPr lang="en-US" sz="2100" dirty="0" err="1"/>
              <a:t>dirancang</a:t>
            </a:r>
            <a:r>
              <a:rPr lang="en-US" sz="2100" dirty="0"/>
              <a:t> </a:t>
            </a:r>
            <a:r>
              <a:rPr lang="en-US" sz="2100" dirty="0" err="1"/>
              <a:t>sebagai</a:t>
            </a:r>
            <a:r>
              <a:rPr lang="en-US" sz="2100" dirty="0"/>
              <a:t> media </a:t>
            </a:r>
            <a:r>
              <a:rPr lang="en-US" sz="2100" dirty="0" err="1"/>
              <a:t>pembelajaran</a:t>
            </a:r>
            <a:r>
              <a:rPr lang="en-US" sz="2100" dirty="0"/>
              <a:t> </a:t>
            </a:r>
            <a:r>
              <a:rPr lang="en-US" sz="2100" dirty="0" err="1"/>
              <a:t>kontekstual</a:t>
            </a:r>
            <a:r>
              <a:rPr lang="en-US" sz="2100" dirty="0"/>
              <a:t> yang </a:t>
            </a:r>
            <a:r>
              <a:rPr lang="en-US" sz="2100" dirty="0" err="1"/>
              <a:t>mengintegrasikan</a:t>
            </a:r>
            <a:r>
              <a:rPr lang="en-US" sz="2100" dirty="0"/>
              <a:t> </a:t>
            </a:r>
            <a:r>
              <a:rPr lang="en-US" sz="2100" dirty="0" err="1"/>
              <a:t>pengenalan</a:t>
            </a:r>
            <a:r>
              <a:rPr lang="en-US" sz="2100" dirty="0"/>
              <a:t> </a:t>
            </a:r>
            <a:r>
              <a:rPr lang="en-US" sz="2100" dirty="0" err="1"/>
              <a:t>budaya</a:t>
            </a:r>
            <a:r>
              <a:rPr lang="en-US" sz="2100" dirty="0"/>
              <a:t> </a:t>
            </a:r>
            <a:r>
              <a:rPr lang="en-US" sz="2100" dirty="0" err="1"/>
              <a:t>lokal</a:t>
            </a:r>
            <a:r>
              <a:rPr lang="en-US" sz="2100" dirty="0"/>
              <a:t>, </a:t>
            </a:r>
            <a:r>
              <a:rPr lang="en-US" sz="2100" dirty="0" err="1"/>
              <a:t>pembelajaran</a:t>
            </a:r>
            <a:r>
              <a:rPr lang="en-US" sz="2100" dirty="0"/>
              <a:t> </a:t>
            </a:r>
            <a:r>
              <a:rPr lang="en-US" sz="2100" dirty="0" err="1"/>
              <a:t>ekonomi</a:t>
            </a:r>
            <a:r>
              <a:rPr lang="en-US" sz="2100" dirty="0"/>
              <a:t> </a:t>
            </a:r>
            <a:r>
              <a:rPr lang="en-US" sz="2100" dirty="0" err="1"/>
              <a:t>sederhana</a:t>
            </a:r>
            <a:r>
              <a:rPr lang="en-US" sz="2100" dirty="0"/>
              <a:t>, </a:t>
            </a:r>
            <a:r>
              <a:rPr lang="en-US" sz="2100" dirty="0" err="1"/>
              <a:t>pengembangan</a:t>
            </a:r>
            <a:r>
              <a:rPr lang="en-US" sz="2100" dirty="0"/>
              <a:t> </a:t>
            </a:r>
            <a:r>
              <a:rPr lang="en-US" sz="2100" dirty="0" err="1"/>
              <a:t>kemampuan</a:t>
            </a:r>
            <a:r>
              <a:rPr lang="en-US" sz="2100" dirty="0"/>
              <a:t> </a:t>
            </a:r>
            <a:r>
              <a:rPr lang="en-US" sz="2100" dirty="0" err="1"/>
              <a:t>sosial</a:t>
            </a:r>
            <a:r>
              <a:rPr lang="en-US" sz="2100" dirty="0"/>
              <a:t>, </a:t>
            </a:r>
            <a:r>
              <a:rPr lang="en-US" sz="2100" dirty="0" err="1"/>
              <a:t>serta</a:t>
            </a:r>
            <a:r>
              <a:rPr lang="en-US" sz="2100" dirty="0"/>
              <a:t> </a:t>
            </a:r>
            <a:r>
              <a:rPr lang="en-US" sz="2100" dirty="0" err="1"/>
              <a:t>pembentukan</a:t>
            </a:r>
            <a:r>
              <a:rPr lang="en-US" sz="2100" dirty="0"/>
              <a:t> </a:t>
            </a:r>
            <a:r>
              <a:rPr lang="en-US" sz="2100" dirty="0" err="1"/>
              <a:t>karakter</a:t>
            </a:r>
            <a:r>
              <a:rPr lang="en-US" sz="2100" dirty="0"/>
              <a:t> </a:t>
            </a:r>
            <a:r>
              <a:rPr lang="en-US" sz="2100" dirty="0" err="1"/>
              <a:t>kemandirian</a:t>
            </a:r>
            <a:r>
              <a:rPr lang="en-US" sz="2100" dirty="0"/>
              <a:t> </a:t>
            </a:r>
            <a:r>
              <a:rPr lang="en-US" sz="2100" dirty="0" err="1"/>
              <a:t>anak</a:t>
            </a:r>
            <a:r>
              <a:rPr lang="en-US" sz="2100" dirty="0"/>
              <a:t> </a:t>
            </a:r>
            <a:r>
              <a:rPr lang="en-US" sz="2100" dirty="0" err="1"/>
              <a:t>usia</a:t>
            </a:r>
            <a:r>
              <a:rPr lang="en-US" sz="2100" dirty="0"/>
              <a:t> 5–6 </a:t>
            </a:r>
            <a:r>
              <a:rPr lang="en-US" sz="2100" dirty="0" err="1"/>
              <a:t>tahun</a:t>
            </a:r>
            <a:r>
              <a:rPr lang="en-US" sz="2100" dirty="0"/>
              <a:t>. </a:t>
            </a:r>
            <a:r>
              <a:rPr lang="en-US" sz="2100" dirty="0" err="1"/>
              <a:t>Pelaksanaan</a:t>
            </a:r>
            <a:r>
              <a:rPr lang="en-US" sz="2100" dirty="0"/>
              <a:t> </a:t>
            </a:r>
            <a:r>
              <a:rPr lang="en-US" sz="2100" dirty="0" err="1"/>
              <a:t>kegiatan</a:t>
            </a:r>
            <a:r>
              <a:rPr lang="en-US" sz="2100" dirty="0"/>
              <a:t> </a:t>
            </a:r>
            <a:r>
              <a:rPr lang="en-US" sz="2100" i="1" dirty="0"/>
              <a:t>Traditional Market Day</a:t>
            </a:r>
            <a:r>
              <a:rPr lang="en-US" sz="2100" dirty="0"/>
              <a:t> </a:t>
            </a:r>
            <a:r>
              <a:rPr lang="en-US" sz="2100" dirty="0" err="1"/>
              <a:t>dilakukan</a:t>
            </a:r>
            <a:r>
              <a:rPr lang="en-US" sz="2100" dirty="0"/>
              <a:t> </a:t>
            </a:r>
            <a:r>
              <a:rPr lang="en-US" sz="2100" dirty="0" err="1"/>
              <a:t>dengan</a:t>
            </a:r>
            <a:r>
              <a:rPr lang="en-US" sz="2100" dirty="0"/>
              <a:t> </a:t>
            </a:r>
            <a:r>
              <a:rPr lang="en-US" sz="2100" dirty="0" err="1"/>
              <a:t>mengubah</a:t>
            </a:r>
            <a:r>
              <a:rPr lang="en-US" sz="2100" dirty="0"/>
              <a:t> </a:t>
            </a:r>
            <a:r>
              <a:rPr lang="en-US" sz="2100" dirty="0" err="1"/>
              <a:t>lingkungan</a:t>
            </a:r>
            <a:r>
              <a:rPr lang="en-US" sz="2100" dirty="0"/>
              <a:t> </a:t>
            </a:r>
            <a:r>
              <a:rPr lang="en-US" sz="2100" dirty="0" err="1"/>
              <a:t>sekolah</a:t>
            </a:r>
            <a:r>
              <a:rPr lang="en-US" sz="2100" dirty="0"/>
              <a:t> </a:t>
            </a:r>
            <a:r>
              <a:rPr lang="en-US" sz="2100" dirty="0" err="1"/>
              <a:t>menjadi</a:t>
            </a:r>
            <a:r>
              <a:rPr lang="en-US" sz="2100" dirty="0"/>
              <a:t> </a:t>
            </a:r>
            <a:r>
              <a:rPr lang="en-US" sz="2100" dirty="0" err="1"/>
              <a:t>suasana</a:t>
            </a:r>
            <a:r>
              <a:rPr lang="en-US" sz="2100" dirty="0"/>
              <a:t> </a:t>
            </a:r>
            <a:r>
              <a:rPr lang="en-US" sz="2100" dirty="0" err="1"/>
              <a:t>pasar</a:t>
            </a:r>
            <a:r>
              <a:rPr lang="en-US" sz="2100" dirty="0"/>
              <a:t> </a:t>
            </a:r>
            <a:r>
              <a:rPr lang="en-US" sz="2100" dirty="0" err="1"/>
              <a:t>tradisional</a:t>
            </a:r>
            <a:r>
              <a:rPr lang="en-US" sz="2100" dirty="0"/>
              <a:t> </a:t>
            </a:r>
            <a:r>
              <a:rPr lang="en-US" sz="2100" dirty="0" err="1"/>
              <a:t>sederhana</a:t>
            </a:r>
            <a:r>
              <a:rPr lang="en-US" sz="2100" dirty="0"/>
              <a:t>. </a:t>
            </a:r>
            <a:r>
              <a:rPr lang="en-US" sz="2100" dirty="0" err="1"/>
              <a:t>Anak-anak</a:t>
            </a:r>
            <a:r>
              <a:rPr lang="en-US" sz="2100" dirty="0"/>
              <a:t> </a:t>
            </a:r>
            <a:r>
              <a:rPr lang="en-US" sz="2100" dirty="0" err="1"/>
              <a:t>berperan</a:t>
            </a:r>
            <a:r>
              <a:rPr lang="en-US" sz="2100" dirty="0"/>
              <a:t> </a:t>
            </a:r>
            <a:r>
              <a:rPr lang="en-US" sz="2100" dirty="0" err="1"/>
              <a:t>sebagai</a:t>
            </a:r>
            <a:r>
              <a:rPr lang="en-US" sz="2100" dirty="0"/>
              <a:t> </a:t>
            </a:r>
            <a:r>
              <a:rPr lang="en-US" sz="2100" dirty="0" err="1"/>
              <a:t>penjual</a:t>
            </a:r>
            <a:r>
              <a:rPr lang="en-US" sz="2100" dirty="0"/>
              <a:t> </a:t>
            </a:r>
            <a:r>
              <a:rPr lang="en-US" sz="2100" dirty="0" err="1"/>
              <a:t>maupun</a:t>
            </a:r>
            <a:r>
              <a:rPr lang="en-US" sz="2100" dirty="0"/>
              <a:t> </a:t>
            </a:r>
            <a:r>
              <a:rPr lang="en-US" sz="2100" dirty="0" err="1"/>
              <a:t>pembeli</a:t>
            </a:r>
            <a:r>
              <a:rPr lang="en-US" sz="2100" dirty="0"/>
              <a:t> </a:t>
            </a:r>
            <a:r>
              <a:rPr lang="en-US" sz="2100" dirty="0" err="1"/>
              <a:t>sesuai</a:t>
            </a:r>
            <a:r>
              <a:rPr lang="en-US" sz="2100" dirty="0"/>
              <a:t> </a:t>
            </a:r>
            <a:r>
              <a:rPr lang="en-US" sz="2100" dirty="0" err="1"/>
              <a:t>pembagian</a:t>
            </a:r>
            <a:r>
              <a:rPr lang="en-US" sz="2100" dirty="0"/>
              <a:t> </a:t>
            </a:r>
            <a:r>
              <a:rPr lang="en-US" sz="2100" dirty="0" err="1"/>
              <a:t>tugas</a:t>
            </a:r>
            <a:r>
              <a:rPr lang="en-US" sz="2100" dirty="0"/>
              <a:t> yang </a:t>
            </a:r>
            <a:r>
              <a:rPr lang="en-US" sz="2100" dirty="0" err="1"/>
              <a:t>telah</a:t>
            </a:r>
            <a:r>
              <a:rPr lang="en-US" sz="2100" dirty="0"/>
              <a:t> </a:t>
            </a:r>
            <a:r>
              <a:rPr lang="en-US" sz="2100" dirty="0" err="1"/>
              <a:t>disepakati</a:t>
            </a:r>
            <a:r>
              <a:rPr lang="en-US" sz="2100" dirty="0"/>
              <a:t> </a:t>
            </a:r>
            <a:r>
              <a:rPr lang="en-US" sz="2100" dirty="0" err="1"/>
              <a:t>sebelumnya</a:t>
            </a:r>
            <a:r>
              <a:rPr lang="en-US" sz="2100" dirty="0"/>
              <a:t>. </a:t>
            </a:r>
            <a:r>
              <a:rPr lang="en-US" sz="2100" dirty="0" err="1"/>
              <a:t>Barang</a:t>
            </a:r>
            <a:r>
              <a:rPr lang="en-US" sz="2100" dirty="0"/>
              <a:t> yang </a:t>
            </a:r>
            <a:r>
              <a:rPr lang="en-US" sz="2100" dirty="0" err="1"/>
              <a:t>diperjualbelikan</a:t>
            </a:r>
            <a:r>
              <a:rPr lang="en-US" sz="2100" dirty="0"/>
              <a:t> </a:t>
            </a:r>
            <a:r>
              <a:rPr lang="en-US" sz="2100" dirty="0" err="1"/>
              <a:t>berupa</a:t>
            </a:r>
            <a:r>
              <a:rPr lang="en-US" sz="2100" dirty="0"/>
              <a:t> </a:t>
            </a:r>
            <a:r>
              <a:rPr lang="en-US" sz="2100" dirty="0" err="1"/>
              <a:t>makanan</a:t>
            </a:r>
            <a:r>
              <a:rPr lang="en-US" sz="2100" dirty="0"/>
              <a:t> </a:t>
            </a:r>
            <a:r>
              <a:rPr lang="en-US" sz="2100" dirty="0" err="1"/>
              <a:t>dan</a:t>
            </a:r>
            <a:r>
              <a:rPr lang="en-US" sz="2100" dirty="0"/>
              <a:t> </a:t>
            </a:r>
            <a:r>
              <a:rPr lang="en-US" sz="2100" dirty="0" err="1"/>
              <a:t>minuman</a:t>
            </a:r>
            <a:r>
              <a:rPr lang="en-US" sz="2100" dirty="0"/>
              <a:t> </a:t>
            </a:r>
            <a:r>
              <a:rPr lang="en-US" sz="2100" dirty="0" err="1"/>
              <a:t>tradisional</a:t>
            </a:r>
            <a:r>
              <a:rPr lang="en-US" sz="2100" dirty="0"/>
              <a:t>, </a:t>
            </a:r>
            <a:r>
              <a:rPr lang="en-US" sz="2100" dirty="0" err="1"/>
              <a:t>seperti</a:t>
            </a:r>
            <a:r>
              <a:rPr lang="en-US" sz="2100" dirty="0"/>
              <a:t> </a:t>
            </a:r>
            <a:r>
              <a:rPr lang="en-US" sz="2100" dirty="0" err="1"/>
              <a:t>klepon</a:t>
            </a:r>
            <a:r>
              <a:rPr lang="en-US" sz="2100" dirty="0"/>
              <a:t>, </a:t>
            </a:r>
            <a:r>
              <a:rPr lang="en-US" sz="2100" dirty="0" err="1"/>
              <a:t>getuk</a:t>
            </a:r>
            <a:r>
              <a:rPr lang="en-US" sz="2100" dirty="0"/>
              <a:t>, </a:t>
            </a:r>
            <a:r>
              <a:rPr lang="en-US" sz="2100" dirty="0" err="1"/>
              <a:t>onde-onde</a:t>
            </a:r>
            <a:r>
              <a:rPr lang="en-US" sz="2100" dirty="0"/>
              <a:t>, </a:t>
            </a:r>
            <a:r>
              <a:rPr lang="en-US" sz="2100" dirty="0" err="1"/>
              <a:t>lemper</a:t>
            </a:r>
            <a:r>
              <a:rPr lang="en-US" sz="2100" dirty="0"/>
              <a:t>, </a:t>
            </a:r>
            <a:r>
              <a:rPr lang="en-US" sz="2100" dirty="0" err="1"/>
              <a:t>kue</a:t>
            </a:r>
            <a:r>
              <a:rPr lang="en-US" sz="2100" dirty="0"/>
              <a:t> lapis, </a:t>
            </a:r>
            <a:r>
              <a:rPr lang="en-US" sz="2100" dirty="0" err="1"/>
              <a:t>bolu</a:t>
            </a:r>
            <a:r>
              <a:rPr lang="en-US" sz="2100" dirty="0"/>
              <a:t> kukus, </a:t>
            </a:r>
            <a:r>
              <a:rPr lang="en-US" sz="2100" dirty="0" err="1"/>
              <a:t>putu</a:t>
            </a:r>
            <a:r>
              <a:rPr lang="en-US" sz="2100" dirty="0"/>
              <a:t> </a:t>
            </a:r>
            <a:r>
              <a:rPr lang="en-US" sz="2100" dirty="0" err="1"/>
              <a:t>ayu</a:t>
            </a:r>
            <a:r>
              <a:rPr lang="en-US" sz="2100" dirty="0"/>
              <a:t>, </a:t>
            </a:r>
            <a:r>
              <a:rPr lang="en-US" sz="2100" dirty="0" err="1"/>
              <a:t>susu</a:t>
            </a:r>
            <a:r>
              <a:rPr lang="en-US" sz="2100" dirty="0"/>
              <a:t> </a:t>
            </a:r>
            <a:r>
              <a:rPr lang="en-US" sz="2100" dirty="0" err="1"/>
              <a:t>kedelai</a:t>
            </a:r>
            <a:r>
              <a:rPr lang="en-US" sz="2100" dirty="0"/>
              <a:t>, </a:t>
            </a:r>
            <a:r>
              <a:rPr lang="en-US" sz="2100" dirty="0" err="1"/>
              <a:t>serta</a:t>
            </a:r>
            <a:r>
              <a:rPr lang="en-US" sz="2100" dirty="0"/>
              <a:t> </a:t>
            </a:r>
            <a:r>
              <a:rPr lang="en-US" sz="2100" dirty="0" err="1"/>
              <a:t>berbagai</a:t>
            </a:r>
            <a:r>
              <a:rPr lang="en-US" sz="2100" dirty="0"/>
              <a:t> </a:t>
            </a:r>
            <a:r>
              <a:rPr lang="en-US" sz="2100" dirty="0" err="1"/>
              <a:t>jajanan</a:t>
            </a:r>
            <a:r>
              <a:rPr lang="en-US" sz="2100" dirty="0"/>
              <a:t> </a:t>
            </a:r>
            <a:r>
              <a:rPr lang="en-US" sz="2100" dirty="0" err="1"/>
              <a:t>tradisional</a:t>
            </a:r>
            <a:r>
              <a:rPr lang="en-US" sz="2100" dirty="0"/>
              <a:t> </a:t>
            </a:r>
            <a:r>
              <a:rPr lang="en-US" sz="2100" dirty="0" err="1"/>
              <a:t>lainnya</a:t>
            </a:r>
            <a:r>
              <a:rPr lang="en-US" sz="2100" dirty="0"/>
              <a:t>. </a:t>
            </a:r>
            <a:r>
              <a:rPr lang="en-US" sz="2100" dirty="0" err="1"/>
              <a:t>Seluruh</a:t>
            </a:r>
            <a:r>
              <a:rPr lang="en-US" sz="2100" dirty="0"/>
              <a:t> </a:t>
            </a:r>
            <a:r>
              <a:rPr lang="en-US" sz="2100" dirty="0" err="1"/>
              <a:t>transaksi</a:t>
            </a:r>
            <a:r>
              <a:rPr lang="en-US" sz="2100" dirty="0"/>
              <a:t> </a:t>
            </a:r>
            <a:r>
              <a:rPr lang="en-US" sz="2100" dirty="0" err="1"/>
              <a:t>menggunakan</a:t>
            </a:r>
            <a:r>
              <a:rPr lang="en-US" sz="2100" dirty="0"/>
              <a:t> </a:t>
            </a:r>
            <a:r>
              <a:rPr lang="en-US" sz="2100" dirty="0" err="1"/>
              <a:t>uang</a:t>
            </a:r>
            <a:r>
              <a:rPr lang="en-US" sz="2100" dirty="0"/>
              <a:t> </a:t>
            </a:r>
            <a:r>
              <a:rPr lang="en-US" sz="2100" dirty="0" err="1"/>
              <a:t>koin</a:t>
            </a:r>
            <a:r>
              <a:rPr lang="en-US" sz="2100" dirty="0"/>
              <a:t> yang </a:t>
            </a:r>
            <a:r>
              <a:rPr lang="en-US" sz="2100" dirty="0" err="1"/>
              <a:t>telah</a:t>
            </a:r>
            <a:r>
              <a:rPr lang="en-US" sz="2100" dirty="0"/>
              <a:t> </a:t>
            </a:r>
            <a:r>
              <a:rPr lang="en-US" sz="2100" dirty="0" err="1"/>
              <a:t>disiapkan</a:t>
            </a:r>
            <a:r>
              <a:rPr lang="en-US" sz="2100" dirty="0"/>
              <a:t> </a:t>
            </a:r>
            <a:r>
              <a:rPr lang="en-US" sz="2100" dirty="0" err="1"/>
              <a:t>sekolah</a:t>
            </a:r>
            <a:r>
              <a:rPr lang="en-US" sz="2100" dirty="0"/>
              <a:t> </a:t>
            </a:r>
            <a:r>
              <a:rPr lang="en-US" sz="2100" dirty="0" err="1"/>
              <a:t>sebagai</a:t>
            </a:r>
            <a:r>
              <a:rPr lang="en-US" sz="2100" dirty="0"/>
              <a:t> media </a:t>
            </a:r>
            <a:r>
              <a:rPr lang="en-US" sz="2100" dirty="0" err="1"/>
              <a:t>pembelajaran</a:t>
            </a:r>
            <a:r>
              <a:rPr lang="en-US" sz="2100" dirty="0"/>
              <a:t> </a:t>
            </a:r>
            <a:r>
              <a:rPr lang="en-US" sz="2100" dirty="0" err="1"/>
              <a:t>pengenalan</a:t>
            </a:r>
            <a:r>
              <a:rPr lang="en-US" sz="2100" dirty="0"/>
              <a:t> </a:t>
            </a:r>
            <a:r>
              <a:rPr lang="en-US" sz="2100" dirty="0" err="1"/>
              <a:t>konsep</a:t>
            </a:r>
            <a:r>
              <a:rPr lang="en-US" sz="2100" dirty="0"/>
              <a:t> </a:t>
            </a:r>
            <a:r>
              <a:rPr lang="en-US" sz="2100" dirty="0" err="1"/>
              <a:t>nilai</a:t>
            </a:r>
            <a:r>
              <a:rPr lang="en-US" sz="2100" dirty="0"/>
              <a:t> </a:t>
            </a:r>
            <a:r>
              <a:rPr lang="en-US" sz="2100" dirty="0" err="1"/>
              <a:t>uang</a:t>
            </a:r>
            <a:r>
              <a:rPr lang="en-US" sz="2100" dirty="0"/>
              <a:t>. </a:t>
            </a:r>
            <a:endParaRPr sz="2100" dirty="0"/>
          </a:p>
        </p:txBody>
      </p:sp>
    </p:spTree>
    <p:extLst>
      <p:ext uri="{BB962C8B-B14F-4D97-AF65-F5344CB8AC3E}">
        <p14:creationId xmlns:p14="http://schemas.microsoft.com/office/powerpoint/2010/main" val="740291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166758" y="11333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smtClean="0"/>
              <a:t>Hasil</a:t>
            </a:r>
            <a:r>
              <a:rPr lang="en-US" dirty="0" smtClean="0"/>
              <a:t> </a:t>
            </a:r>
            <a:r>
              <a:rPr lang="en-US" dirty="0" err="1" smtClean="0"/>
              <a:t>Penelitian</a:t>
            </a:r>
            <a:endParaRPr dirty="0"/>
          </a:p>
        </p:txBody>
      </p:sp>
      <p:sp>
        <p:nvSpPr>
          <p:cNvPr id="78" name="Google Shape;78;g104f7abbb21_0_0"/>
          <p:cNvSpPr txBox="1">
            <a:spLocks noGrp="1"/>
          </p:cNvSpPr>
          <p:nvPr>
            <p:ph type="body" idx="1"/>
          </p:nvPr>
        </p:nvSpPr>
        <p:spPr>
          <a:xfrm>
            <a:off x="388620" y="1032992"/>
            <a:ext cx="11380338" cy="5089800"/>
          </a:xfrm>
          <a:prstGeom prst="rect">
            <a:avLst/>
          </a:prstGeom>
          <a:noFill/>
          <a:ln>
            <a:noFill/>
          </a:ln>
        </p:spPr>
        <p:txBody>
          <a:bodyPr spcFirstLastPara="1" wrap="square" lIns="91425" tIns="45700" rIns="91425" bIns="45700" anchor="t" anchorCtr="0">
            <a:noAutofit/>
          </a:bodyPr>
          <a:lstStyle/>
          <a:p>
            <a:pPr marL="0" indent="0" algn="just">
              <a:buNone/>
            </a:pPr>
            <a:r>
              <a:rPr lang="en-US" sz="2100" dirty="0" err="1"/>
              <a:t>Sebelum</a:t>
            </a:r>
            <a:r>
              <a:rPr lang="en-US" sz="2100" dirty="0"/>
              <a:t> </a:t>
            </a:r>
            <a:r>
              <a:rPr lang="en-US" sz="2100" dirty="0" err="1"/>
              <a:t>kegiatan</a:t>
            </a:r>
            <a:r>
              <a:rPr lang="en-US" sz="2100" dirty="0"/>
              <a:t> </a:t>
            </a:r>
            <a:r>
              <a:rPr lang="en-US" sz="2100" dirty="0" err="1"/>
              <a:t>berlangsung</a:t>
            </a:r>
            <a:r>
              <a:rPr lang="en-US" sz="2100" dirty="0"/>
              <a:t>, guru </a:t>
            </a:r>
            <a:r>
              <a:rPr lang="en-US" sz="2100" dirty="0" err="1"/>
              <a:t>terlebih</a:t>
            </a:r>
            <a:r>
              <a:rPr lang="en-US" sz="2100" dirty="0"/>
              <a:t> </a:t>
            </a:r>
            <a:r>
              <a:rPr lang="en-US" sz="2100" dirty="0" err="1"/>
              <a:t>dahulu</a:t>
            </a:r>
            <a:r>
              <a:rPr lang="en-US" sz="2100" dirty="0"/>
              <a:t> </a:t>
            </a:r>
            <a:r>
              <a:rPr lang="en-US" sz="2100" dirty="0" err="1"/>
              <a:t>melakukan</a:t>
            </a:r>
            <a:r>
              <a:rPr lang="en-US" sz="2100" dirty="0"/>
              <a:t> </a:t>
            </a:r>
            <a:r>
              <a:rPr lang="en-US" sz="2100" dirty="0" err="1"/>
              <a:t>perencanaan</a:t>
            </a:r>
            <a:r>
              <a:rPr lang="en-US" sz="2100" dirty="0"/>
              <a:t> </a:t>
            </a:r>
            <a:r>
              <a:rPr lang="en-US" sz="2100" dirty="0" err="1"/>
              <a:t>melalui</a:t>
            </a:r>
            <a:r>
              <a:rPr lang="en-US" sz="2100" dirty="0"/>
              <a:t> </a:t>
            </a:r>
            <a:r>
              <a:rPr lang="en-US" sz="2100" dirty="0" err="1"/>
              <a:t>rapat</a:t>
            </a:r>
            <a:r>
              <a:rPr lang="en-US" sz="2100" dirty="0"/>
              <a:t> </a:t>
            </a:r>
            <a:r>
              <a:rPr lang="en-US" sz="2100" dirty="0" err="1"/>
              <a:t>bersama</a:t>
            </a:r>
            <a:r>
              <a:rPr lang="en-US" sz="2100" dirty="0"/>
              <a:t> </a:t>
            </a:r>
            <a:r>
              <a:rPr lang="en-US" sz="2100" dirty="0" err="1"/>
              <a:t>untuk</a:t>
            </a:r>
            <a:r>
              <a:rPr lang="en-US" sz="2100" dirty="0"/>
              <a:t> </a:t>
            </a:r>
            <a:r>
              <a:rPr lang="en-US" sz="2100" dirty="0" err="1"/>
              <a:t>menentukan</a:t>
            </a:r>
            <a:r>
              <a:rPr lang="en-US" sz="2100" dirty="0"/>
              <a:t> </a:t>
            </a:r>
            <a:r>
              <a:rPr lang="en-US" sz="2100" dirty="0" err="1"/>
              <a:t>tema</a:t>
            </a:r>
            <a:r>
              <a:rPr lang="en-US" sz="2100" dirty="0"/>
              <a:t>, </a:t>
            </a:r>
            <a:r>
              <a:rPr lang="en-US" sz="2100" dirty="0" err="1"/>
              <a:t>jadwal</a:t>
            </a:r>
            <a:r>
              <a:rPr lang="en-US" sz="2100" dirty="0"/>
              <a:t> </a:t>
            </a:r>
            <a:r>
              <a:rPr lang="en-US" sz="2100" dirty="0" err="1"/>
              <a:t>pelaksanaan</a:t>
            </a:r>
            <a:r>
              <a:rPr lang="en-US" sz="2100" dirty="0"/>
              <a:t>, </a:t>
            </a:r>
            <a:r>
              <a:rPr lang="en-US" sz="2100" dirty="0" err="1"/>
              <a:t>pembagian</a:t>
            </a:r>
            <a:r>
              <a:rPr lang="en-US" sz="2100" dirty="0"/>
              <a:t> </a:t>
            </a:r>
            <a:r>
              <a:rPr lang="en-US" sz="2100" dirty="0" err="1"/>
              <a:t>tugas</a:t>
            </a:r>
            <a:r>
              <a:rPr lang="en-US" sz="2100" dirty="0"/>
              <a:t>, </a:t>
            </a:r>
            <a:r>
              <a:rPr lang="en-US" sz="2100" dirty="0" err="1"/>
              <a:t>serta</a:t>
            </a:r>
            <a:r>
              <a:rPr lang="en-US" sz="2100" dirty="0"/>
              <a:t> </a:t>
            </a:r>
            <a:r>
              <a:rPr lang="en-US" sz="2100" dirty="0" err="1"/>
              <a:t>koordinasi</a:t>
            </a:r>
            <a:r>
              <a:rPr lang="en-US" sz="2100" dirty="0"/>
              <a:t> </a:t>
            </a:r>
            <a:r>
              <a:rPr lang="en-US" sz="2100" dirty="0" err="1"/>
              <a:t>dengan</a:t>
            </a:r>
            <a:r>
              <a:rPr lang="en-US" sz="2100" dirty="0"/>
              <a:t> orang </a:t>
            </a:r>
            <a:r>
              <a:rPr lang="en-US" sz="2100" dirty="0" err="1"/>
              <a:t>tua</a:t>
            </a:r>
            <a:r>
              <a:rPr lang="en-US" sz="2100" dirty="0"/>
              <a:t> </a:t>
            </a:r>
            <a:r>
              <a:rPr lang="en-US" sz="2100" dirty="0" err="1"/>
              <a:t>mengenai</a:t>
            </a:r>
            <a:r>
              <a:rPr lang="en-US" sz="2100" dirty="0"/>
              <a:t> </a:t>
            </a:r>
            <a:r>
              <a:rPr lang="en-US" sz="2100" dirty="0" err="1"/>
              <a:t>perlengkapan</a:t>
            </a:r>
            <a:r>
              <a:rPr lang="en-US" sz="2100" dirty="0"/>
              <a:t> yang </a:t>
            </a:r>
            <a:r>
              <a:rPr lang="en-US" sz="2100" dirty="0" err="1"/>
              <a:t>harus</a:t>
            </a:r>
            <a:r>
              <a:rPr lang="en-US" sz="2100" dirty="0"/>
              <a:t> </a:t>
            </a:r>
            <a:r>
              <a:rPr lang="en-US" sz="2100" dirty="0" err="1"/>
              <a:t>dipersiapkan</a:t>
            </a:r>
            <a:r>
              <a:rPr lang="en-US" sz="2100" dirty="0"/>
              <a:t> </a:t>
            </a:r>
            <a:r>
              <a:rPr lang="en-US" sz="2100" dirty="0" err="1"/>
              <a:t>oleh</a:t>
            </a:r>
            <a:r>
              <a:rPr lang="en-US" sz="2100" dirty="0"/>
              <a:t> </a:t>
            </a:r>
            <a:r>
              <a:rPr lang="en-US" sz="2100" dirty="0" err="1"/>
              <a:t>peserta</a:t>
            </a:r>
            <a:r>
              <a:rPr lang="en-US" sz="2100" dirty="0"/>
              <a:t> </a:t>
            </a:r>
            <a:r>
              <a:rPr lang="en-US" sz="2100" dirty="0" err="1"/>
              <a:t>didik</a:t>
            </a:r>
            <a:r>
              <a:rPr lang="en-US" sz="2100" dirty="0"/>
              <a:t>. </a:t>
            </a:r>
            <a:r>
              <a:rPr lang="en-US" sz="2100" dirty="0" err="1"/>
              <a:t>Selain</a:t>
            </a:r>
            <a:r>
              <a:rPr lang="en-US" sz="2100" dirty="0"/>
              <a:t> </a:t>
            </a:r>
            <a:r>
              <a:rPr lang="en-US" sz="2100" dirty="0" err="1"/>
              <a:t>itu</a:t>
            </a:r>
            <a:r>
              <a:rPr lang="en-US" sz="2100" dirty="0"/>
              <a:t>, guru </a:t>
            </a:r>
            <a:r>
              <a:rPr lang="en-US" sz="2100" dirty="0" err="1"/>
              <a:t>memberikan</a:t>
            </a:r>
            <a:r>
              <a:rPr lang="en-US" sz="2100" dirty="0"/>
              <a:t> </a:t>
            </a:r>
            <a:r>
              <a:rPr lang="en-US" sz="2100" dirty="0" err="1"/>
              <a:t>pembelajaran</a:t>
            </a:r>
            <a:r>
              <a:rPr lang="en-US" sz="2100" dirty="0"/>
              <a:t> </a:t>
            </a:r>
            <a:r>
              <a:rPr lang="en-US" sz="2100" dirty="0" err="1"/>
              <a:t>pendahuluan</a:t>
            </a:r>
            <a:r>
              <a:rPr lang="en-US" sz="2100" dirty="0"/>
              <a:t> </a:t>
            </a:r>
            <a:r>
              <a:rPr lang="en-US" sz="2100" dirty="0" err="1"/>
              <a:t>mengenai</a:t>
            </a:r>
            <a:r>
              <a:rPr lang="en-US" sz="2100" dirty="0"/>
              <a:t> </a:t>
            </a:r>
            <a:r>
              <a:rPr lang="en-US" sz="2100" dirty="0" err="1"/>
              <a:t>konsep</a:t>
            </a:r>
            <a:r>
              <a:rPr lang="en-US" sz="2100" dirty="0"/>
              <a:t> </a:t>
            </a:r>
            <a:r>
              <a:rPr lang="en-US" sz="2100" dirty="0" err="1"/>
              <a:t>jual</a:t>
            </a:r>
            <a:r>
              <a:rPr lang="en-US" sz="2100" dirty="0"/>
              <a:t> </a:t>
            </a:r>
            <a:r>
              <a:rPr lang="en-US" sz="2100" dirty="0" err="1"/>
              <a:t>beli</a:t>
            </a:r>
            <a:r>
              <a:rPr lang="en-US" sz="2100" dirty="0"/>
              <a:t>, </a:t>
            </a:r>
            <a:r>
              <a:rPr lang="en-US" sz="2100" dirty="0" err="1"/>
              <a:t>fungsi</a:t>
            </a:r>
            <a:r>
              <a:rPr lang="en-US" sz="2100" dirty="0"/>
              <a:t> </a:t>
            </a:r>
            <a:r>
              <a:rPr lang="en-US" sz="2100" dirty="0" err="1"/>
              <a:t>uang</a:t>
            </a:r>
            <a:r>
              <a:rPr lang="en-US" sz="2100" dirty="0"/>
              <a:t>, </a:t>
            </a:r>
            <a:r>
              <a:rPr lang="en-US" sz="2100" dirty="0" err="1"/>
              <a:t>tata</a:t>
            </a:r>
            <a:r>
              <a:rPr lang="en-US" sz="2100" dirty="0"/>
              <a:t> </a:t>
            </a:r>
            <a:r>
              <a:rPr lang="en-US" sz="2100" dirty="0" err="1"/>
              <a:t>cara</a:t>
            </a:r>
            <a:r>
              <a:rPr lang="en-US" sz="2100" dirty="0"/>
              <a:t> </a:t>
            </a:r>
            <a:r>
              <a:rPr lang="en-US" sz="2100" dirty="0" err="1"/>
              <a:t>bertransaksi</a:t>
            </a:r>
            <a:r>
              <a:rPr lang="en-US" sz="2100" dirty="0"/>
              <a:t>, </a:t>
            </a:r>
            <a:r>
              <a:rPr lang="en-US" sz="2100" dirty="0" err="1"/>
              <a:t>penggunaan</a:t>
            </a:r>
            <a:r>
              <a:rPr lang="en-US" sz="2100" dirty="0"/>
              <a:t> </a:t>
            </a:r>
            <a:r>
              <a:rPr lang="en-US" sz="2100" dirty="0" err="1"/>
              <a:t>bahasa</a:t>
            </a:r>
            <a:r>
              <a:rPr lang="en-US" sz="2100" dirty="0"/>
              <a:t> yang </a:t>
            </a:r>
            <a:r>
              <a:rPr lang="en-US" sz="2100" dirty="0" err="1"/>
              <a:t>santun</a:t>
            </a:r>
            <a:r>
              <a:rPr lang="en-US" sz="2100" dirty="0"/>
              <a:t>, </a:t>
            </a:r>
            <a:r>
              <a:rPr lang="en-US" sz="2100" dirty="0" err="1"/>
              <a:t>serta</a:t>
            </a:r>
            <a:r>
              <a:rPr lang="en-US" sz="2100" dirty="0"/>
              <a:t> </a:t>
            </a:r>
            <a:r>
              <a:rPr lang="en-US" sz="2100" dirty="0" err="1"/>
              <a:t>peran</a:t>
            </a:r>
            <a:r>
              <a:rPr lang="en-US" sz="2100" dirty="0"/>
              <a:t> </a:t>
            </a:r>
            <a:r>
              <a:rPr lang="en-US" sz="2100" dirty="0" err="1"/>
              <a:t>penjual</a:t>
            </a:r>
            <a:r>
              <a:rPr lang="en-US" sz="2100" dirty="0"/>
              <a:t> </a:t>
            </a:r>
            <a:r>
              <a:rPr lang="en-US" sz="2100" dirty="0" err="1"/>
              <a:t>dan</a:t>
            </a:r>
            <a:r>
              <a:rPr lang="en-US" sz="2100" dirty="0"/>
              <a:t> </a:t>
            </a:r>
            <a:r>
              <a:rPr lang="en-US" sz="2100" dirty="0" err="1"/>
              <a:t>pembeli</a:t>
            </a:r>
            <a:r>
              <a:rPr lang="en-US" sz="2100" dirty="0"/>
              <a:t> </a:t>
            </a:r>
            <a:r>
              <a:rPr lang="en-US" sz="2100" dirty="0" err="1"/>
              <a:t>melalui</a:t>
            </a:r>
            <a:r>
              <a:rPr lang="en-US" sz="2100" dirty="0"/>
              <a:t> </a:t>
            </a:r>
            <a:r>
              <a:rPr lang="en-US" sz="2100" dirty="0" err="1"/>
              <a:t>kegiatan</a:t>
            </a:r>
            <a:r>
              <a:rPr lang="en-US" sz="2100" dirty="0"/>
              <a:t> </a:t>
            </a:r>
            <a:r>
              <a:rPr lang="en-US" sz="2100" dirty="0" err="1"/>
              <a:t>bercerita</a:t>
            </a:r>
            <a:r>
              <a:rPr lang="en-US" sz="2100" dirty="0"/>
              <a:t>, </a:t>
            </a:r>
            <a:r>
              <a:rPr lang="en-US" sz="2100" dirty="0" err="1"/>
              <a:t>tanya</a:t>
            </a:r>
            <a:r>
              <a:rPr lang="en-US" sz="2100" dirty="0"/>
              <a:t> </a:t>
            </a:r>
            <a:r>
              <a:rPr lang="en-US" sz="2100" dirty="0" err="1"/>
              <a:t>jawab</a:t>
            </a:r>
            <a:r>
              <a:rPr lang="en-US" sz="2100" dirty="0"/>
              <a:t>, </a:t>
            </a:r>
            <a:r>
              <a:rPr lang="en-US" sz="2100" dirty="0" err="1"/>
              <a:t>dan</a:t>
            </a:r>
            <a:r>
              <a:rPr lang="en-US" sz="2100" dirty="0"/>
              <a:t> </a:t>
            </a:r>
            <a:r>
              <a:rPr lang="en-US" sz="2100" dirty="0" err="1"/>
              <a:t>bermain</a:t>
            </a:r>
            <a:r>
              <a:rPr lang="en-US" sz="2100" dirty="0"/>
              <a:t> </a:t>
            </a:r>
            <a:r>
              <a:rPr lang="en-US" sz="2100" dirty="0" err="1"/>
              <a:t>peran</a:t>
            </a:r>
            <a:r>
              <a:rPr lang="en-US" sz="2100" dirty="0"/>
              <a:t> </a:t>
            </a:r>
            <a:r>
              <a:rPr lang="en-US" sz="2100" dirty="0" err="1"/>
              <a:t>sederhana</a:t>
            </a:r>
            <a:r>
              <a:rPr lang="en-US" sz="2100" dirty="0"/>
              <a:t>. </a:t>
            </a:r>
            <a:r>
              <a:rPr lang="en-US" sz="2100" dirty="0" err="1"/>
              <a:t>Langkah</a:t>
            </a:r>
            <a:r>
              <a:rPr lang="en-US" sz="2100" dirty="0"/>
              <a:t> </a:t>
            </a:r>
            <a:r>
              <a:rPr lang="en-US" sz="2100" dirty="0" err="1"/>
              <a:t>tersebut</a:t>
            </a:r>
            <a:r>
              <a:rPr lang="en-US" sz="2100" dirty="0"/>
              <a:t> </a:t>
            </a:r>
            <a:r>
              <a:rPr lang="en-US" sz="2100" dirty="0" err="1"/>
              <a:t>bertujuan</a:t>
            </a:r>
            <a:r>
              <a:rPr lang="en-US" sz="2100" dirty="0"/>
              <a:t> agar </a:t>
            </a:r>
            <a:r>
              <a:rPr lang="en-US" sz="2100" dirty="0" err="1"/>
              <a:t>seluruh</a:t>
            </a:r>
            <a:r>
              <a:rPr lang="en-US" sz="2100" dirty="0"/>
              <a:t> </a:t>
            </a:r>
            <a:r>
              <a:rPr lang="en-US" sz="2100" dirty="0" err="1"/>
              <a:t>anak</a:t>
            </a:r>
            <a:r>
              <a:rPr lang="en-US" sz="2100" dirty="0"/>
              <a:t> </a:t>
            </a:r>
            <a:r>
              <a:rPr lang="en-US" sz="2100" dirty="0" err="1"/>
              <a:t>memahami</a:t>
            </a:r>
            <a:r>
              <a:rPr lang="en-US" sz="2100" dirty="0"/>
              <a:t> </a:t>
            </a:r>
            <a:r>
              <a:rPr lang="en-US" sz="2100" dirty="0" err="1"/>
              <a:t>alur</a:t>
            </a:r>
            <a:r>
              <a:rPr lang="en-US" sz="2100" dirty="0"/>
              <a:t> </a:t>
            </a:r>
            <a:r>
              <a:rPr lang="en-US" sz="2100" dirty="0" err="1"/>
              <a:t>kegiatan</a:t>
            </a:r>
            <a:r>
              <a:rPr lang="en-US" sz="2100" dirty="0"/>
              <a:t> </a:t>
            </a:r>
            <a:r>
              <a:rPr lang="en-US" sz="2100" dirty="0" err="1"/>
              <a:t>sebelum</a:t>
            </a:r>
            <a:r>
              <a:rPr lang="en-US" sz="2100" dirty="0"/>
              <a:t> </a:t>
            </a:r>
            <a:r>
              <a:rPr lang="en-US" sz="2100" dirty="0" err="1"/>
              <a:t>memasuki</a:t>
            </a:r>
            <a:r>
              <a:rPr lang="en-US" sz="2100" dirty="0"/>
              <a:t> </a:t>
            </a:r>
            <a:r>
              <a:rPr lang="en-US" sz="2100" dirty="0" err="1"/>
              <a:t>praktik</a:t>
            </a:r>
            <a:r>
              <a:rPr lang="en-US" sz="2100" dirty="0"/>
              <a:t> </a:t>
            </a:r>
            <a:r>
              <a:rPr lang="en-US" sz="2100" dirty="0" err="1"/>
              <a:t>secara</a:t>
            </a:r>
            <a:r>
              <a:rPr lang="en-US" sz="2100" dirty="0"/>
              <a:t> </a:t>
            </a:r>
            <a:r>
              <a:rPr lang="en-US" sz="2100" dirty="0" err="1" smtClean="0"/>
              <a:t>langsung.Berdasarkan</a:t>
            </a:r>
            <a:r>
              <a:rPr lang="en-US" sz="2100" dirty="0" smtClean="0"/>
              <a:t> </a:t>
            </a:r>
            <a:r>
              <a:rPr lang="en-US" sz="2100" dirty="0" err="1"/>
              <a:t>hasil</a:t>
            </a:r>
            <a:r>
              <a:rPr lang="en-US" sz="2100" dirty="0"/>
              <a:t> </a:t>
            </a:r>
            <a:r>
              <a:rPr lang="en-US" sz="2100" dirty="0" err="1"/>
              <a:t>observasi</a:t>
            </a:r>
            <a:r>
              <a:rPr lang="en-US" sz="2100" dirty="0"/>
              <a:t> </a:t>
            </a:r>
            <a:r>
              <a:rPr lang="en-US" sz="2100" dirty="0" err="1"/>
              <a:t>terhadap</a:t>
            </a:r>
            <a:r>
              <a:rPr lang="en-US" sz="2100" dirty="0"/>
              <a:t> </a:t>
            </a:r>
            <a:r>
              <a:rPr lang="en-US" sz="2100" dirty="0" err="1"/>
              <a:t>sepuluh</a:t>
            </a:r>
            <a:r>
              <a:rPr lang="en-US" sz="2100" dirty="0"/>
              <a:t> </a:t>
            </a:r>
            <a:r>
              <a:rPr lang="en-US" sz="2100" dirty="0" err="1"/>
              <a:t>peserta</a:t>
            </a:r>
            <a:r>
              <a:rPr lang="en-US" sz="2100" dirty="0"/>
              <a:t> </a:t>
            </a:r>
            <a:r>
              <a:rPr lang="en-US" sz="2100" dirty="0" err="1"/>
              <a:t>didik</a:t>
            </a:r>
            <a:r>
              <a:rPr lang="en-US" sz="2100" dirty="0"/>
              <a:t> </a:t>
            </a:r>
            <a:r>
              <a:rPr lang="en-US" sz="2100" dirty="0" err="1"/>
              <a:t>kelompok</a:t>
            </a:r>
            <a:r>
              <a:rPr lang="en-US" sz="2100" dirty="0"/>
              <a:t> B, </a:t>
            </a:r>
            <a:r>
              <a:rPr lang="en-US" sz="2100" dirty="0" err="1"/>
              <a:t>kegiatan</a:t>
            </a:r>
            <a:r>
              <a:rPr lang="en-US" sz="2100" dirty="0"/>
              <a:t> </a:t>
            </a:r>
            <a:r>
              <a:rPr lang="en-US" sz="2100" i="1" dirty="0"/>
              <a:t>Traditional Market Day</a:t>
            </a:r>
            <a:r>
              <a:rPr lang="en-US" sz="2100" dirty="0"/>
              <a:t> </a:t>
            </a:r>
            <a:r>
              <a:rPr lang="en-US" sz="2100" dirty="0" err="1"/>
              <a:t>dalam</a:t>
            </a:r>
            <a:r>
              <a:rPr lang="en-US" sz="2100" dirty="0"/>
              <a:t> proses </a:t>
            </a:r>
            <a:r>
              <a:rPr lang="en-US" sz="2100" dirty="0" err="1"/>
              <a:t>pembelajarannya</a:t>
            </a:r>
            <a:r>
              <a:rPr lang="en-US" sz="2100" dirty="0"/>
              <a:t> </a:t>
            </a:r>
            <a:r>
              <a:rPr lang="en-US" sz="2100" dirty="0" err="1"/>
              <a:t>berlangsung</a:t>
            </a:r>
            <a:r>
              <a:rPr lang="en-US" sz="2100" dirty="0"/>
              <a:t> </a:t>
            </a:r>
            <a:r>
              <a:rPr lang="en-US" sz="2100" dirty="0" err="1"/>
              <a:t>aktif</a:t>
            </a:r>
            <a:r>
              <a:rPr lang="en-US" sz="2100" dirty="0"/>
              <a:t> </a:t>
            </a:r>
            <a:r>
              <a:rPr lang="en-US" sz="2100" dirty="0" err="1"/>
              <a:t>dengan</a:t>
            </a:r>
            <a:r>
              <a:rPr lang="en-US" sz="2100" dirty="0"/>
              <a:t> </a:t>
            </a:r>
            <a:r>
              <a:rPr lang="en-US" sz="2100" dirty="0" err="1"/>
              <a:t>keterlibatan</a:t>
            </a:r>
            <a:r>
              <a:rPr lang="en-US" sz="2100" dirty="0"/>
              <a:t> </a:t>
            </a:r>
            <a:r>
              <a:rPr lang="en-US" sz="2100" dirty="0" err="1"/>
              <a:t>hampir</a:t>
            </a:r>
            <a:r>
              <a:rPr lang="en-US" sz="2100" dirty="0"/>
              <a:t> </a:t>
            </a:r>
            <a:r>
              <a:rPr lang="en-US" sz="2100" dirty="0" err="1"/>
              <a:t>seluruh</a:t>
            </a:r>
            <a:r>
              <a:rPr lang="en-US" sz="2100" dirty="0"/>
              <a:t> </a:t>
            </a:r>
            <a:r>
              <a:rPr lang="en-US" sz="2100" dirty="0" err="1"/>
              <a:t>anak</a:t>
            </a:r>
            <a:r>
              <a:rPr lang="en-US" sz="2100" dirty="0"/>
              <a:t> </a:t>
            </a:r>
            <a:r>
              <a:rPr lang="en-US" sz="2100" dirty="0" err="1"/>
              <a:t>pada</a:t>
            </a:r>
            <a:r>
              <a:rPr lang="en-US" sz="2100" dirty="0"/>
              <a:t> </a:t>
            </a:r>
            <a:r>
              <a:rPr lang="en-US" sz="2100" dirty="0" err="1"/>
              <a:t>setiap</a:t>
            </a:r>
            <a:r>
              <a:rPr lang="en-US" sz="2100" dirty="0"/>
              <a:t> </a:t>
            </a:r>
            <a:r>
              <a:rPr lang="en-US" sz="2100" dirty="0" err="1"/>
              <a:t>tahapan</a:t>
            </a:r>
            <a:r>
              <a:rPr lang="en-US" sz="2100" dirty="0"/>
              <a:t> </a:t>
            </a:r>
            <a:r>
              <a:rPr lang="en-US" sz="2100" dirty="0" err="1"/>
              <a:t>kegiatan</a:t>
            </a:r>
            <a:r>
              <a:rPr lang="en-US" sz="2100" dirty="0"/>
              <a:t>. </a:t>
            </a:r>
            <a:r>
              <a:rPr lang="en-US" sz="2100" dirty="0" err="1"/>
              <a:t>Tidak</a:t>
            </a:r>
            <a:r>
              <a:rPr lang="en-US" sz="2100" dirty="0"/>
              <a:t> </a:t>
            </a:r>
            <a:r>
              <a:rPr lang="en-US" sz="2100" dirty="0" err="1"/>
              <a:t>dapat</a:t>
            </a:r>
            <a:r>
              <a:rPr lang="en-US" sz="2100" dirty="0"/>
              <a:t> </a:t>
            </a:r>
            <a:r>
              <a:rPr lang="en-US" sz="2100" dirty="0" err="1"/>
              <a:t>dipungkiri</a:t>
            </a:r>
            <a:r>
              <a:rPr lang="en-US" sz="2100" dirty="0"/>
              <a:t> </a:t>
            </a:r>
            <a:r>
              <a:rPr lang="en-US" sz="2100" dirty="0" err="1"/>
              <a:t>bahwa</a:t>
            </a:r>
            <a:r>
              <a:rPr lang="en-US" sz="2100" dirty="0"/>
              <a:t> </a:t>
            </a:r>
            <a:r>
              <a:rPr lang="en-US" sz="2100" dirty="0" err="1"/>
              <a:t>kemampuan</a:t>
            </a:r>
            <a:r>
              <a:rPr lang="en-US" sz="2100" dirty="0"/>
              <a:t> </a:t>
            </a:r>
            <a:r>
              <a:rPr lang="en-US" sz="2100" dirty="0" err="1"/>
              <a:t>masing-masing</a:t>
            </a:r>
            <a:r>
              <a:rPr lang="en-US" sz="2100" dirty="0"/>
              <a:t> </a:t>
            </a:r>
            <a:r>
              <a:rPr lang="en-US" sz="2100" dirty="0" err="1"/>
              <a:t>anak</a:t>
            </a:r>
            <a:r>
              <a:rPr lang="en-US" sz="2100" dirty="0"/>
              <a:t> </a:t>
            </a:r>
            <a:r>
              <a:rPr lang="en-US" sz="2100" dirty="0" err="1"/>
              <a:t>berbeda</a:t>
            </a:r>
            <a:r>
              <a:rPr lang="en-US" sz="2100" dirty="0"/>
              <a:t>, </a:t>
            </a:r>
            <a:r>
              <a:rPr lang="en-US" sz="2100" dirty="0" err="1"/>
              <a:t>namun</a:t>
            </a:r>
            <a:r>
              <a:rPr lang="en-US" sz="2100" dirty="0"/>
              <a:t> </a:t>
            </a:r>
            <a:r>
              <a:rPr lang="en-US" sz="2100" dirty="0" err="1"/>
              <a:t>seluruh</a:t>
            </a:r>
            <a:r>
              <a:rPr lang="en-US" sz="2100" dirty="0"/>
              <a:t> </a:t>
            </a:r>
            <a:r>
              <a:rPr lang="en-US" sz="2100" dirty="0" err="1"/>
              <a:t>peserta</a:t>
            </a:r>
            <a:r>
              <a:rPr lang="en-US" sz="2100" dirty="0"/>
              <a:t> </a:t>
            </a:r>
            <a:r>
              <a:rPr lang="en-US" sz="2100" dirty="0" err="1"/>
              <a:t>didik</a:t>
            </a:r>
            <a:r>
              <a:rPr lang="en-US" sz="2100" dirty="0"/>
              <a:t> </a:t>
            </a:r>
            <a:r>
              <a:rPr lang="en-US" sz="2100" dirty="0" err="1"/>
              <a:t>mampu</a:t>
            </a:r>
            <a:r>
              <a:rPr lang="en-US" sz="2100" dirty="0"/>
              <a:t> </a:t>
            </a:r>
            <a:r>
              <a:rPr lang="en-US" sz="2100" dirty="0" err="1"/>
              <a:t>mengikuti</a:t>
            </a:r>
            <a:r>
              <a:rPr lang="en-US" sz="2100" dirty="0"/>
              <a:t> </a:t>
            </a:r>
            <a:r>
              <a:rPr lang="en-US" sz="2100" dirty="0" err="1"/>
              <a:t>kegiatan</a:t>
            </a:r>
            <a:r>
              <a:rPr lang="en-US" sz="2100" dirty="0"/>
              <a:t> </a:t>
            </a:r>
            <a:r>
              <a:rPr lang="en-US" sz="2100" dirty="0" err="1"/>
              <a:t>dari</a:t>
            </a:r>
            <a:r>
              <a:rPr lang="en-US" sz="2100" dirty="0"/>
              <a:t> </a:t>
            </a:r>
            <a:r>
              <a:rPr lang="en-US" sz="2100" dirty="0" err="1"/>
              <a:t>awal</a:t>
            </a:r>
            <a:r>
              <a:rPr lang="en-US" sz="2100" dirty="0"/>
              <a:t> </a:t>
            </a:r>
            <a:r>
              <a:rPr lang="en-US" sz="2100" dirty="0" err="1"/>
              <a:t>hingga</a:t>
            </a:r>
            <a:r>
              <a:rPr lang="en-US" sz="2100" dirty="0"/>
              <a:t> </a:t>
            </a:r>
            <a:r>
              <a:rPr lang="en-US" sz="2100" dirty="0" err="1"/>
              <a:t>akhir</a:t>
            </a:r>
            <a:r>
              <a:rPr lang="en-US" sz="2100" dirty="0"/>
              <a:t> </a:t>
            </a:r>
            <a:r>
              <a:rPr lang="en-US" sz="2100" dirty="0" err="1"/>
              <a:t>sesuai</a:t>
            </a:r>
            <a:r>
              <a:rPr lang="en-US" sz="2100" dirty="0"/>
              <a:t> </a:t>
            </a:r>
            <a:r>
              <a:rPr lang="en-US" sz="2100" dirty="0" err="1"/>
              <a:t>dengan</a:t>
            </a:r>
            <a:r>
              <a:rPr lang="en-US" sz="2100" dirty="0"/>
              <a:t> </a:t>
            </a:r>
            <a:r>
              <a:rPr lang="en-US" sz="2100" dirty="0" err="1"/>
              <a:t>karakteristik</a:t>
            </a:r>
            <a:r>
              <a:rPr lang="en-US" sz="2100" dirty="0"/>
              <a:t> </a:t>
            </a:r>
            <a:r>
              <a:rPr lang="en-US" sz="2100" dirty="0" err="1"/>
              <a:t>perkembangan</a:t>
            </a:r>
            <a:r>
              <a:rPr lang="en-US" sz="2100" dirty="0"/>
              <a:t> </a:t>
            </a:r>
            <a:r>
              <a:rPr lang="en-US" sz="2100" dirty="0" err="1"/>
              <a:t>masing-masing</a:t>
            </a:r>
            <a:r>
              <a:rPr lang="en-US" sz="2100" dirty="0"/>
              <a:t>. </a:t>
            </a:r>
            <a:r>
              <a:rPr lang="en-US" sz="2100" dirty="0" err="1"/>
              <a:t>Hasil</a:t>
            </a:r>
            <a:r>
              <a:rPr lang="en-US" sz="2100" dirty="0"/>
              <a:t> </a:t>
            </a:r>
            <a:r>
              <a:rPr lang="en-US" sz="2100" dirty="0" err="1"/>
              <a:t>observasi</a:t>
            </a:r>
            <a:r>
              <a:rPr lang="en-US" sz="2100" dirty="0"/>
              <a:t> </a:t>
            </a:r>
            <a:r>
              <a:rPr lang="en-US" sz="2100" dirty="0" err="1"/>
              <a:t>memperlihatkan</a:t>
            </a:r>
            <a:r>
              <a:rPr lang="en-US" sz="2100" dirty="0"/>
              <a:t> </a:t>
            </a:r>
            <a:r>
              <a:rPr lang="en-US" sz="2100" dirty="0" err="1"/>
              <a:t>bahwa</a:t>
            </a:r>
            <a:r>
              <a:rPr lang="en-US" sz="2100" dirty="0"/>
              <a:t> </a:t>
            </a:r>
            <a:r>
              <a:rPr lang="en-US" sz="2100" dirty="0" err="1"/>
              <a:t>sebagian</a:t>
            </a:r>
            <a:r>
              <a:rPr lang="en-US" sz="2100" dirty="0"/>
              <a:t> </a:t>
            </a:r>
            <a:r>
              <a:rPr lang="en-US" sz="2100" dirty="0" err="1"/>
              <a:t>besar</a:t>
            </a:r>
            <a:r>
              <a:rPr lang="en-US" sz="2100" dirty="0"/>
              <a:t> </a:t>
            </a:r>
            <a:r>
              <a:rPr lang="en-US" sz="2100" dirty="0" err="1"/>
              <a:t>anak</a:t>
            </a:r>
            <a:r>
              <a:rPr lang="en-US" sz="2100" dirty="0"/>
              <a:t> </a:t>
            </a:r>
            <a:r>
              <a:rPr lang="en-US" sz="2100" dirty="0" err="1"/>
              <a:t>telah</a:t>
            </a:r>
            <a:r>
              <a:rPr lang="en-US" sz="2100" dirty="0"/>
              <a:t> </a:t>
            </a:r>
            <a:r>
              <a:rPr lang="en-US" sz="2100" dirty="0" err="1"/>
              <a:t>memperlihatkan</a:t>
            </a:r>
            <a:r>
              <a:rPr lang="en-US" sz="2100" dirty="0"/>
              <a:t> </a:t>
            </a:r>
            <a:r>
              <a:rPr lang="en-US" sz="2100" dirty="0" err="1"/>
              <a:t>perilaku</a:t>
            </a:r>
            <a:r>
              <a:rPr lang="en-US" sz="2100" dirty="0"/>
              <a:t> </a:t>
            </a:r>
            <a:r>
              <a:rPr lang="en-US" sz="2100" dirty="0" err="1"/>
              <a:t>mandiri</a:t>
            </a:r>
            <a:r>
              <a:rPr lang="en-US" sz="2100" dirty="0"/>
              <a:t> </a:t>
            </a:r>
            <a:r>
              <a:rPr lang="en-US" sz="2100" dirty="0" err="1"/>
              <a:t>pada</a:t>
            </a:r>
            <a:r>
              <a:rPr lang="en-US" sz="2100" dirty="0"/>
              <a:t> </a:t>
            </a:r>
            <a:r>
              <a:rPr lang="en-US" sz="2100" dirty="0" err="1"/>
              <a:t>aspek</a:t>
            </a:r>
            <a:r>
              <a:rPr lang="en-US" sz="2100" dirty="0"/>
              <a:t> </a:t>
            </a:r>
            <a:r>
              <a:rPr lang="en-US" sz="2100" dirty="0" err="1"/>
              <a:t>persiapan</a:t>
            </a:r>
            <a:r>
              <a:rPr lang="en-US" sz="2100" dirty="0"/>
              <a:t> </a:t>
            </a:r>
            <a:r>
              <a:rPr lang="en-US" sz="2100" dirty="0" err="1"/>
              <a:t>kegiatan</a:t>
            </a:r>
            <a:r>
              <a:rPr lang="en-US" sz="2100" dirty="0"/>
              <a:t>, </a:t>
            </a:r>
            <a:r>
              <a:rPr lang="en-US" sz="2100" dirty="0" err="1"/>
              <a:t>kemandirian</a:t>
            </a:r>
            <a:r>
              <a:rPr lang="en-US" sz="2100" dirty="0"/>
              <a:t> </a:t>
            </a:r>
            <a:r>
              <a:rPr lang="en-US" sz="2100" dirty="0" err="1"/>
              <a:t>dalam</a:t>
            </a:r>
            <a:r>
              <a:rPr lang="en-US" sz="2100" dirty="0"/>
              <a:t> </a:t>
            </a:r>
            <a:r>
              <a:rPr lang="en-US" sz="2100" dirty="0" err="1"/>
              <a:t>komunikasi</a:t>
            </a:r>
            <a:r>
              <a:rPr lang="en-US" sz="2100" dirty="0"/>
              <a:t>, </a:t>
            </a:r>
            <a:r>
              <a:rPr lang="en-US" sz="2100" dirty="0" err="1"/>
              <a:t>kemandirian</a:t>
            </a:r>
            <a:r>
              <a:rPr lang="en-US" sz="2100" dirty="0"/>
              <a:t> </a:t>
            </a:r>
            <a:r>
              <a:rPr lang="en-US" sz="2100" dirty="0" err="1"/>
              <a:t>dalam</a:t>
            </a:r>
            <a:r>
              <a:rPr lang="en-US" sz="2100" dirty="0"/>
              <a:t> </a:t>
            </a:r>
            <a:r>
              <a:rPr lang="en-US" sz="2100" dirty="0" err="1"/>
              <a:t>transaksi</a:t>
            </a:r>
            <a:r>
              <a:rPr lang="en-US" sz="2100" dirty="0"/>
              <a:t>, </a:t>
            </a:r>
            <a:r>
              <a:rPr lang="en-US" sz="2100" dirty="0" err="1"/>
              <a:t>tanggung</a:t>
            </a:r>
            <a:r>
              <a:rPr lang="en-US" sz="2100" dirty="0"/>
              <a:t> </a:t>
            </a:r>
            <a:r>
              <a:rPr lang="en-US" sz="2100" dirty="0" err="1"/>
              <a:t>jawab</a:t>
            </a:r>
            <a:r>
              <a:rPr lang="en-US" sz="2100" dirty="0"/>
              <a:t>, </a:t>
            </a:r>
            <a:r>
              <a:rPr lang="en-US" sz="2100" dirty="0" err="1"/>
              <a:t>dan</a:t>
            </a:r>
            <a:r>
              <a:rPr lang="en-US" sz="2100" dirty="0"/>
              <a:t> </a:t>
            </a:r>
            <a:r>
              <a:rPr lang="en-US" sz="2100" dirty="0" err="1"/>
              <a:t>kepercayaandiri</a:t>
            </a:r>
            <a:r>
              <a:rPr lang="en-US" sz="2100" dirty="0"/>
              <a:t> </a:t>
            </a:r>
            <a:r>
              <a:rPr lang="en-US" sz="2100" dirty="0" err="1"/>
              <a:t>selama</a:t>
            </a:r>
            <a:r>
              <a:rPr lang="en-US" sz="2100" dirty="0"/>
              <a:t> </a:t>
            </a:r>
            <a:r>
              <a:rPr lang="en-US" sz="2100" dirty="0" err="1"/>
              <a:t>mengikuti</a:t>
            </a:r>
            <a:r>
              <a:rPr lang="en-US" sz="2100" dirty="0"/>
              <a:t> </a:t>
            </a:r>
            <a:r>
              <a:rPr lang="en-US" sz="2100" dirty="0" err="1"/>
              <a:t>kegiatan</a:t>
            </a:r>
            <a:r>
              <a:rPr lang="en-US" sz="2100" dirty="0"/>
              <a:t> </a:t>
            </a:r>
            <a:r>
              <a:rPr lang="en-US" sz="2100" i="1" dirty="0"/>
              <a:t>Traditional Market Day</a:t>
            </a:r>
            <a:r>
              <a:rPr lang="en-US" sz="2100" dirty="0"/>
              <a:t>. </a:t>
            </a:r>
            <a:endParaRPr sz="2100" dirty="0"/>
          </a:p>
        </p:txBody>
      </p:sp>
    </p:spTree>
    <p:extLst>
      <p:ext uri="{BB962C8B-B14F-4D97-AF65-F5344CB8AC3E}">
        <p14:creationId xmlns:p14="http://schemas.microsoft.com/office/powerpoint/2010/main" val="347294825"/>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205</TotalTime>
  <Words>1665</Words>
  <Application>Microsoft Office PowerPoint</Application>
  <PresentationFormat>Widescreen</PresentationFormat>
  <Paragraphs>130</Paragraphs>
  <Slides>24</Slides>
  <Notes>24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Times New Roman</vt:lpstr>
      <vt:lpstr>Calibri</vt:lpstr>
      <vt:lpstr>FreeSans</vt:lpstr>
      <vt:lpstr>Century Gothic</vt:lpstr>
      <vt:lpstr>Exo</vt:lpstr>
      <vt:lpstr>Century</vt:lpstr>
      <vt:lpstr>Arial</vt:lpstr>
      <vt:lpstr>Office Theme</vt:lpstr>
      <vt:lpstr>Implementasi Kegiatan Tradisional Marketday Dalam Meningkatkan Kemandirian Anak Usia 5-6 Tahun  di Ra Al – Ma’ruf</vt:lpstr>
      <vt:lpstr>Kemandirian Anak</vt:lpstr>
      <vt:lpstr>Kondisi Lapangan dan Faktor</vt:lpstr>
      <vt:lpstr>Kegiatan Tradisional Market Day</vt:lpstr>
      <vt:lpstr>Penelitian Terdahulu</vt:lpstr>
      <vt:lpstr>Fokus Penelitian</vt:lpstr>
      <vt:lpstr>Metode</vt:lpstr>
      <vt:lpstr>Hasil Penelitian</vt:lpstr>
      <vt:lpstr>Hasil Penelitian</vt:lpstr>
      <vt:lpstr>Hasil Penelitian</vt:lpstr>
      <vt:lpstr>Hasil Penelitian</vt:lpstr>
      <vt:lpstr>Hasil Penelitian</vt:lpstr>
      <vt:lpstr>Hasil Penelitian</vt:lpstr>
      <vt:lpstr>Hasil Penelitian</vt:lpstr>
      <vt:lpstr>Hasil Penelitian</vt:lpstr>
      <vt:lpstr>Hasil Penelitian</vt:lpstr>
      <vt:lpstr>Hasil Penelitian</vt:lpstr>
      <vt:lpstr>Hasil Penelitian</vt:lpstr>
      <vt:lpstr>Pembahasan</vt:lpstr>
      <vt:lpstr>Pembahasan</vt:lpstr>
      <vt:lpstr>Pembahasan</vt:lpstr>
      <vt:lpstr>Pembahasan</vt:lpstr>
      <vt:lpstr>Kesimpulan</vt:lpstr>
      <vt:lpstr>TERIMAKASIH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Implementasi Kegiatan Tradisional Marketday Dalam Meningkatkan Kemandirian Anak Usia 5-6 Tahun  di Ra Al – Ma’ruf</dc:title>
  <dc:creator>Umsida</dc:creator>
  <cp:lastModifiedBy>Windows 10</cp:lastModifiedBy>
  <cp:revision>23</cp:revision>
  <dcterms:created xsi:type="dcterms:W3CDTF">2020-02-15T07:43:00Z</dcterms:created>
  <dcterms:modified xsi:type="dcterms:W3CDTF">2026-08-03T16:29:21Z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1033-11.2.0.9031</vt:lpwstr>
  </property>
</Properties>
</file>