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Ex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110712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</a:pPr>
            <a:r>
              <a:rPr lang="en-US" sz="6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Pemanfaatan</a:t>
            </a:r>
            <a:r>
              <a:rPr lang="en-US" sz="6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Battle Emoticon </a:t>
            </a:r>
            <a:r>
              <a:rPr lang="en-US" sz="6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stiker</a:t>
            </a:r>
            <a:r>
              <a:rPr lang="en-US" sz="6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6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komunikasi</a:t>
            </a:r>
            <a:r>
              <a:rPr lang="en-US" sz="6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interpersonal </a:t>
            </a:r>
            <a:r>
              <a:rPr lang="en-US" sz="6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6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60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permainan</a:t>
            </a:r>
            <a:r>
              <a:rPr lang="en-US" sz="6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mobile legends</a:t>
            </a:r>
            <a:endParaRPr dirty="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Afian Haris Rahman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Nur </a:t>
            </a:r>
            <a:r>
              <a:rPr lang="en-US" dirty="0" err="1"/>
              <a:t>Maghfira</a:t>
            </a:r>
            <a:r>
              <a:rPr lang="en-US" dirty="0"/>
              <a:t> </a:t>
            </a:r>
            <a:r>
              <a:rPr lang="en-US" dirty="0" err="1"/>
              <a:t>Aesthetika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Komunikiasi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</a:rPr>
              <a:t>Mei</a:t>
            </a:r>
            <a:r>
              <a:rPr lang="en-US">
                <a:solidFill>
                  <a:srgbClr val="F2F2F2"/>
                </a:solidFill>
              </a:rPr>
              <a:t>, 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Menurut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Young (2009) Game Online adalah permainan digital yang bisa dimainkan ketika perangkat yang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dimainkan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melalui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sebuah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perangkat yang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sudah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terhubung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dari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jaringan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jaringan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internet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menyambungkan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dalam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pengguna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untuk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mengakses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bermain bersama-sama dengan pemain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satu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sama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lain yang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sudah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terhubung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game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dalam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bersamaan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walaupun ditempat yang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mempunyai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sebuah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akses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berbeda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tanpa harus bertemu </a:t>
            </a:r>
            <a:r>
              <a:rPr lang="en-US" sz="2800" dirty="0" err="1">
                <a:effectLst/>
                <a:latin typeface="+mj-lt"/>
                <a:ea typeface="Times New Roman" panose="02020603050405020304" pitchFamily="18" charset="0"/>
              </a:rPr>
              <a:t>dengan</a:t>
            </a:r>
            <a:r>
              <a:rPr lang="id-ID" sz="2800" dirty="0">
                <a:effectLst/>
                <a:latin typeface="+mj-lt"/>
                <a:ea typeface="Times New Roman" panose="02020603050405020304" pitchFamily="18" charset="0"/>
              </a:rPr>
              <a:t> langsung</a:t>
            </a:r>
            <a:endParaRPr lang="en-US" sz="28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Objek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Penelitianya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adalah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sebuah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bentuk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fitur</a:t>
            </a:r>
            <a:r>
              <a:rPr lang="en-US" sz="2800" dirty="0">
                <a:latin typeface="+mj-lt"/>
              </a:rPr>
              <a:t> battle emoticon </a:t>
            </a:r>
            <a:r>
              <a:rPr lang="en-US" sz="2800" dirty="0" err="1">
                <a:latin typeface="+mj-lt"/>
              </a:rPr>
              <a:t>stiker</a:t>
            </a:r>
            <a:r>
              <a:rPr lang="en-US" sz="2800" dirty="0">
                <a:latin typeface="+mj-lt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</a:rPr>
              <a:t>Subjek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penelitiannya</a:t>
            </a:r>
            <a:r>
              <a:rPr lang="en-US" sz="2800" dirty="0">
                <a:latin typeface="+mj-lt"/>
              </a:rPr>
              <a:t> yang </a:t>
            </a:r>
            <a:r>
              <a:rPr lang="en-US" sz="2800" dirty="0" err="1">
                <a:latin typeface="+mj-lt"/>
              </a:rPr>
              <a:t>diteliti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adalah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sebuah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bentuk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gambar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berupa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bentuk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fitur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stiker</a:t>
            </a:r>
            <a:r>
              <a:rPr lang="en-US" sz="2800" dirty="0">
                <a:latin typeface="+mj-lt"/>
              </a:rPr>
              <a:t> battle emoticon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F0A0B-AB3F-436D-818B-FF85A38B03F9}"/>
              </a:ext>
            </a:extLst>
          </p:cNvPr>
          <p:cNvSpPr txBox="1"/>
          <p:nvPr/>
        </p:nvSpPr>
        <p:spPr>
          <a:xfrm>
            <a:off x="914400" y="1387365"/>
            <a:ext cx="10058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3600" dirty="0" err="1"/>
              <a:t>Bagaimana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</a:t>
            </a:r>
            <a:r>
              <a:rPr lang="en-US" sz="3600" dirty="0" err="1"/>
              <a:t>komunikasi</a:t>
            </a:r>
            <a:r>
              <a:rPr lang="en-US" sz="3600" dirty="0"/>
              <a:t> interpersonal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makna</a:t>
            </a:r>
            <a:r>
              <a:rPr lang="en-US" sz="3600" dirty="0"/>
              <a:t> </a:t>
            </a:r>
            <a:r>
              <a:rPr lang="en-US" sz="3600" dirty="0" err="1"/>
              <a:t>penggunaan</a:t>
            </a:r>
            <a:r>
              <a:rPr lang="en-US" sz="3600" dirty="0"/>
              <a:t> battle emoticon </a:t>
            </a:r>
            <a:r>
              <a:rPr lang="en-US" sz="3600" dirty="0" err="1"/>
              <a:t>stiker</a:t>
            </a:r>
            <a:r>
              <a:rPr lang="en-US" sz="3600" dirty="0"/>
              <a:t> dan </a:t>
            </a:r>
            <a:r>
              <a:rPr lang="en-US" sz="3600" dirty="0" err="1"/>
              <a:t>manfaat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sticker battle emoticon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/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Metode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digunakan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penelitian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menggunakan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metode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penelitian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kualitatif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pendekatan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deskriptif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Penelitian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deskriptif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kualitatif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mengumpulkan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data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melalui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bentuk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gambar-gambar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dalam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bentuk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fitur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battle emoticon sticker.</a:t>
            </a:r>
          </a:p>
          <a:p>
            <a:pPr algn="just"/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Pengumpulan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data yang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digunakan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menggunakan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observasi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dokumentasi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 yang </a:t>
            </a:r>
            <a:r>
              <a:rPr lang="id-ID" sz="2800" dirty="0">
                <a:effectLst/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mengamati sebuah gambar terhadap sebuah makna </a:t>
            </a:r>
            <a:r>
              <a:rPr lang="en-US" sz="28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dan </a:t>
            </a:r>
            <a:r>
              <a:rPr lang="en-US" sz="2800" dirty="0" err="1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mengetahui</a:t>
            </a:r>
            <a:r>
              <a:rPr lang="en-US" sz="28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800" dirty="0" err="1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manfaat</a:t>
            </a:r>
            <a:r>
              <a:rPr lang="en-US" sz="28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800" dirty="0" err="1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28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2800" dirty="0" err="1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penggunaan</a:t>
            </a:r>
            <a:r>
              <a:rPr lang="en-US" sz="28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battle emoticon sticker </a:t>
            </a:r>
            <a:r>
              <a:rPr lang="en-US" sz="2800" dirty="0" err="1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permainan</a:t>
            </a:r>
            <a:r>
              <a:rPr lang="en-US" sz="2800" dirty="0">
                <a:latin typeface="+mj-lt"/>
                <a:ea typeface="Cambria" panose="02040503050406030204" pitchFamily="18" charset="0"/>
                <a:cs typeface="Cambria" panose="02040503050406030204" pitchFamily="18" charset="0"/>
              </a:rPr>
              <a:t> mobile legends.</a:t>
            </a:r>
            <a:endParaRPr lang="id-ID" sz="2800" dirty="0">
              <a:latin typeface="+mj-lt"/>
              <a:cs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dirty="0">
                <a:latin typeface="+mj-lt"/>
              </a:rPr>
              <a:t>Mobile Legend </a:t>
            </a:r>
            <a:r>
              <a:rPr lang="en-US" dirty="0" err="1">
                <a:latin typeface="+mj-lt"/>
              </a:rPr>
              <a:t>merupakan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permainan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mempunyai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kapasitas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sangat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cukup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kapasitas</a:t>
            </a:r>
            <a:r>
              <a:rPr lang="en-US" dirty="0">
                <a:latin typeface="+mj-lt"/>
              </a:rPr>
              <a:t> 7,42 </a:t>
            </a:r>
            <a:r>
              <a:rPr lang="en-US" dirty="0" err="1">
                <a:latin typeface="+mj-lt"/>
              </a:rPr>
              <a:t>gb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harus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memiliki</a:t>
            </a:r>
            <a:r>
              <a:rPr lang="en-US" dirty="0">
                <a:latin typeface="+mj-lt"/>
              </a:rPr>
              <a:t> ram 4 </a:t>
            </a:r>
            <a:r>
              <a:rPr lang="en-US" dirty="0" err="1">
                <a:latin typeface="+mj-lt"/>
              </a:rPr>
              <a:t>gb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memainkan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permainan</a:t>
            </a:r>
            <a:r>
              <a:rPr lang="en-US" dirty="0">
                <a:latin typeface="+mj-lt"/>
              </a:rPr>
              <a:t> mobile legends </a:t>
            </a:r>
            <a:r>
              <a:rPr lang="en-US" dirty="0" err="1">
                <a:latin typeface="+mj-lt"/>
              </a:rPr>
              <a:t>sangat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lancar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dalam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permainan</a:t>
            </a:r>
            <a:r>
              <a:rPr lang="en-US" dirty="0">
                <a:latin typeface="+mj-lt"/>
              </a:rPr>
              <a:t> mobile legends </a:t>
            </a:r>
            <a:r>
              <a:rPr lang="en-US" dirty="0" err="1">
                <a:latin typeface="+mj-lt"/>
              </a:rPr>
              <a:t>mempunyai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bentuk-bentuk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fitur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banyak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dalam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hasil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penelitian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saya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teliti</a:t>
            </a:r>
            <a:r>
              <a:rPr lang="en-US" dirty="0">
                <a:latin typeface="+mj-lt"/>
              </a:rPr>
              <a:t>  </a:t>
            </a:r>
            <a:r>
              <a:rPr lang="en-US" dirty="0" err="1">
                <a:latin typeface="+mj-lt"/>
              </a:rPr>
              <a:t>makna</a:t>
            </a:r>
            <a:r>
              <a:rPr lang="en-US" dirty="0">
                <a:latin typeface="+mj-lt"/>
              </a:rPr>
              <a:t> dan </a:t>
            </a:r>
            <a:r>
              <a:rPr lang="en-US" dirty="0" err="1">
                <a:latin typeface="+mj-lt"/>
              </a:rPr>
              <a:t>manfaat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fitur</a:t>
            </a:r>
            <a:r>
              <a:rPr lang="en-US" dirty="0">
                <a:latin typeface="+mj-lt"/>
              </a:rPr>
              <a:t> sticker battle emoticon. 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0800" indent="0">
              <a:buNone/>
            </a:pPr>
            <a:r>
              <a:rPr lang="en-US" dirty="0"/>
              <a:t>		Gambar </a:t>
            </a:r>
            <a:r>
              <a:rPr lang="en-US" dirty="0" err="1"/>
              <a:t>Bentuk</a:t>
            </a:r>
            <a:r>
              <a:rPr lang="en-US" dirty="0"/>
              <a:t> Fitur Sticker Battle Emoticon 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r>
              <a:rPr lang="en-US" dirty="0"/>
              <a:t>					</a:t>
            </a:r>
          </a:p>
          <a:p>
            <a:pPr marL="50800" indent="0">
              <a:buNone/>
            </a:pPr>
            <a:r>
              <a:rPr lang="en-US" dirty="0"/>
              <a:t>					 Gambar 1</a:t>
            </a:r>
          </a:p>
          <a:p>
            <a:pPr marL="5080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1 emoticon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para </a:t>
            </a:r>
            <a:r>
              <a:rPr lang="en-US" dirty="0" err="1"/>
              <a:t>pemain</a:t>
            </a:r>
            <a:r>
              <a:rPr lang="en-US" dirty="0"/>
              <a:t> mobile legends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mengekspresikan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pada </a:t>
            </a:r>
            <a:r>
              <a:rPr lang="en-US" dirty="0" err="1"/>
              <a:t>musuh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miss skill, miss communication, dan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konyol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sticker battle emoticon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arti.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5370C-36E7-4FF1-AC63-68C21648C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59" t="527" r="6465"/>
          <a:stretch/>
        </p:blipFill>
        <p:spPr>
          <a:xfrm>
            <a:off x="3373820" y="1749156"/>
            <a:ext cx="4929353" cy="28189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Permainan</a:t>
            </a:r>
            <a:r>
              <a:rPr lang="en-US" dirty="0"/>
              <a:t> mobile legends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sticker battle emoticon </a:t>
            </a:r>
            <a:r>
              <a:rPr lang="en-US" dirty="0" err="1"/>
              <a:t>memiliki</a:t>
            </a:r>
            <a:r>
              <a:rPr lang="en-US" dirty="0"/>
              <a:t>  </a:t>
            </a:r>
            <a:r>
              <a:rPr lang="en-US" dirty="0" err="1"/>
              <a:t>manfaat</a:t>
            </a:r>
            <a:r>
              <a:rPr lang="en-US" dirty="0"/>
              <a:t> dan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interpersonal, salah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dan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sticker battle emoticon.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sticker battle emoticon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beragam-ragam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emoticon sticker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 </a:t>
            </a:r>
            <a:r>
              <a:rPr lang="en-US" dirty="0" err="1"/>
              <a:t>senang</a:t>
            </a:r>
            <a:r>
              <a:rPr lang="en-US" dirty="0"/>
              <a:t>, </a:t>
            </a:r>
            <a:r>
              <a:rPr lang="en-US" dirty="0" err="1"/>
              <a:t>sedih</a:t>
            </a:r>
            <a:r>
              <a:rPr lang="en-US" dirty="0"/>
              <a:t> dan </a:t>
            </a:r>
            <a:r>
              <a:rPr lang="en-US" dirty="0" err="1"/>
              <a:t>menjengkelkan</a:t>
            </a:r>
            <a:r>
              <a:rPr lang="en-US" dirty="0"/>
              <a:t>,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battle emoticon sticker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mengetahui</a:t>
            </a:r>
            <a:r>
              <a:rPr lang="en-US" dirty="0"/>
              <a:t> pro player </a:t>
            </a:r>
            <a:r>
              <a:rPr lang="en-US" dirty="0" err="1"/>
              <a:t>dari</a:t>
            </a:r>
            <a:r>
              <a:rPr lang="en-US" dirty="0"/>
              <a:t> team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team Indonesia.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400" dirty="0"/>
              <a:t>- </a:t>
            </a:r>
            <a:r>
              <a:rPr lang="en-US" sz="4400" dirty="0" err="1"/>
              <a:t>Untuk</a:t>
            </a:r>
            <a:r>
              <a:rPr lang="en-US" sz="4400" dirty="0"/>
              <a:t> </a:t>
            </a:r>
            <a:r>
              <a:rPr lang="en-US" sz="4400" dirty="0" err="1"/>
              <a:t>Mengetahui</a:t>
            </a:r>
            <a:r>
              <a:rPr lang="en-US" sz="4400" dirty="0"/>
              <a:t> </a:t>
            </a:r>
            <a:r>
              <a:rPr lang="en-US" sz="4400" dirty="0" err="1"/>
              <a:t>makna</a:t>
            </a:r>
            <a:r>
              <a:rPr lang="en-US" sz="4400" dirty="0"/>
              <a:t> dan </a:t>
            </a:r>
            <a:r>
              <a:rPr lang="en-US" sz="4400" dirty="0" err="1"/>
              <a:t>manfaat</a:t>
            </a:r>
            <a:r>
              <a:rPr lang="en-US" sz="4400" dirty="0"/>
              <a:t>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penggunaan</a:t>
            </a:r>
            <a:r>
              <a:rPr lang="en-US" sz="4400" dirty="0"/>
              <a:t> battle emoticon sticker </a:t>
            </a:r>
            <a:r>
              <a:rPr lang="en-US" sz="4400" dirty="0" err="1"/>
              <a:t>dalam</a:t>
            </a:r>
            <a:r>
              <a:rPr lang="en-US" sz="4400" dirty="0"/>
              <a:t> </a:t>
            </a:r>
            <a:r>
              <a:rPr lang="en-US" sz="4400" dirty="0" err="1"/>
              <a:t>permainan</a:t>
            </a:r>
            <a:r>
              <a:rPr lang="en-US" sz="4400" dirty="0"/>
              <a:t> mobile legends</a:t>
            </a:r>
            <a:endParaRPr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[1]	L. Ulya, S. Sucipto, and I. Fathurohman, “Analisis Kecanduan Game Online Terhadap Kepribadian Sosial Anak,”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Educ. FKIP UNMA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7, no. 3, pp. 1112–1119, Aug. 2021, doi: 10.31949/educatio.v7i3.1347.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[2]	D. P. Satria, H. Nabila, M. Maulidia, and M. J. Rasel, “Perilaku Komunikasi Interpersonal Pemain Game Online ‘Mobile Legends’ di Lingkungan Keluarga,”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PARAHITA  J. Pengabdi. Kpd. Masy.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2, no. 2, pp. 41–47, 2021, doi: 10.25008/parahita.v2i2.63.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[3]	E. Valentina and W. Purnama Sari Elvivalentina, “Studi Komunikasi Verbal dan Non Verbal Game Mobile Legends: Bang Bang,” 2018.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[4]	F. R. Mais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al.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“KECANDUAN GAME ONLINE DENGAN INSOMNIA PADA REMAJA,” 2020.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[5]	C. V. Wijaya and S. Paramita, “Komunikasi Virtual dalam Game Online (Studi Kasus dalam Game Mobile Legends),” 2019.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[6]	A. Rosalino Triyantama and &amp; E. Santoso, “Model Komunikasi Virtual Pemain Game PUBG MOBILE menggunakan Studi Etnografi Virtual Pada Kelompok Game PUBG MOBILE RPX E-Sport,” vol. 7, no. 1, 2019, [Online]. Available: www.viva.co.id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[7]	R. T. Cahyani and R. Destiwati, “Interaksi Simbolik Antar Gamers Pada Komunitas Game Online Call of Duty Mobile Zombiesky E’Sport (Kajian Komunikasi Interpersonal),”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Ilmu Komun.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4, no. 2, pp. 46–60, 2021.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[8]	A. K. Nuzuli, “FAKTOR YANG MEMENGARUHI EFEKTIVITAS KOMUNIKASI ANTAR PEMAIN GAME ONLINE PUBG,”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Komun. Glob.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9, no. 1, p. 2020, 2020.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[9]	A. Risecha Junep, F. Sosial dan Humaniora, and U. Putera Batam, “ANALISIS KOMUNIKASI VIRTUAL PADA KELOMPOK GAMERS DOTA 2,” 2017. [Online]. Available: www.journal.uniga.ac.id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[10]	M. Arif and S. Aditya, “Dampak Perilaku Komunikasi Pemain Game Mobile Legends Pada Mahasiswa Universitas Negeri Padang,”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Intercult. Commun. Soc. Juni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2022, no. 1, 2022.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[11]	Tarsani and Rahmat Hidayat Eka Putra, “PERILAKU KOMUNIKASI INTERPERSONAL PEMAIN GAME ONLINE,” 2016. [Online]. Available: https://wikipedia.org/wiki.org/Histor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[12]	I. Putri, “KOMUNIKASI NON VERBAL (MAKNA KINESIK) PESULAP DALAM PERTUNJUKAN SULAP KLASIK,” 2018.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[13]	R. parulian Siregar, A. B. Mahadian, and A. K. Adim, “Effect of Using Emoji on Communicants ’ Perception of Negative Feedback on WhatsApp,”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MEDIALOG J. Ilmu Komun.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IV, no. II, pp. 244–251, 2021.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[14]	Muhammad Rezeki, Siswanto Rawali, and Muhammad Muthahari Ramadhani, “Motivasi Dan Perilaku Komunikasi Interpersonal Pecandu Game Online Mobile Legends: Bang Bang Di Kota Banjarmasin,”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KAGANGA KOMUNIKA J. Commun. Sci.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3, no. 2, pp. 148–158, 2022, doi: 10.36761/kagangakomunika.v3i2.1521.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6400" marR="0" indent="-406400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[15]	S. Rodiah and V. A. Triyana, “Analisis Kemampuan Penalaran Matematis Siswa Kelas IX MTS pada Materi Sistem Persamaan Linear Dua Variabel Berdasarkan Gender,” </a:t>
            </a:r>
            <a:r>
              <a:rPr lang="id-ID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Kaji. Pembelajaran Mat.</a:t>
            </a:r>
            <a:r>
              <a:rPr lang="id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vol. 3, no. 1, pp. 1–8, 2019.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Link BPS : https://databoks.katadata.co.id/datapublish/2023/03/08/67-penduduk-indonesia-punya-handphone-pada-2022-ini-sebarannya#:~:text=Menurut%20data%20Badan%20Pusat%20Statistik,rekor%20tertinggi%20dalam%20sedekade%20terakhir.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1135</Words>
  <Application>Microsoft Office PowerPoint</Application>
  <PresentationFormat>Widescreen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Exo</vt:lpstr>
      <vt:lpstr>Century Gothic</vt:lpstr>
      <vt:lpstr>Calibri</vt:lpstr>
      <vt:lpstr>Cambria</vt:lpstr>
      <vt:lpstr>Times New Roman</vt:lpstr>
      <vt:lpstr>Arial</vt:lpstr>
      <vt:lpstr>Wingdings</vt:lpstr>
      <vt:lpstr>Office Theme</vt:lpstr>
      <vt:lpstr>Pemanfaatan Battle Emoticon stiker komunikasi interpersonal dalam permainan mobile legends</vt:lpstr>
      <vt:lpstr>Pendahuluan</vt:lpstr>
      <vt:lpstr>Pertanyaan Penelitian (Rumusan Masalah)</vt:lpstr>
      <vt:lpstr>Metode</vt:lpstr>
      <vt:lpstr>Hasil</vt:lpstr>
      <vt:lpstr>Pembahasan</vt:lpstr>
      <vt:lpstr>Temuan Penting Penelitian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Pemanfaatan Battle Emoticon stiker komunikasi interpersonal dalam permainan mobile legends</dc:title>
  <dc:creator>Umsida</dc:creator>
  <cp:lastModifiedBy>afian haris rahman</cp:lastModifiedBy>
  <cp:revision>2</cp:revision>
  <dcterms:created xsi:type="dcterms:W3CDTF">2020-02-15T07:43:00Z</dcterms:created>
  <dcterms:modified xsi:type="dcterms:W3CDTF">2023-05-24T13:13:45Z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