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Ballpoint" panose="020B0604020202020204" charset="0"/>
      <p:regular r:id="rId12"/>
    </p:embeddedFont>
    <p:embeddedFont>
      <p:font typeface="Marykate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30.sv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25.png"/><Relationship Id="rId5" Type="http://schemas.openxmlformats.org/officeDocument/2006/relationships/image" Target="../media/image32.png"/><Relationship Id="rId10" Type="http://schemas.openxmlformats.org/officeDocument/2006/relationships/image" Target="../media/image3.png"/><Relationship Id="rId4" Type="http://schemas.openxmlformats.org/officeDocument/2006/relationships/image" Target="../media/image31.png"/><Relationship Id="rId9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1.svg"/><Relationship Id="rId7" Type="http://schemas.openxmlformats.org/officeDocument/2006/relationships/image" Target="../media/image9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5.sv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svg"/><Relationship Id="rId9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svg"/><Relationship Id="rId7" Type="http://schemas.openxmlformats.org/officeDocument/2006/relationships/image" Target="../media/image3.pn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svg"/><Relationship Id="rId4" Type="http://schemas.openxmlformats.org/officeDocument/2006/relationships/image" Target="../media/image11.svg"/><Relationship Id="rId9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0.svg"/><Relationship Id="rId7" Type="http://schemas.openxmlformats.org/officeDocument/2006/relationships/image" Target="../media/image21.svg"/><Relationship Id="rId2" Type="http://schemas.openxmlformats.org/officeDocument/2006/relationships/image" Target="../media/image2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5.png"/><Relationship Id="rId5" Type="http://schemas.openxmlformats.org/officeDocument/2006/relationships/image" Target="../media/image23.png"/><Relationship Id="rId10" Type="http://schemas.openxmlformats.org/officeDocument/2006/relationships/image" Target="../media/image7.pn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svg"/><Relationship Id="rId7" Type="http://schemas.openxmlformats.org/officeDocument/2006/relationships/image" Target="../media/image9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svg"/><Relationship Id="rId7" Type="http://schemas.openxmlformats.org/officeDocument/2006/relationships/image" Target="../media/image9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svg"/><Relationship Id="rId7" Type="http://schemas.openxmlformats.org/officeDocument/2006/relationships/image" Target="../media/image9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svg"/><Relationship Id="rId7" Type="http://schemas.openxmlformats.org/officeDocument/2006/relationships/image" Target="../media/image9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svg"/><Relationship Id="rId7" Type="http://schemas.openxmlformats.org/officeDocument/2006/relationships/image" Target="../media/image9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8213" y="2511913"/>
            <a:ext cx="2747569" cy="2757912"/>
          </a:xfrm>
          <a:custGeom>
            <a:avLst/>
            <a:gdLst/>
            <a:ahLst/>
            <a:cxnLst/>
            <a:rect l="l" t="t" r="r" b="b"/>
            <a:pathLst>
              <a:path w="2747569" h="2757912">
                <a:moveTo>
                  <a:pt x="0" y="0"/>
                </a:moveTo>
                <a:lnTo>
                  <a:pt x="2747569" y="0"/>
                </a:lnTo>
                <a:lnTo>
                  <a:pt x="2747569" y="2757911"/>
                </a:lnTo>
                <a:lnTo>
                  <a:pt x="0" y="27579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693934" y="1028700"/>
            <a:ext cx="10900132" cy="8229600"/>
          </a:xfrm>
          <a:custGeom>
            <a:avLst/>
            <a:gdLst/>
            <a:ahLst/>
            <a:cxnLst/>
            <a:rect l="l" t="t" r="r" b="b"/>
            <a:pathLst>
              <a:path w="10900132" h="8229600">
                <a:moveTo>
                  <a:pt x="0" y="0"/>
                </a:moveTo>
                <a:lnTo>
                  <a:pt x="10900132" y="0"/>
                </a:lnTo>
                <a:lnTo>
                  <a:pt x="1090013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693934" y="7888599"/>
            <a:ext cx="4091324" cy="3360000"/>
          </a:xfrm>
          <a:custGeom>
            <a:avLst/>
            <a:gdLst/>
            <a:ahLst/>
            <a:cxnLst/>
            <a:rect l="l" t="t" r="r" b="b"/>
            <a:pathLst>
              <a:path w="4091324" h="3360000">
                <a:moveTo>
                  <a:pt x="0" y="0"/>
                </a:moveTo>
                <a:lnTo>
                  <a:pt x="4091324" y="0"/>
                </a:lnTo>
                <a:lnTo>
                  <a:pt x="4091324" y="3360000"/>
                </a:lnTo>
                <a:lnTo>
                  <a:pt x="0" y="336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900000" flipH="1">
            <a:off x="105726" y="4853092"/>
            <a:ext cx="5153787" cy="8229600"/>
          </a:xfrm>
          <a:custGeom>
            <a:avLst/>
            <a:gdLst/>
            <a:ahLst/>
            <a:cxnLst/>
            <a:rect l="l" t="t" r="r" b="b"/>
            <a:pathLst>
              <a:path w="5153787" h="8229600">
                <a:moveTo>
                  <a:pt x="5153787" y="0"/>
                </a:moveTo>
                <a:lnTo>
                  <a:pt x="0" y="0"/>
                </a:lnTo>
                <a:lnTo>
                  <a:pt x="0" y="8229600"/>
                </a:lnTo>
                <a:lnTo>
                  <a:pt x="5153787" y="8229600"/>
                </a:lnTo>
                <a:lnTo>
                  <a:pt x="5153787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440236" y="6495529"/>
            <a:ext cx="3604936" cy="4529763"/>
          </a:xfrm>
          <a:custGeom>
            <a:avLst/>
            <a:gdLst/>
            <a:ahLst/>
            <a:cxnLst/>
            <a:rect l="l" t="t" r="r" b="b"/>
            <a:pathLst>
              <a:path w="3604936" h="4529763">
                <a:moveTo>
                  <a:pt x="0" y="0"/>
                </a:moveTo>
                <a:lnTo>
                  <a:pt x="3604937" y="0"/>
                </a:lnTo>
                <a:lnTo>
                  <a:pt x="3604937" y="4529763"/>
                </a:lnTo>
                <a:lnTo>
                  <a:pt x="0" y="45297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900000">
            <a:off x="13126538" y="4853092"/>
            <a:ext cx="5050917" cy="8229600"/>
          </a:xfrm>
          <a:custGeom>
            <a:avLst/>
            <a:gdLst/>
            <a:ahLst/>
            <a:cxnLst/>
            <a:rect l="l" t="t" r="r" b="b"/>
            <a:pathLst>
              <a:path w="5050917" h="8229600">
                <a:moveTo>
                  <a:pt x="0" y="0"/>
                </a:moveTo>
                <a:lnTo>
                  <a:pt x="5050917" y="0"/>
                </a:lnTo>
                <a:lnTo>
                  <a:pt x="505091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248961" y="8070890"/>
            <a:ext cx="1521517" cy="2954402"/>
          </a:xfrm>
          <a:custGeom>
            <a:avLst/>
            <a:gdLst/>
            <a:ahLst/>
            <a:cxnLst/>
            <a:rect l="l" t="t" r="r" b="b"/>
            <a:pathLst>
              <a:path w="1521517" h="2954402">
                <a:moveTo>
                  <a:pt x="0" y="0"/>
                </a:moveTo>
                <a:lnTo>
                  <a:pt x="1521517" y="0"/>
                </a:lnTo>
                <a:lnTo>
                  <a:pt x="1521517" y="2954402"/>
                </a:lnTo>
                <a:lnTo>
                  <a:pt x="0" y="295440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618897">
            <a:off x="14997047" y="2530993"/>
            <a:ext cx="2092090" cy="2089474"/>
          </a:xfrm>
          <a:custGeom>
            <a:avLst/>
            <a:gdLst/>
            <a:ahLst/>
            <a:cxnLst/>
            <a:rect l="l" t="t" r="r" b="b"/>
            <a:pathLst>
              <a:path w="2092090" h="2089474">
                <a:moveTo>
                  <a:pt x="0" y="0"/>
                </a:moveTo>
                <a:lnTo>
                  <a:pt x="2092089" y="0"/>
                </a:lnTo>
                <a:lnTo>
                  <a:pt x="2092089" y="2089475"/>
                </a:lnTo>
                <a:lnTo>
                  <a:pt x="0" y="208947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622507" y="3294673"/>
            <a:ext cx="10740309" cy="4632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52"/>
              </a:lnSpc>
            </a:pPr>
            <a:r>
              <a:rPr lang="en-US" sz="144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Kalimat Majemuk</a:t>
            </a:r>
          </a:p>
          <a:p>
            <a:pPr algn="ctr">
              <a:lnSpc>
                <a:spcPts val="6641"/>
              </a:lnSpc>
            </a:pPr>
            <a:r>
              <a:rPr lang="en-US" sz="8001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Kelas 4</a:t>
            </a:r>
          </a:p>
          <a:p>
            <a:pPr algn="ctr">
              <a:lnSpc>
                <a:spcPts val="6641"/>
              </a:lnSpc>
            </a:pPr>
            <a:r>
              <a:rPr lang="en-US" sz="8001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Semester 1</a:t>
            </a:r>
          </a:p>
          <a:p>
            <a:pPr algn="ctr">
              <a:lnSpc>
                <a:spcPts val="6641"/>
              </a:lnSpc>
            </a:pPr>
            <a:endParaRPr lang="en-US" sz="8001">
              <a:solidFill>
                <a:srgbClr val="FFFFFF"/>
              </a:solidFill>
              <a:latin typeface="Marykate"/>
              <a:ea typeface="Marykate"/>
              <a:cs typeface="Marykate"/>
              <a:sym typeface="Marykate"/>
            </a:endParaRPr>
          </a:p>
          <a:p>
            <a:pPr algn="ctr">
              <a:lnSpc>
                <a:spcPts val="4981"/>
              </a:lnSpc>
            </a:pPr>
            <a:r>
              <a:rPr lang="en-US" sz="6001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Oleh Nur Hanifah, S.Pd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5575256" y="2121843"/>
            <a:ext cx="7137488" cy="791874"/>
            <a:chOff x="0" y="0"/>
            <a:chExt cx="1879832" cy="20855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879832" cy="208559"/>
            </a:xfrm>
            <a:custGeom>
              <a:avLst/>
              <a:gdLst/>
              <a:ahLst/>
              <a:cxnLst/>
              <a:rect l="l" t="t" r="r" b="b"/>
              <a:pathLst>
                <a:path w="1879832" h="208559">
                  <a:moveTo>
                    <a:pt x="21694" y="0"/>
                  </a:moveTo>
                  <a:lnTo>
                    <a:pt x="1858139" y="0"/>
                  </a:lnTo>
                  <a:cubicBezTo>
                    <a:pt x="1863892" y="0"/>
                    <a:pt x="1869410" y="2286"/>
                    <a:pt x="1873478" y="6354"/>
                  </a:cubicBezTo>
                  <a:cubicBezTo>
                    <a:pt x="1877547" y="10422"/>
                    <a:pt x="1879832" y="15940"/>
                    <a:pt x="1879832" y="21694"/>
                  </a:cubicBezTo>
                  <a:lnTo>
                    <a:pt x="1879832" y="186866"/>
                  </a:lnTo>
                  <a:cubicBezTo>
                    <a:pt x="1879832" y="192619"/>
                    <a:pt x="1877547" y="198137"/>
                    <a:pt x="1873478" y="202205"/>
                  </a:cubicBezTo>
                  <a:cubicBezTo>
                    <a:pt x="1869410" y="206274"/>
                    <a:pt x="1863892" y="208559"/>
                    <a:pt x="1858139" y="208559"/>
                  </a:cubicBezTo>
                  <a:lnTo>
                    <a:pt x="21694" y="208559"/>
                  </a:lnTo>
                  <a:cubicBezTo>
                    <a:pt x="9713" y="208559"/>
                    <a:pt x="0" y="198847"/>
                    <a:pt x="0" y="186866"/>
                  </a:cubicBezTo>
                  <a:lnTo>
                    <a:pt x="0" y="21694"/>
                  </a:lnTo>
                  <a:cubicBezTo>
                    <a:pt x="0" y="15940"/>
                    <a:pt x="2286" y="10422"/>
                    <a:pt x="6354" y="6354"/>
                  </a:cubicBezTo>
                  <a:cubicBezTo>
                    <a:pt x="10422" y="2286"/>
                    <a:pt x="15940" y="0"/>
                    <a:pt x="21694" y="0"/>
                  </a:cubicBezTo>
                  <a:close/>
                </a:path>
              </a:pathLst>
            </a:custGeom>
            <a:solidFill>
              <a:srgbClr val="FFFAD8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879832" cy="2466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286944" y="2037682"/>
            <a:ext cx="5714111" cy="798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231F20"/>
                </a:solidFill>
                <a:latin typeface="Ballpoint"/>
                <a:ea typeface="Ballpoint"/>
                <a:cs typeface="Ballpoint"/>
                <a:sym typeface="Ballpoint"/>
              </a:rPr>
              <a:t>Bahasa Indonesia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89818" y="1028700"/>
            <a:ext cx="9508363" cy="7178814"/>
          </a:xfrm>
          <a:custGeom>
            <a:avLst/>
            <a:gdLst/>
            <a:ahLst/>
            <a:cxnLst/>
            <a:rect l="l" t="t" r="r" b="b"/>
            <a:pathLst>
              <a:path w="9508363" h="7178814">
                <a:moveTo>
                  <a:pt x="0" y="0"/>
                </a:moveTo>
                <a:lnTo>
                  <a:pt x="9508364" y="0"/>
                </a:lnTo>
                <a:lnTo>
                  <a:pt x="9508364" y="7178814"/>
                </a:lnTo>
                <a:lnTo>
                  <a:pt x="0" y="71788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45173" y="1781703"/>
            <a:ext cx="2026806" cy="2034435"/>
          </a:xfrm>
          <a:custGeom>
            <a:avLst/>
            <a:gdLst/>
            <a:ahLst/>
            <a:cxnLst/>
            <a:rect l="l" t="t" r="r" b="b"/>
            <a:pathLst>
              <a:path w="2026806" h="2034435">
                <a:moveTo>
                  <a:pt x="0" y="0"/>
                </a:moveTo>
                <a:lnTo>
                  <a:pt x="2026806" y="0"/>
                </a:lnTo>
                <a:lnTo>
                  <a:pt x="2026806" y="2034435"/>
                </a:lnTo>
                <a:lnTo>
                  <a:pt x="0" y="203443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776270" y="3452599"/>
            <a:ext cx="3250692" cy="8229600"/>
          </a:xfrm>
          <a:custGeom>
            <a:avLst/>
            <a:gdLst/>
            <a:ahLst/>
            <a:cxnLst/>
            <a:rect l="l" t="t" r="r" b="b"/>
            <a:pathLst>
              <a:path w="3250692" h="8229600">
                <a:moveTo>
                  <a:pt x="0" y="0"/>
                </a:moveTo>
                <a:lnTo>
                  <a:pt x="3250692" y="0"/>
                </a:lnTo>
                <a:lnTo>
                  <a:pt x="325069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-403216" y="4472096"/>
            <a:ext cx="2894603" cy="354895"/>
            <a:chOff x="0" y="0"/>
            <a:chExt cx="762365" cy="9347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62365" cy="93470"/>
            </a:xfrm>
            <a:custGeom>
              <a:avLst/>
              <a:gdLst/>
              <a:ahLst/>
              <a:cxnLst/>
              <a:rect l="l" t="t" r="r" b="b"/>
              <a:pathLst>
                <a:path w="762365" h="93470">
                  <a:moveTo>
                    <a:pt x="0" y="0"/>
                  </a:moveTo>
                  <a:lnTo>
                    <a:pt x="762365" y="0"/>
                  </a:lnTo>
                  <a:lnTo>
                    <a:pt x="762365" y="93470"/>
                  </a:lnTo>
                  <a:lnTo>
                    <a:pt x="0" y="93470"/>
                  </a:lnTo>
                  <a:close/>
                </a:path>
              </a:pathLst>
            </a:custGeom>
            <a:solidFill>
              <a:srgbClr val="A44E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62365" cy="1315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61038" y="3452599"/>
            <a:ext cx="3579876" cy="8229600"/>
          </a:xfrm>
          <a:custGeom>
            <a:avLst/>
            <a:gdLst/>
            <a:ahLst/>
            <a:cxnLst/>
            <a:rect l="l" t="t" r="r" b="b"/>
            <a:pathLst>
              <a:path w="3579876" h="8229600">
                <a:moveTo>
                  <a:pt x="0" y="0"/>
                </a:moveTo>
                <a:lnTo>
                  <a:pt x="3579876" y="0"/>
                </a:lnTo>
                <a:lnTo>
                  <a:pt x="357987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441392" y="3555410"/>
            <a:ext cx="9102540" cy="16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52"/>
              </a:lnSpc>
            </a:pPr>
            <a:r>
              <a:rPr lang="en-US" sz="144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Terima Kasih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402549" y="5051253"/>
            <a:ext cx="7482902" cy="1764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Sampai jumpa pada pembelajaran selanjutnya.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251211" y="2223741"/>
            <a:ext cx="7482902" cy="916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Semoga materi ini dapat bermanfaat.</a:t>
            </a:r>
          </a:p>
        </p:txBody>
      </p:sp>
      <p:sp>
        <p:nvSpPr>
          <p:cNvPr id="12" name="Freeform 12"/>
          <p:cNvSpPr/>
          <p:nvPr/>
        </p:nvSpPr>
        <p:spPr>
          <a:xfrm>
            <a:off x="10845561" y="6986346"/>
            <a:ext cx="3052621" cy="3835754"/>
          </a:xfrm>
          <a:custGeom>
            <a:avLst/>
            <a:gdLst/>
            <a:ahLst/>
            <a:cxnLst/>
            <a:rect l="l" t="t" r="r" b="b"/>
            <a:pathLst>
              <a:path w="3052621" h="3835754">
                <a:moveTo>
                  <a:pt x="0" y="0"/>
                </a:moveTo>
                <a:lnTo>
                  <a:pt x="3052621" y="0"/>
                </a:lnTo>
                <a:lnTo>
                  <a:pt x="3052621" y="3835754"/>
                </a:lnTo>
                <a:lnTo>
                  <a:pt x="0" y="383575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778607" y="6919321"/>
            <a:ext cx="1204574" cy="2338979"/>
          </a:xfrm>
          <a:custGeom>
            <a:avLst/>
            <a:gdLst/>
            <a:ahLst/>
            <a:cxnLst/>
            <a:rect l="l" t="t" r="r" b="b"/>
            <a:pathLst>
              <a:path w="1204574" h="2338979">
                <a:moveTo>
                  <a:pt x="0" y="0"/>
                </a:moveTo>
                <a:lnTo>
                  <a:pt x="1204573" y="0"/>
                </a:lnTo>
                <a:lnTo>
                  <a:pt x="1204573" y="2338979"/>
                </a:lnTo>
                <a:lnTo>
                  <a:pt x="0" y="23389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V="1">
            <a:off x="4595249" y="8962361"/>
            <a:ext cx="3385882" cy="1519428"/>
          </a:xfrm>
          <a:custGeom>
            <a:avLst/>
            <a:gdLst/>
            <a:ahLst/>
            <a:cxnLst/>
            <a:rect l="l" t="t" r="r" b="b"/>
            <a:pathLst>
              <a:path w="3385882" h="1519428">
                <a:moveTo>
                  <a:pt x="0" y="1519428"/>
                </a:moveTo>
                <a:lnTo>
                  <a:pt x="3385882" y="1519428"/>
                </a:lnTo>
                <a:lnTo>
                  <a:pt x="3385882" y="0"/>
                </a:lnTo>
                <a:lnTo>
                  <a:pt x="0" y="0"/>
                </a:lnTo>
                <a:lnTo>
                  <a:pt x="0" y="1519428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b="-45031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5796613" y="8232108"/>
            <a:ext cx="3254774" cy="2672983"/>
          </a:xfrm>
          <a:custGeom>
            <a:avLst/>
            <a:gdLst/>
            <a:ahLst/>
            <a:cxnLst/>
            <a:rect l="l" t="t" r="r" b="b"/>
            <a:pathLst>
              <a:path w="3254774" h="2672983">
                <a:moveTo>
                  <a:pt x="0" y="0"/>
                </a:moveTo>
                <a:lnTo>
                  <a:pt x="3254774" y="0"/>
                </a:lnTo>
                <a:lnTo>
                  <a:pt x="3254774" y="2672983"/>
                </a:lnTo>
                <a:lnTo>
                  <a:pt x="0" y="267298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flipH="1">
            <a:off x="-763387" y="8232108"/>
            <a:ext cx="3254774" cy="2672983"/>
          </a:xfrm>
          <a:custGeom>
            <a:avLst/>
            <a:gdLst/>
            <a:ahLst/>
            <a:cxnLst/>
            <a:rect l="l" t="t" r="r" b="b"/>
            <a:pathLst>
              <a:path w="3254774" h="2672983">
                <a:moveTo>
                  <a:pt x="3254774" y="0"/>
                </a:moveTo>
                <a:lnTo>
                  <a:pt x="0" y="0"/>
                </a:lnTo>
                <a:lnTo>
                  <a:pt x="0" y="2672983"/>
                </a:lnTo>
                <a:lnTo>
                  <a:pt x="3254774" y="2672983"/>
                </a:lnTo>
                <a:lnTo>
                  <a:pt x="3254774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764257" y="2508927"/>
            <a:ext cx="993564" cy="2232727"/>
          </a:xfrm>
          <a:custGeom>
            <a:avLst/>
            <a:gdLst/>
            <a:ahLst/>
            <a:cxnLst/>
            <a:rect l="l" t="t" r="r" b="b"/>
            <a:pathLst>
              <a:path w="993564" h="2232727">
                <a:moveTo>
                  <a:pt x="0" y="0"/>
                </a:moveTo>
                <a:lnTo>
                  <a:pt x="993563" y="0"/>
                </a:lnTo>
                <a:lnTo>
                  <a:pt x="993563" y="2232727"/>
                </a:lnTo>
                <a:lnTo>
                  <a:pt x="0" y="223272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91127" y="1028700"/>
            <a:ext cx="7574839" cy="1344534"/>
          </a:xfrm>
          <a:custGeom>
            <a:avLst/>
            <a:gdLst/>
            <a:ahLst/>
            <a:cxnLst/>
            <a:rect l="l" t="t" r="r" b="b"/>
            <a:pathLst>
              <a:path w="7574839" h="1344534">
                <a:moveTo>
                  <a:pt x="0" y="0"/>
                </a:moveTo>
                <a:lnTo>
                  <a:pt x="7574839" y="0"/>
                </a:lnTo>
                <a:lnTo>
                  <a:pt x="7574839" y="1344534"/>
                </a:lnTo>
                <a:lnTo>
                  <a:pt x="0" y="13445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791127" y="2513943"/>
            <a:ext cx="7563582" cy="4547604"/>
          </a:xfrm>
          <a:custGeom>
            <a:avLst/>
            <a:gdLst/>
            <a:ahLst/>
            <a:cxnLst/>
            <a:rect l="l" t="t" r="r" b="b"/>
            <a:pathLst>
              <a:path w="7563582" h="4547604">
                <a:moveTo>
                  <a:pt x="0" y="0"/>
                </a:moveTo>
                <a:lnTo>
                  <a:pt x="7563582" y="0"/>
                </a:lnTo>
                <a:lnTo>
                  <a:pt x="7563582" y="4547604"/>
                </a:lnTo>
                <a:lnTo>
                  <a:pt x="0" y="454760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791127" y="1257300"/>
            <a:ext cx="7082292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Kalimat Majemuk</a:t>
            </a:r>
          </a:p>
        </p:txBody>
      </p:sp>
      <p:sp>
        <p:nvSpPr>
          <p:cNvPr id="5" name="Freeform 5"/>
          <p:cNvSpPr/>
          <p:nvPr/>
        </p:nvSpPr>
        <p:spPr>
          <a:xfrm>
            <a:off x="-1800065" y="4634297"/>
            <a:ext cx="5129477" cy="6618680"/>
          </a:xfrm>
          <a:custGeom>
            <a:avLst/>
            <a:gdLst/>
            <a:ahLst/>
            <a:cxnLst/>
            <a:rect l="l" t="t" r="r" b="b"/>
            <a:pathLst>
              <a:path w="5129477" h="6618680">
                <a:moveTo>
                  <a:pt x="0" y="0"/>
                </a:moveTo>
                <a:lnTo>
                  <a:pt x="5129477" y="0"/>
                </a:lnTo>
                <a:lnTo>
                  <a:pt x="5129477" y="6618680"/>
                </a:lnTo>
                <a:lnTo>
                  <a:pt x="0" y="661868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863527" y="2914895"/>
            <a:ext cx="2293354" cy="1828404"/>
          </a:xfrm>
          <a:custGeom>
            <a:avLst/>
            <a:gdLst/>
            <a:ahLst/>
            <a:cxnLst/>
            <a:rect l="l" t="t" r="r" b="b"/>
            <a:pathLst>
              <a:path w="2293354" h="1828404">
                <a:moveTo>
                  <a:pt x="2293355" y="0"/>
                </a:moveTo>
                <a:lnTo>
                  <a:pt x="0" y="0"/>
                </a:lnTo>
                <a:lnTo>
                  <a:pt x="0" y="1828403"/>
                </a:lnTo>
                <a:lnTo>
                  <a:pt x="2293355" y="1828403"/>
                </a:lnTo>
                <a:lnTo>
                  <a:pt x="2293355" y="0"/>
                </a:lnTo>
                <a:close/>
              </a:path>
            </a:pathLst>
          </a:custGeom>
          <a:blipFill>
            <a:blip r:embed="rId5"/>
            <a:stretch>
              <a:fillRect b="-27663"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506440" y="2686440"/>
            <a:ext cx="5567324" cy="8750215"/>
          </a:xfrm>
          <a:custGeom>
            <a:avLst/>
            <a:gdLst/>
            <a:ahLst/>
            <a:cxnLst/>
            <a:rect l="l" t="t" r="r" b="b"/>
            <a:pathLst>
              <a:path w="5567324" h="8750215">
                <a:moveTo>
                  <a:pt x="5567324" y="0"/>
                </a:moveTo>
                <a:lnTo>
                  <a:pt x="0" y="0"/>
                </a:lnTo>
                <a:lnTo>
                  <a:pt x="0" y="8750215"/>
                </a:lnTo>
                <a:lnTo>
                  <a:pt x="5567324" y="8750215"/>
                </a:lnTo>
                <a:lnTo>
                  <a:pt x="5567324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791127" y="7204422"/>
            <a:ext cx="7563582" cy="2344711"/>
          </a:xfrm>
          <a:custGeom>
            <a:avLst/>
            <a:gdLst/>
            <a:ahLst/>
            <a:cxnLst/>
            <a:rect l="l" t="t" r="r" b="b"/>
            <a:pathLst>
              <a:path w="7563582" h="2344711">
                <a:moveTo>
                  <a:pt x="0" y="0"/>
                </a:moveTo>
                <a:lnTo>
                  <a:pt x="7563582" y="0"/>
                </a:lnTo>
                <a:lnTo>
                  <a:pt x="7563582" y="2344711"/>
                </a:lnTo>
                <a:lnTo>
                  <a:pt x="0" y="23447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5441751" y="7409451"/>
            <a:ext cx="3080810" cy="4027203"/>
          </a:xfrm>
          <a:custGeom>
            <a:avLst/>
            <a:gdLst/>
            <a:ahLst/>
            <a:cxnLst/>
            <a:rect l="l" t="t" r="r" b="b"/>
            <a:pathLst>
              <a:path w="3080810" h="4027203">
                <a:moveTo>
                  <a:pt x="3080810" y="0"/>
                </a:moveTo>
                <a:lnTo>
                  <a:pt x="0" y="0"/>
                </a:lnTo>
                <a:lnTo>
                  <a:pt x="0" y="4027204"/>
                </a:lnTo>
                <a:lnTo>
                  <a:pt x="3080810" y="4027204"/>
                </a:lnTo>
                <a:lnTo>
                  <a:pt x="308081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177615" y="2119540"/>
            <a:ext cx="1151174" cy="2623758"/>
          </a:xfrm>
          <a:custGeom>
            <a:avLst/>
            <a:gdLst/>
            <a:ahLst/>
            <a:cxnLst/>
            <a:rect l="l" t="t" r="r" b="b"/>
            <a:pathLst>
              <a:path w="1151174" h="2623758">
                <a:moveTo>
                  <a:pt x="1151174" y="0"/>
                </a:moveTo>
                <a:lnTo>
                  <a:pt x="0" y="0"/>
                </a:lnTo>
                <a:lnTo>
                  <a:pt x="0" y="2623758"/>
                </a:lnTo>
                <a:lnTo>
                  <a:pt x="1151174" y="2623758"/>
                </a:lnTo>
                <a:lnTo>
                  <a:pt x="1151174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8073764" y="2635240"/>
            <a:ext cx="7009564" cy="4035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majemuk adalah kalimat yang terdiri dari dua atau lebih klausa yang digabungkan menggunakan kata penghubung (konjungsi) atau tanda baca tertentu.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791127" y="7819812"/>
            <a:ext cx="7396593" cy="1441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460"/>
              </a:lnSpc>
              <a:buFont typeface="Arial"/>
              <a:buChar char="•"/>
            </a:pPr>
            <a:r>
              <a:rPr lang="en-US" sz="42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Terdiri dari lebih dari satu klausa.</a:t>
            </a:r>
          </a:p>
          <a:p>
            <a:pPr marL="906780" lvl="1" indent="-453390" algn="l">
              <a:lnSpc>
                <a:spcPts val="5460"/>
              </a:lnSpc>
              <a:buFont typeface="Arial"/>
              <a:buChar char="•"/>
            </a:pPr>
            <a:r>
              <a:rPr lang="en-US" sz="42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Menggunakan kata penghubung.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791127" y="7071072"/>
            <a:ext cx="7396593" cy="872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Ciri-Ciri:</a:t>
            </a:r>
          </a:p>
        </p:txBody>
      </p:sp>
      <p:sp>
        <p:nvSpPr>
          <p:cNvPr id="16" name="Freeform 16"/>
          <p:cNvSpPr/>
          <p:nvPr/>
        </p:nvSpPr>
        <p:spPr>
          <a:xfrm>
            <a:off x="15696383" y="4791859"/>
            <a:ext cx="2217934" cy="2786933"/>
          </a:xfrm>
          <a:custGeom>
            <a:avLst/>
            <a:gdLst/>
            <a:ahLst/>
            <a:cxnLst/>
            <a:rect l="l" t="t" r="r" b="b"/>
            <a:pathLst>
              <a:path w="2217934" h="2786933">
                <a:moveTo>
                  <a:pt x="0" y="0"/>
                </a:moveTo>
                <a:lnTo>
                  <a:pt x="2217933" y="0"/>
                </a:lnTo>
                <a:lnTo>
                  <a:pt x="2217933" y="2786933"/>
                </a:lnTo>
                <a:lnTo>
                  <a:pt x="0" y="278693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82829" y="572474"/>
            <a:ext cx="7273175" cy="1290989"/>
          </a:xfrm>
          <a:custGeom>
            <a:avLst/>
            <a:gdLst/>
            <a:ahLst/>
            <a:cxnLst/>
            <a:rect l="l" t="t" r="r" b="b"/>
            <a:pathLst>
              <a:path w="7273175" h="1290989">
                <a:moveTo>
                  <a:pt x="0" y="0"/>
                </a:moveTo>
                <a:lnTo>
                  <a:pt x="7273174" y="0"/>
                </a:lnTo>
                <a:lnTo>
                  <a:pt x="7273174" y="1290988"/>
                </a:lnTo>
                <a:lnTo>
                  <a:pt x="0" y="12909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44116" y="3554276"/>
            <a:ext cx="4823171" cy="2899932"/>
          </a:xfrm>
          <a:custGeom>
            <a:avLst/>
            <a:gdLst/>
            <a:ahLst/>
            <a:cxnLst/>
            <a:rect l="l" t="t" r="r" b="b"/>
            <a:pathLst>
              <a:path w="4823171" h="2899932">
                <a:moveTo>
                  <a:pt x="0" y="0"/>
                </a:moveTo>
                <a:lnTo>
                  <a:pt x="4823172" y="0"/>
                </a:lnTo>
                <a:lnTo>
                  <a:pt x="4823172" y="2899932"/>
                </a:lnTo>
                <a:lnTo>
                  <a:pt x="0" y="28999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44116" y="3675572"/>
            <a:ext cx="4676446" cy="2453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yang klausa-klausanya sejajar atau sederajat.</a:t>
            </a:r>
          </a:p>
        </p:txBody>
      </p:sp>
      <p:sp>
        <p:nvSpPr>
          <p:cNvPr id="7" name="Freeform 7"/>
          <p:cNvSpPr/>
          <p:nvPr/>
        </p:nvSpPr>
        <p:spPr>
          <a:xfrm>
            <a:off x="1644116" y="2158175"/>
            <a:ext cx="4823171" cy="1205793"/>
          </a:xfrm>
          <a:custGeom>
            <a:avLst/>
            <a:gdLst/>
            <a:ahLst/>
            <a:cxnLst/>
            <a:rect l="l" t="t" r="r" b="b"/>
            <a:pathLst>
              <a:path w="4823171" h="1205793">
                <a:moveTo>
                  <a:pt x="0" y="0"/>
                </a:moveTo>
                <a:lnTo>
                  <a:pt x="4823172" y="0"/>
                </a:lnTo>
                <a:lnTo>
                  <a:pt x="4823172" y="1205793"/>
                </a:lnTo>
                <a:lnTo>
                  <a:pt x="0" y="120579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039998" y="2237348"/>
            <a:ext cx="3939988" cy="1073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4"/>
              </a:lnSpc>
            </a:pPr>
            <a:r>
              <a:rPr lang="en-US" sz="48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Kalimat Majemuk Setara</a:t>
            </a:r>
          </a:p>
        </p:txBody>
      </p:sp>
      <p:sp>
        <p:nvSpPr>
          <p:cNvPr id="9" name="Freeform 9"/>
          <p:cNvSpPr/>
          <p:nvPr/>
        </p:nvSpPr>
        <p:spPr>
          <a:xfrm>
            <a:off x="1644116" y="6655160"/>
            <a:ext cx="4823171" cy="1947355"/>
          </a:xfrm>
          <a:custGeom>
            <a:avLst/>
            <a:gdLst/>
            <a:ahLst/>
            <a:cxnLst/>
            <a:rect l="l" t="t" r="r" b="b"/>
            <a:pathLst>
              <a:path w="4823171" h="1947355">
                <a:moveTo>
                  <a:pt x="0" y="0"/>
                </a:moveTo>
                <a:lnTo>
                  <a:pt x="4823172" y="0"/>
                </a:lnTo>
                <a:lnTo>
                  <a:pt x="4823172" y="1947356"/>
                </a:lnTo>
                <a:lnTo>
                  <a:pt x="0" y="19473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902435" y="7450597"/>
            <a:ext cx="4306534" cy="756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42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dan, atau, tetapi, lalu.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02435" y="6701858"/>
            <a:ext cx="4306534" cy="872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Penghubung:</a:t>
            </a:r>
          </a:p>
        </p:txBody>
      </p:sp>
      <p:sp>
        <p:nvSpPr>
          <p:cNvPr id="12" name="Freeform 12"/>
          <p:cNvSpPr/>
          <p:nvPr/>
        </p:nvSpPr>
        <p:spPr>
          <a:xfrm>
            <a:off x="6732454" y="3554276"/>
            <a:ext cx="4823171" cy="2899932"/>
          </a:xfrm>
          <a:custGeom>
            <a:avLst/>
            <a:gdLst/>
            <a:ahLst/>
            <a:cxnLst/>
            <a:rect l="l" t="t" r="r" b="b"/>
            <a:pathLst>
              <a:path w="4823171" h="2899932">
                <a:moveTo>
                  <a:pt x="0" y="0"/>
                </a:moveTo>
                <a:lnTo>
                  <a:pt x="4823171" y="0"/>
                </a:lnTo>
                <a:lnTo>
                  <a:pt x="4823171" y="2899932"/>
                </a:lnTo>
                <a:lnTo>
                  <a:pt x="0" y="28999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6732454" y="3675572"/>
            <a:ext cx="4676446" cy="2453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yang klausa-klausanya tidak sejajar (anak dan induk kalimat)</a:t>
            </a:r>
          </a:p>
        </p:txBody>
      </p:sp>
      <p:sp>
        <p:nvSpPr>
          <p:cNvPr id="14" name="Freeform 14"/>
          <p:cNvSpPr/>
          <p:nvPr/>
        </p:nvSpPr>
        <p:spPr>
          <a:xfrm>
            <a:off x="6732454" y="2158175"/>
            <a:ext cx="4823171" cy="1205793"/>
          </a:xfrm>
          <a:custGeom>
            <a:avLst/>
            <a:gdLst/>
            <a:ahLst/>
            <a:cxnLst/>
            <a:rect l="l" t="t" r="r" b="b"/>
            <a:pathLst>
              <a:path w="4823171" h="1205793">
                <a:moveTo>
                  <a:pt x="0" y="0"/>
                </a:moveTo>
                <a:lnTo>
                  <a:pt x="4823171" y="0"/>
                </a:lnTo>
                <a:lnTo>
                  <a:pt x="4823171" y="1205793"/>
                </a:lnTo>
                <a:lnTo>
                  <a:pt x="0" y="120579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128335" y="2237348"/>
            <a:ext cx="3939988" cy="1073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4"/>
              </a:lnSpc>
            </a:pPr>
            <a:r>
              <a:rPr lang="en-US" sz="48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Kalimat Majemuk Bertingkat</a:t>
            </a:r>
          </a:p>
        </p:txBody>
      </p:sp>
      <p:sp>
        <p:nvSpPr>
          <p:cNvPr id="16" name="Freeform 16"/>
          <p:cNvSpPr/>
          <p:nvPr/>
        </p:nvSpPr>
        <p:spPr>
          <a:xfrm>
            <a:off x="6732375" y="6655160"/>
            <a:ext cx="4823171" cy="1947355"/>
          </a:xfrm>
          <a:custGeom>
            <a:avLst/>
            <a:gdLst/>
            <a:ahLst/>
            <a:cxnLst/>
            <a:rect l="l" t="t" r="r" b="b"/>
            <a:pathLst>
              <a:path w="4823171" h="1947355">
                <a:moveTo>
                  <a:pt x="0" y="0"/>
                </a:moveTo>
                <a:lnTo>
                  <a:pt x="4823171" y="0"/>
                </a:lnTo>
                <a:lnTo>
                  <a:pt x="4823171" y="1947356"/>
                </a:lnTo>
                <a:lnTo>
                  <a:pt x="0" y="19473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6732375" y="7450597"/>
            <a:ext cx="4823171" cy="756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42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karena, jika, supaya, hingga.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732375" y="6701858"/>
            <a:ext cx="4823171" cy="872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Penghubung:</a:t>
            </a:r>
          </a:p>
        </p:txBody>
      </p:sp>
      <p:sp>
        <p:nvSpPr>
          <p:cNvPr id="19" name="Freeform 19"/>
          <p:cNvSpPr/>
          <p:nvPr/>
        </p:nvSpPr>
        <p:spPr>
          <a:xfrm>
            <a:off x="11820712" y="3554276"/>
            <a:ext cx="4823171" cy="2899932"/>
          </a:xfrm>
          <a:custGeom>
            <a:avLst/>
            <a:gdLst/>
            <a:ahLst/>
            <a:cxnLst/>
            <a:rect l="l" t="t" r="r" b="b"/>
            <a:pathLst>
              <a:path w="4823171" h="2899932">
                <a:moveTo>
                  <a:pt x="0" y="0"/>
                </a:moveTo>
                <a:lnTo>
                  <a:pt x="4823172" y="0"/>
                </a:lnTo>
                <a:lnTo>
                  <a:pt x="4823172" y="2899932"/>
                </a:lnTo>
                <a:lnTo>
                  <a:pt x="0" y="28999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1820712" y="3675572"/>
            <a:ext cx="4676446" cy="2453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Gabungan antara kalimat majemuk setara dan bertingkat.</a:t>
            </a:r>
          </a:p>
        </p:txBody>
      </p:sp>
      <p:sp>
        <p:nvSpPr>
          <p:cNvPr id="21" name="Freeform 21"/>
          <p:cNvSpPr/>
          <p:nvPr/>
        </p:nvSpPr>
        <p:spPr>
          <a:xfrm>
            <a:off x="11820712" y="2158175"/>
            <a:ext cx="4823171" cy="1205793"/>
          </a:xfrm>
          <a:custGeom>
            <a:avLst/>
            <a:gdLst/>
            <a:ahLst/>
            <a:cxnLst/>
            <a:rect l="l" t="t" r="r" b="b"/>
            <a:pathLst>
              <a:path w="4823171" h="1205793">
                <a:moveTo>
                  <a:pt x="0" y="0"/>
                </a:moveTo>
                <a:lnTo>
                  <a:pt x="4823172" y="0"/>
                </a:lnTo>
                <a:lnTo>
                  <a:pt x="4823172" y="1205793"/>
                </a:lnTo>
                <a:lnTo>
                  <a:pt x="0" y="120579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2216594" y="2237348"/>
            <a:ext cx="3939988" cy="1073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4"/>
              </a:lnSpc>
            </a:pPr>
            <a:r>
              <a:rPr lang="en-US" sz="48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Kalimat Majemuk Campuran</a:t>
            </a:r>
          </a:p>
        </p:txBody>
      </p:sp>
      <p:sp>
        <p:nvSpPr>
          <p:cNvPr id="23" name="Freeform 23"/>
          <p:cNvSpPr/>
          <p:nvPr/>
        </p:nvSpPr>
        <p:spPr>
          <a:xfrm>
            <a:off x="11820712" y="6655160"/>
            <a:ext cx="4823171" cy="1947355"/>
          </a:xfrm>
          <a:custGeom>
            <a:avLst/>
            <a:gdLst/>
            <a:ahLst/>
            <a:cxnLst/>
            <a:rect l="l" t="t" r="r" b="b"/>
            <a:pathLst>
              <a:path w="4823171" h="1947355">
                <a:moveTo>
                  <a:pt x="0" y="0"/>
                </a:moveTo>
                <a:lnTo>
                  <a:pt x="4823172" y="0"/>
                </a:lnTo>
                <a:lnTo>
                  <a:pt x="4823172" y="1947356"/>
                </a:lnTo>
                <a:lnTo>
                  <a:pt x="0" y="19473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2079031" y="7288759"/>
            <a:ext cx="4306534" cy="1074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Aku makan nasi dan lauk tempe karena lapar.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079031" y="6550385"/>
            <a:ext cx="4306534" cy="756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42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Contoh:</a:t>
            </a:r>
          </a:p>
        </p:txBody>
      </p:sp>
      <p:sp>
        <p:nvSpPr>
          <p:cNvPr id="26" name="Freeform 26"/>
          <p:cNvSpPr/>
          <p:nvPr/>
        </p:nvSpPr>
        <p:spPr>
          <a:xfrm>
            <a:off x="15301152" y="8116252"/>
            <a:ext cx="3266844" cy="2682895"/>
          </a:xfrm>
          <a:custGeom>
            <a:avLst/>
            <a:gdLst/>
            <a:ahLst/>
            <a:cxnLst/>
            <a:rect l="l" t="t" r="r" b="b"/>
            <a:pathLst>
              <a:path w="3266844" h="2682895">
                <a:moveTo>
                  <a:pt x="0" y="0"/>
                </a:moveTo>
                <a:lnTo>
                  <a:pt x="3266844" y="0"/>
                </a:lnTo>
                <a:lnTo>
                  <a:pt x="3266844" y="2682896"/>
                </a:lnTo>
                <a:lnTo>
                  <a:pt x="0" y="26828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 flipH="1">
            <a:off x="-279996" y="8116252"/>
            <a:ext cx="3266844" cy="2682895"/>
          </a:xfrm>
          <a:custGeom>
            <a:avLst/>
            <a:gdLst/>
            <a:ahLst/>
            <a:cxnLst/>
            <a:rect l="l" t="t" r="r" b="b"/>
            <a:pathLst>
              <a:path w="3266844" h="2682895">
                <a:moveTo>
                  <a:pt x="3266844" y="0"/>
                </a:moveTo>
                <a:lnTo>
                  <a:pt x="0" y="0"/>
                </a:lnTo>
                <a:lnTo>
                  <a:pt x="0" y="2682896"/>
                </a:lnTo>
                <a:lnTo>
                  <a:pt x="3266844" y="2682896"/>
                </a:lnTo>
                <a:lnTo>
                  <a:pt x="3266844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373986" y="6209325"/>
            <a:ext cx="1309427" cy="2524197"/>
          </a:xfrm>
          <a:custGeom>
            <a:avLst/>
            <a:gdLst/>
            <a:ahLst/>
            <a:cxnLst/>
            <a:rect l="l" t="t" r="r" b="b"/>
            <a:pathLst>
              <a:path w="1309427" h="2524197">
                <a:moveTo>
                  <a:pt x="0" y="0"/>
                </a:moveTo>
                <a:lnTo>
                  <a:pt x="1309428" y="0"/>
                </a:lnTo>
                <a:lnTo>
                  <a:pt x="1309428" y="2524198"/>
                </a:lnTo>
                <a:lnTo>
                  <a:pt x="0" y="25241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 flipH="1">
            <a:off x="16604586" y="6209325"/>
            <a:ext cx="1309427" cy="2524197"/>
          </a:xfrm>
          <a:custGeom>
            <a:avLst/>
            <a:gdLst/>
            <a:ahLst/>
            <a:cxnLst/>
            <a:rect l="l" t="t" r="r" b="b"/>
            <a:pathLst>
              <a:path w="1309427" h="2524197">
                <a:moveTo>
                  <a:pt x="1309428" y="0"/>
                </a:moveTo>
                <a:lnTo>
                  <a:pt x="0" y="0"/>
                </a:lnTo>
                <a:lnTo>
                  <a:pt x="0" y="2524198"/>
                </a:lnTo>
                <a:lnTo>
                  <a:pt x="1309428" y="2524198"/>
                </a:lnTo>
                <a:lnTo>
                  <a:pt x="1309428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6525849" y="8296664"/>
            <a:ext cx="5236303" cy="2087976"/>
          </a:xfrm>
          <a:custGeom>
            <a:avLst/>
            <a:gdLst/>
            <a:ahLst/>
            <a:cxnLst/>
            <a:rect l="l" t="t" r="r" b="b"/>
            <a:pathLst>
              <a:path w="5236303" h="2087976">
                <a:moveTo>
                  <a:pt x="0" y="0"/>
                </a:moveTo>
                <a:lnTo>
                  <a:pt x="5236302" y="0"/>
                </a:lnTo>
                <a:lnTo>
                  <a:pt x="5236302" y="2087976"/>
                </a:lnTo>
                <a:lnTo>
                  <a:pt x="0" y="208797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5591573" y="774301"/>
            <a:ext cx="7104854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Jenis Kalimat Majemuk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24505" y="2616951"/>
            <a:ext cx="5441669" cy="5890846"/>
          </a:xfrm>
          <a:custGeom>
            <a:avLst/>
            <a:gdLst/>
            <a:ahLst/>
            <a:cxnLst/>
            <a:rect l="l" t="t" r="r" b="b"/>
            <a:pathLst>
              <a:path w="5441669" h="5890846">
                <a:moveTo>
                  <a:pt x="0" y="0"/>
                </a:moveTo>
                <a:lnTo>
                  <a:pt x="5441669" y="0"/>
                </a:lnTo>
                <a:lnTo>
                  <a:pt x="5441669" y="5890846"/>
                </a:lnTo>
                <a:lnTo>
                  <a:pt x="0" y="58908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56581" y="1028700"/>
            <a:ext cx="7574839" cy="1344534"/>
          </a:xfrm>
          <a:custGeom>
            <a:avLst/>
            <a:gdLst/>
            <a:ahLst/>
            <a:cxnLst/>
            <a:rect l="l" t="t" r="r" b="b"/>
            <a:pathLst>
              <a:path w="7574839" h="1344534">
                <a:moveTo>
                  <a:pt x="0" y="0"/>
                </a:moveTo>
                <a:lnTo>
                  <a:pt x="7574838" y="0"/>
                </a:lnTo>
                <a:lnTo>
                  <a:pt x="7574838" y="1344534"/>
                </a:lnTo>
                <a:lnTo>
                  <a:pt x="0" y="13445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356581" y="1257300"/>
            <a:ext cx="7082292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Saatnya Kuis</a:t>
            </a:r>
          </a:p>
        </p:txBody>
      </p:sp>
      <p:sp>
        <p:nvSpPr>
          <p:cNvPr id="7" name="Freeform 7"/>
          <p:cNvSpPr/>
          <p:nvPr/>
        </p:nvSpPr>
        <p:spPr>
          <a:xfrm>
            <a:off x="9321826" y="2616951"/>
            <a:ext cx="5441669" cy="5890846"/>
          </a:xfrm>
          <a:custGeom>
            <a:avLst/>
            <a:gdLst/>
            <a:ahLst/>
            <a:cxnLst/>
            <a:rect l="l" t="t" r="r" b="b"/>
            <a:pathLst>
              <a:path w="5441669" h="5890846">
                <a:moveTo>
                  <a:pt x="0" y="0"/>
                </a:moveTo>
                <a:lnTo>
                  <a:pt x="5441669" y="0"/>
                </a:lnTo>
                <a:lnTo>
                  <a:pt x="5441669" y="5890846"/>
                </a:lnTo>
                <a:lnTo>
                  <a:pt x="0" y="58908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378000" y="5547985"/>
            <a:ext cx="3966168" cy="6032195"/>
          </a:xfrm>
          <a:custGeom>
            <a:avLst/>
            <a:gdLst/>
            <a:ahLst/>
            <a:cxnLst/>
            <a:rect l="l" t="t" r="r" b="b"/>
            <a:pathLst>
              <a:path w="3966168" h="6032195">
                <a:moveTo>
                  <a:pt x="3966168" y="0"/>
                </a:moveTo>
                <a:lnTo>
                  <a:pt x="0" y="0"/>
                </a:lnTo>
                <a:lnTo>
                  <a:pt x="0" y="6032195"/>
                </a:lnTo>
                <a:lnTo>
                  <a:pt x="3966168" y="6032195"/>
                </a:lnTo>
                <a:lnTo>
                  <a:pt x="396616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854454" y="5435414"/>
            <a:ext cx="4055545" cy="6144766"/>
          </a:xfrm>
          <a:custGeom>
            <a:avLst/>
            <a:gdLst/>
            <a:ahLst/>
            <a:cxnLst/>
            <a:rect l="l" t="t" r="r" b="b"/>
            <a:pathLst>
              <a:path w="4055545" h="6144766">
                <a:moveTo>
                  <a:pt x="0" y="0"/>
                </a:moveTo>
                <a:lnTo>
                  <a:pt x="4055546" y="0"/>
                </a:lnTo>
                <a:lnTo>
                  <a:pt x="4055546" y="6144766"/>
                </a:lnTo>
                <a:lnTo>
                  <a:pt x="0" y="61447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816327" y="2698416"/>
            <a:ext cx="4838974" cy="5340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“aku tidak akan terlambat jika aku tidak bangun kesiangan” termasuk jenis :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A. Kalimat majemuk setara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B. Kalimat majemuk bertingkat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C. Kalimat majemuk campuran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D. Kalimat perintah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613648" y="2698416"/>
            <a:ext cx="4942143" cy="5340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"Ibu memasak nasi dan Ayah menyapu lantai karena tamu akan datang" termasuk jenis: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A. Kalimat majemuk setara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B. Kalimat majemuk bertingkat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C. Kalimat majemuk campuran</a:t>
            </a:r>
          </a:p>
          <a:p>
            <a:pPr algn="l">
              <a:lnSpc>
                <a:spcPts val="5200"/>
              </a:lnSpc>
            </a:pPr>
            <a:r>
              <a:rPr lang="en-US" sz="40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D. Kalimat tunggal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-200025" y="4472096"/>
            <a:ext cx="2894603" cy="354895"/>
            <a:chOff x="0" y="0"/>
            <a:chExt cx="762365" cy="9347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62365" cy="93470"/>
            </a:xfrm>
            <a:custGeom>
              <a:avLst/>
              <a:gdLst/>
              <a:ahLst/>
              <a:cxnLst/>
              <a:rect l="l" t="t" r="r" b="b"/>
              <a:pathLst>
                <a:path w="762365" h="93470">
                  <a:moveTo>
                    <a:pt x="0" y="0"/>
                  </a:moveTo>
                  <a:lnTo>
                    <a:pt x="762365" y="0"/>
                  </a:lnTo>
                  <a:lnTo>
                    <a:pt x="762365" y="93470"/>
                  </a:lnTo>
                  <a:lnTo>
                    <a:pt x="0" y="93470"/>
                  </a:lnTo>
                  <a:close/>
                </a:path>
              </a:pathLst>
            </a:custGeom>
            <a:solidFill>
              <a:srgbClr val="A44E2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762365" cy="1315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592170" y="4472096"/>
            <a:ext cx="2894603" cy="354895"/>
            <a:chOff x="0" y="0"/>
            <a:chExt cx="762365" cy="9347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62365" cy="93470"/>
            </a:xfrm>
            <a:custGeom>
              <a:avLst/>
              <a:gdLst/>
              <a:ahLst/>
              <a:cxnLst/>
              <a:rect l="l" t="t" r="r" b="b"/>
              <a:pathLst>
                <a:path w="762365" h="93470">
                  <a:moveTo>
                    <a:pt x="0" y="0"/>
                  </a:moveTo>
                  <a:lnTo>
                    <a:pt x="762365" y="0"/>
                  </a:lnTo>
                  <a:lnTo>
                    <a:pt x="762365" y="93470"/>
                  </a:lnTo>
                  <a:lnTo>
                    <a:pt x="0" y="93470"/>
                  </a:lnTo>
                  <a:close/>
                </a:path>
              </a:pathLst>
            </a:custGeom>
            <a:solidFill>
              <a:srgbClr val="A44E20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762365" cy="1315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6203280" y="8367639"/>
            <a:ext cx="5881440" cy="2345224"/>
          </a:xfrm>
          <a:custGeom>
            <a:avLst/>
            <a:gdLst/>
            <a:ahLst/>
            <a:cxnLst/>
            <a:rect l="l" t="t" r="r" b="b"/>
            <a:pathLst>
              <a:path w="5881440" h="2345224">
                <a:moveTo>
                  <a:pt x="0" y="0"/>
                </a:moveTo>
                <a:lnTo>
                  <a:pt x="5881440" y="0"/>
                </a:lnTo>
                <a:lnTo>
                  <a:pt x="5881440" y="2345224"/>
                </a:lnTo>
                <a:lnTo>
                  <a:pt x="0" y="23452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555896" y="2710848"/>
            <a:ext cx="1616183" cy="2030806"/>
          </a:xfrm>
          <a:custGeom>
            <a:avLst/>
            <a:gdLst/>
            <a:ahLst/>
            <a:cxnLst/>
            <a:rect l="l" t="t" r="r" b="b"/>
            <a:pathLst>
              <a:path w="1616183" h="2030806">
                <a:moveTo>
                  <a:pt x="0" y="0"/>
                </a:moveTo>
                <a:lnTo>
                  <a:pt x="1616184" y="0"/>
                </a:lnTo>
                <a:lnTo>
                  <a:pt x="1616184" y="2030806"/>
                </a:lnTo>
                <a:lnTo>
                  <a:pt x="0" y="203080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93617" y="3317721"/>
            <a:ext cx="1837772" cy="1509270"/>
          </a:xfrm>
          <a:custGeom>
            <a:avLst/>
            <a:gdLst/>
            <a:ahLst/>
            <a:cxnLst/>
            <a:rect l="l" t="t" r="r" b="b"/>
            <a:pathLst>
              <a:path w="1837772" h="1509270">
                <a:moveTo>
                  <a:pt x="1837772" y="0"/>
                </a:moveTo>
                <a:lnTo>
                  <a:pt x="0" y="0"/>
                </a:lnTo>
                <a:lnTo>
                  <a:pt x="0" y="1509270"/>
                </a:lnTo>
                <a:lnTo>
                  <a:pt x="1837772" y="1509270"/>
                </a:lnTo>
                <a:lnTo>
                  <a:pt x="1837772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592170" y="2710848"/>
            <a:ext cx="1045865" cy="2030806"/>
          </a:xfrm>
          <a:custGeom>
            <a:avLst/>
            <a:gdLst/>
            <a:ahLst/>
            <a:cxnLst/>
            <a:rect l="l" t="t" r="r" b="b"/>
            <a:pathLst>
              <a:path w="1045865" h="2030806">
                <a:moveTo>
                  <a:pt x="0" y="0"/>
                </a:moveTo>
                <a:lnTo>
                  <a:pt x="1045865" y="0"/>
                </a:lnTo>
                <a:lnTo>
                  <a:pt x="1045865" y="2030806"/>
                </a:lnTo>
                <a:lnTo>
                  <a:pt x="0" y="203080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638035" y="2508927"/>
            <a:ext cx="993564" cy="2232727"/>
          </a:xfrm>
          <a:custGeom>
            <a:avLst/>
            <a:gdLst/>
            <a:ahLst/>
            <a:cxnLst/>
            <a:rect l="l" t="t" r="r" b="b"/>
            <a:pathLst>
              <a:path w="993564" h="2232727">
                <a:moveTo>
                  <a:pt x="0" y="0"/>
                </a:moveTo>
                <a:lnTo>
                  <a:pt x="993564" y="0"/>
                </a:lnTo>
                <a:lnTo>
                  <a:pt x="993564" y="2232727"/>
                </a:lnTo>
                <a:lnTo>
                  <a:pt x="0" y="223272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4031" y="6618249"/>
            <a:ext cx="2645461" cy="3926473"/>
          </a:xfrm>
          <a:custGeom>
            <a:avLst/>
            <a:gdLst/>
            <a:ahLst/>
            <a:cxnLst/>
            <a:rect l="l" t="t" r="r" b="b"/>
            <a:pathLst>
              <a:path w="2645461" h="3926473">
                <a:moveTo>
                  <a:pt x="0" y="0"/>
                </a:moveTo>
                <a:lnTo>
                  <a:pt x="2645462" y="0"/>
                </a:lnTo>
                <a:lnTo>
                  <a:pt x="2645462" y="3926473"/>
                </a:lnTo>
                <a:lnTo>
                  <a:pt x="0" y="39264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0101" y="2360575"/>
            <a:ext cx="2445137" cy="2454341"/>
          </a:xfrm>
          <a:custGeom>
            <a:avLst/>
            <a:gdLst/>
            <a:ahLst/>
            <a:cxnLst/>
            <a:rect l="l" t="t" r="r" b="b"/>
            <a:pathLst>
              <a:path w="2445137" h="2454341">
                <a:moveTo>
                  <a:pt x="0" y="0"/>
                </a:moveTo>
                <a:lnTo>
                  <a:pt x="2445137" y="0"/>
                </a:lnTo>
                <a:lnTo>
                  <a:pt x="2445137" y="2454340"/>
                </a:lnTo>
                <a:lnTo>
                  <a:pt x="0" y="24543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08090" y="2553889"/>
            <a:ext cx="11051210" cy="5567047"/>
          </a:xfrm>
          <a:custGeom>
            <a:avLst/>
            <a:gdLst/>
            <a:ahLst/>
            <a:cxnLst/>
            <a:rect l="l" t="t" r="r" b="b"/>
            <a:pathLst>
              <a:path w="11051210" h="5567047">
                <a:moveTo>
                  <a:pt x="0" y="0"/>
                </a:moveTo>
                <a:lnTo>
                  <a:pt x="11051210" y="0"/>
                </a:lnTo>
                <a:lnTo>
                  <a:pt x="11051210" y="5567047"/>
                </a:lnTo>
                <a:lnTo>
                  <a:pt x="0" y="55670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2351431" y="3403466"/>
            <a:ext cx="4207383" cy="8229600"/>
          </a:xfrm>
          <a:custGeom>
            <a:avLst/>
            <a:gdLst/>
            <a:ahLst/>
            <a:cxnLst/>
            <a:rect l="l" t="t" r="r" b="b"/>
            <a:pathLst>
              <a:path w="4207383" h="8229600">
                <a:moveTo>
                  <a:pt x="4207383" y="0"/>
                </a:moveTo>
                <a:lnTo>
                  <a:pt x="0" y="0"/>
                </a:lnTo>
                <a:lnTo>
                  <a:pt x="0" y="8229600"/>
                </a:lnTo>
                <a:lnTo>
                  <a:pt x="4207383" y="8229600"/>
                </a:lnTo>
                <a:lnTo>
                  <a:pt x="420738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94091" y="1060505"/>
            <a:ext cx="7879207" cy="1300069"/>
          </a:xfrm>
          <a:custGeom>
            <a:avLst/>
            <a:gdLst/>
            <a:ahLst/>
            <a:cxnLst/>
            <a:rect l="l" t="t" r="r" b="b"/>
            <a:pathLst>
              <a:path w="7879207" h="1300069">
                <a:moveTo>
                  <a:pt x="0" y="0"/>
                </a:moveTo>
                <a:lnTo>
                  <a:pt x="7879207" y="0"/>
                </a:lnTo>
                <a:lnTo>
                  <a:pt x="7879207" y="1300070"/>
                </a:lnTo>
                <a:lnTo>
                  <a:pt x="0" y="13000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76095" y="1289105"/>
            <a:ext cx="7315200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Penutup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817072" y="2805444"/>
            <a:ext cx="9833245" cy="3244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Kalimat majemuk memungkinkan kita untuk menyampaikan ide yang lebih kompleks dan menggabungkan beberapa informasi dalam satu kalimat.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5257000" y="8256498"/>
            <a:ext cx="3283389" cy="2696483"/>
          </a:xfrm>
          <a:custGeom>
            <a:avLst/>
            <a:gdLst/>
            <a:ahLst/>
            <a:cxnLst/>
            <a:rect l="l" t="t" r="r" b="b"/>
            <a:pathLst>
              <a:path w="3283389" h="2696483">
                <a:moveTo>
                  <a:pt x="3283389" y="0"/>
                </a:moveTo>
                <a:lnTo>
                  <a:pt x="0" y="0"/>
                </a:lnTo>
                <a:lnTo>
                  <a:pt x="0" y="2696483"/>
                </a:lnTo>
                <a:lnTo>
                  <a:pt x="3283389" y="2696483"/>
                </a:lnTo>
                <a:lnTo>
                  <a:pt x="328338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4894" y="6405979"/>
            <a:ext cx="1881099" cy="2363684"/>
          </a:xfrm>
          <a:custGeom>
            <a:avLst/>
            <a:gdLst/>
            <a:ahLst/>
            <a:cxnLst/>
            <a:rect l="l" t="t" r="r" b="b"/>
            <a:pathLst>
              <a:path w="1881099" h="2363684">
                <a:moveTo>
                  <a:pt x="0" y="0"/>
                </a:moveTo>
                <a:lnTo>
                  <a:pt x="1881098" y="0"/>
                </a:lnTo>
                <a:lnTo>
                  <a:pt x="1881098" y="2363684"/>
                </a:lnTo>
                <a:lnTo>
                  <a:pt x="0" y="23636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4031" y="6618249"/>
            <a:ext cx="2645461" cy="3926473"/>
          </a:xfrm>
          <a:custGeom>
            <a:avLst/>
            <a:gdLst/>
            <a:ahLst/>
            <a:cxnLst/>
            <a:rect l="l" t="t" r="r" b="b"/>
            <a:pathLst>
              <a:path w="2645461" h="3926473">
                <a:moveTo>
                  <a:pt x="0" y="0"/>
                </a:moveTo>
                <a:lnTo>
                  <a:pt x="2645462" y="0"/>
                </a:lnTo>
                <a:lnTo>
                  <a:pt x="2645462" y="3926473"/>
                </a:lnTo>
                <a:lnTo>
                  <a:pt x="0" y="39264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0101" y="2360575"/>
            <a:ext cx="2445137" cy="2454341"/>
          </a:xfrm>
          <a:custGeom>
            <a:avLst/>
            <a:gdLst/>
            <a:ahLst/>
            <a:cxnLst/>
            <a:rect l="l" t="t" r="r" b="b"/>
            <a:pathLst>
              <a:path w="2445137" h="2454341">
                <a:moveTo>
                  <a:pt x="0" y="0"/>
                </a:moveTo>
                <a:lnTo>
                  <a:pt x="2445137" y="0"/>
                </a:lnTo>
                <a:lnTo>
                  <a:pt x="2445137" y="2454340"/>
                </a:lnTo>
                <a:lnTo>
                  <a:pt x="0" y="24543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08090" y="2553889"/>
            <a:ext cx="11051210" cy="5567047"/>
          </a:xfrm>
          <a:custGeom>
            <a:avLst/>
            <a:gdLst/>
            <a:ahLst/>
            <a:cxnLst/>
            <a:rect l="l" t="t" r="r" b="b"/>
            <a:pathLst>
              <a:path w="11051210" h="5567047">
                <a:moveTo>
                  <a:pt x="0" y="0"/>
                </a:moveTo>
                <a:lnTo>
                  <a:pt x="11051210" y="0"/>
                </a:lnTo>
                <a:lnTo>
                  <a:pt x="11051210" y="5567047"/>
                </a:lnTo>
                <a:lnTo>
                  <a:pt x="0" y="55670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2351431" y="3403466"/>
            <a:ext cx="4207383" cy="8229600"/>
          </a:xfrm>
          <a:custGeom>
            <a:avLst/>
            <a:gdLst/>
            <a:ahLst/>
            <a:cxnLst/>
            <a:rect l="l" t="t" r="r" b="b"/>
            <a:pathLst>
              <a:path w="4207383" h="8229600">
                <a:moveTo>
                  <a:pt x="4207383" y="0"/>
                </a:moveTo>
                <a:lnTo>
                  <a:pt x="0" y="0"/>
                </a:lnTo>
                <a:lnTo>
                  <a:pt x="0" y="8229600"/>
                </a:lnTo>
                <a:lnTo>
                  <a:pt x="4207383" y="8229600"/>
                </a:lnTo>
                <a:lnTo>
                  <a:pt x="420738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94091" y="1060505"/>
            <a:ext cx="7879207" cy="1300069"/>
          </a:xfrm>
          <a:custGeom>
            <a:avLst/>
            <a:gdLst/>
            <a:ahLst/>
            <a:cxnLst/>
            <a:rect l="l" t="t" r="r" b="b"/>
            <a:pathLst>
              <a:path w="7879207" h="1300069">
                <a:moveTo>
                  <a:pt x="0" y="0"/>
                </a:moveTo>
                <a:lnTo>
                  <a:pt x="7879207" y="0"/>
                </a:lnTo>
                <a:lnTo>
                  <a:pt x="7879207" y="1300070"/>
                </a:lnTo>
                <a:lnTo>
                  <a:pt x="0" y="13000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76095" y="1289105"/>
            <a:ext cx="7315200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kuis kalimat majemuk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817072" y="2805444"/>
            <a:ext cx="9833245" cy="4034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kelompok 1 (Rere dan Azka)</a:t>
            </a: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Ibu mencuci piring dan sendok di dapur</a:t>
            </a: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saya baru belajar membaca di kamar</a:t>
            </a:r>
          </a:p>
          <a:p>
            <a:pPr algn="l">
              <a:lnSpc>
                <a:spcPts val="6240"/>
              </a:lnSpc>
            </a:pPr>
            <a:r>
              <a:rPr lang="en-US" sz="480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ibu mencuci piring dan sendok di dapur sedangkan saya baru belajar membaca di  kamar.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5257000" y="8256498"/>
            <a:ext cx="3283389" cy="2696483"/>
          </a:xfrm>
          <a:custGeom>
            <a:avLst/>
            <a:gdLst/>
            <a:ahLst/>
            <a:cxnLst/>
            <a:rect l="l" t="t" r="r" b="b"/>
            <a:pathLst>
              <a:path w="3283389" h="2696483">
                <a:moveTo>
                  <a:pt x="3283389" y="0"/>
                </a:moveTo>
                <a:lnTo>
                  <a:pt x="0" y="0"/>
                </a:lnTo>
                <a:lnTo>
                  <a:pt x="0" y="2696483"/>
                </a:lnTo>
                <a:lnTo>
                  <a:pt x="3283389" y="2696483"/>
                </a:lnTo>
                <a:lnTo>
                  <a:pt x="328338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4894" y="6405979"/>
            <a:ext cx="1881099" cy="2363684"/>
          </a:xfrm>
          <a:custGeom>
            <a:avLst/>
            <a:gdLst/>
            <a:ahLst/>
            <a:cxnLst/>
            <a:rect l="l" t="t" r="r" b="b"/>
            <a:pathLst>
              <a:path w="1881099" h="2363684">
                <a:moveTo>
                  <a:pt x="0" y="0"/>
                </a:moveTo>
                <a:lnTo>
                  <a:pt x="1881098" y="0"/>
                </a:lnTo>
                <a:lnTo>
                  <a:pt x="1881098" y="2363684"/>
                </a:lnTo>
                <a:lnTo>
                  <a:pt x="0" y="23636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4031" y="6618249"/>
            <a:ext cx="2645461" cy="3926473"/>
          </a:xfrm>
          <a:custGeom>
            <a:avLst/>
            <a:gdLst/>
            <a:ahLst/>
            <a:cxnLst/>
            <a:rect l="l" t="t" r="r" b="b"/>
            <a:pathLst>
              <a:path w="2645461" h="3926473">
                <a:moveTo>
                  <a:pt x="0" y="0"/>
                </a:moveTo>
                <a:lnTo>
                  <a:pt x="2645462" y="0"/>
                </a:lnTo>
                <a:lnTo>
                  <a:pt x="2645462" y="3926473"/>
                </a:lnTo>
                <a:lnTo>
                  <a:pt x="0" y="39264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0101" y="2360575"/>
            <a:ext cx="2445137" cy="2454341"/>
          </a:xfrm>
          <a:custGeom>
            <a:avLst/>
            <a:gdLst/>
            <a:ahLst/>
            <a:cxnLst/>
            <a:rect l="l" t="t" r="r" b="b"/>
            <a:pathLst>
              <a:path w="2445137" h="2454341">
                <a:moveTo>
                  <a:pt x="0" y="0"/>
                </a:moveTo>
                <a:lnTo>
                  <a:pt x="2445137" y="0"/>
                </a:lnTo>
                <a:lnTo>
                  <a:pt x="2445137" y="2454340"/>
                </a:lnTo>
                <a:lnTo>
                  <a:pt x="0" y="24543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08090" y="2553889"/>
            <a:ext cx="11051210" cy="5567047"/>
          </a:xfrm>
          <a:custGeom>
            <a:avLst/>
            <a:gdLst/>
            <a:ahLst/>
            <a:cxnLst/>
            <a:rect l="l" t="t" r="r" b="b"/>
            <a:pathLst>
              <a:path w="11051210" h="5567047">
                <a:moveTo>
                  <a:pt x="0" y="0"/>
                </a:moveTo>
                <a:lnTo>
                  <a:pt x="11051210" y="0"/>
                </a:lnTo>
                <a:lnTo>
                  <a:pt x="11051210" y="5567047"/>
                </a:lnTo>
                <a:lnTo>
                  <a:pt x="0" y="55670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2351431" y="3403466"/>
            <a:ext cx="4207383" cy="8229600"/>
          </a:xfrm>
          <a:custGeom>
            <a:avLst/>
            <a:gdLst/>
            <a:ahLst/>
            <a:cxnLst/>
            <a:rect l="l" t="t" r="r" b="b"/>
            <a:pathLst>
              <a:path w="4207383" h="8229600">
                <a:moveTo>
                  <a:pt x="4207383" y="0"/>
                </a:moveTo>
                <a:lnTo>
                  <a:pt x="0" y="0"/>
                </a:lnTo>
                <a:lnTo>
                  <a:pt x="0" y="8229600"/>
                </a:lnTo>
                <a:lnTo>
                  <a:pt x="4207383" y="8229600"/>
                </a:lnTo>
                <a:lnTo>
                  <a:pt x="420738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94091" y="1060505"/>
            <a:ext cx="7879207" cy="1300069"/>
          </a:xfrm>
          <a:custGeom>
            <a:avLst/>
            <a:gdLst/>
            <a:ahLst/>
            <a:cxnLst/>
            <a:rect l="l" t="t" r="r" b="b"/>
            <a:pathLst>
              <a:path w="7879207" h="1300069">
                <a:moveTo>
                  <a:pt x="0" y="0"/>
                </a:moveTo>
                <a:lnTo>
                  <a:pt x="7879207" y="0"/>
                </a:lnTo>
                <a:lnTo>
                  <a:pt x="7879207" y="1300070"/>
                </a:lnTo>
                <a:lnTo>
                  <a:pt x="0" y="13000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76095" y="1289105"/>
            <a:ext cx="7315200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kuis kalimat majemuk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817072" y="2805444"/>
            <a:ext cx="9833245" cy="4034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Kelompok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2 (Zyla dan Andika)</a:t>
            </a: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aku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menyapu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lantai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tamu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lantai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tamu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sangat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kotor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algn="l">
              <a:lnSpc>
                <a:spcPts val="6240"/>
              </a:lnSpc>
            </a:pP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aku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menyapu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lantai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tamu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karena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lantai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tamu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sangat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kotor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5257000" y="8256498"/>
            <a:ext cx="3283389" cy="2696483"/>
          </a:xfrm>
          <a:custGeom>
            <a:avLst/>
            <a:gdLst/>
            <a:ahLst/>
            <a:cxnLst/>
            <a:rect l="l" t="t" r="r" b="b"/>
            <a:pathLst>
              <a:path w="3283389" h="2696483">
                <a:moveTo>
                  <a:pt x="3283389" y="0"/>
                </a:moveTo>
                <a:lnTo>
                  <a:pt x="0" y="0"/>
                </a:lnTo>
                <a:lnTo>
                  <a:pt x="0" y="2696483"/>
                </a:lnTo>
                <a:lnTo>
                  <a:pt x="3283389" y="2696483"/>
                </a:lnTo>
                <a:lnTo>
                  <a:pt x="328338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4894" y="6405979"/>
            <a:ext cx="1881099" cy="2363684"/>
          </a:xfrm>
          <a:custGeom>
            <a:avLst/>
            <a:gdLst/>
            <a:ahLst/>
            <a:cxnLst/>
            <a:rect l="l" t="t" r="r" b="b"/>
            <a:pathLst>
              <a:path w="1881099" h="2363684">
                <a:moveTo>
                  <a:pt x="0" y="0"/>
                </a:moveTo>
                <a:lnTo>
                  <a:pt x="1881098" y="0"/>
                </a:lnTo>
                <a:lnTo>
                  <a:pt x="1881098" y="2363684"/>
                </a:lnTo>
                <a:lnTo>
                  <a:pt x="0" y="23636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4031" y="6618249"/>
            <a:ext cx="2645461" cy="3926473"/>
          </a:xfrm>
          <a:custGeom>
            <a:avLst/>
            <a:gdLst/>
            <a:ahLst/>
            <a:cxnLst/>
            <a:rect l="l" t="t" r="r" b="b"/>
            <a:pathLst>
              <a:path w="2645461" h="3926473">
                <a:moveTo>
                  <a:pt x="0" y="0"/>
                </a:moveTo>
                <a:lnTo>
                  <a:pt x="2645462" y="0"/>
                </a:lnTo>
                <a:lnTo>
                  <a:pt x="2645462" y="3926473"/>
                </a:lnTo>
                <a:lnTo>
                  <a:pt x="0" y="39264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0101" y="2360575"/>
            <a:ext cx="2445137" cy="2454341"/>
          </a:xfrm>
          <a:custGeom>
            <a:avLst/>
            <a:gdLst/>
            <a:ahLst/>
            <a:cxnLst/>
            <a:rect l="l" t="t" r="r" b="b"/>
            <a:pathLst>
              <a:path w="2445137" h="2454341">
                <a:moveTo>
                  <a:pt x="0" y="0"/>
                </a:moveTo>
                <a:lnTo>
                  <a:pt x="2445137" y="0"/>
                </a:lnTo>
                <a:lnTo>
                  <a:pt x="2445137" y="2454340"/>
                </a:lnTo>
                <a:lnTo>
                  <a:pt x="0" y="24543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08090" y="2553889"/>
            <a:ext cx="11051210" cy="5567047"/>
          </a:xfrm>
          <a:custGeom>
            <a:avLst/>
            <a:gdLst/>
            <a:ahLst/>
            <a:cxnLst/>
            <a:rect l="l" t="t" r="r" b="b"/>
            <a:pathLst>
              <a:path w="11051210" h="5567047">
                <a:moveTo>
                  <a:pt x="0" y="0"/>
                </a:moveTo>
                <a:lnTo>
                  <a:pt x="11051210" y="0"/>
                </a:lnTo>
                <a:lnTo>
                  <a:pt x="11051210" y="5567047"/>
                </a:lnTo>
                <a:lnTo>
                  <a:pt x="0" y="55670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2351431" y="3403466"/>
            <a:ext cx="4207383" cy="8229600"/>
          </a:xfrm>
          <a:custGeom>
            <a:avLst/>
            <a:gdLst/>
            <a:ahLst/>
            <a:cxnLst/>
            <a:rect l="l" t="t" r="r" b="b"/>
            <a:pathLst>
              <a:path w="4207383" h="8229600">
                <a:moveTo>
                  <a:pt x="4207383" y="0"/>
                </a:moveTo>
                <a:lnTo>
                  <a:pt x="0" y="0"/>
                </a:lnTo>
                <a:lnTo>
                  <a:pt x="0" y="8229600"/>
                </a:lnTo>
                <a:lnTo>
                  <a:pt x="4207383" y="8229600"/>
                </a:lnTo>
                <a:lnTo>
                  <a:pt x="420738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94091" y="1060505"/>
            <a:ext cx="7879207" cy="1300069"/>
          </a:xfrm>
          <a:custGeom>
            <a:avLst/>
            <a:gdLst/>
            <a:ahLst/>
            <a:cxnLst/>
            <a:rect l="l" t="t" r="r" b="b"/>
            <a:pathLst>
              <a:path w="7879207" h="1300069">
                <a:moveTo>
                  <a:pt x="0" y="0"/>
                </a:moveTo>
                <a:lnTo>
                  <a:pt x="7879207" y="0"/>
                </a:lnTo>
                <a:lnTo>
                  <a:pt x="7879207" y="1300070"/>
                </a:lnTo>
                <a:lnTo>
                  <a:pt x="0" y="13000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76095" y="1289105"/>
            <a:ext cx="7315200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kuis kalimat majemuk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817072" y="2805444"/>
            <a:ext cx="9833245" cy="4034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kelompok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3 (Karina dan Imelda)</a:t>
            </a: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Sasa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sedang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membersihkan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kamarnya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Ayahnya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mencuci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mobil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didepan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rumah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algn="l">
              <a:lnSpc>
                <a:spcPts val="6240"/>
              </a:lnSpc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Sasa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sedang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membersihkan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kamarnya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sedangkan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ayahnya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mencuci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mobil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didepan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rumah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5257000" y="8256498"/>
            <a:ext cx="3283389" cy="2696483"/>
          </a:xfrm>
          <a:custGeom>
            <a:avLst/>
            <a:gdLst/>
            <a:ahLst/>
            <a:cxnLst/>
            <a:rect l="l" t="t" r="r" b="b"/>
            <a:pathLst>
              <a:path w="3283389" h="2696483">
                <a:moveTo>
                  <a:pt x="3283389" y="0"/>
                </a:moveTo>
                <a:lnTo>
                  <a:pt x="0" y="0"/>
                </a:lnTo>
                <a:lnTo>
                  <a:pt x="0" y="2696483"/>
                </a:lnTo>
                <a:lnTo>
                  <a:pt x="3283389" y="2696483"/>
                </a:lnTo>
                <a:lnTo>
                  <a:pt x="328338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4894" y="6405979"/>
            <a:ext cx="1881099" cy="2363684"/>
          </a:xfrm>
          <a:custGeom>
            <a:avLst/>
            <a:gdLst/>
            <a:ahLst/>
            <a:cxnLst/>
            <a:rect l="l" t="t" r="r" b="b"/>
            <a:pathLst>
              <a:path w="1881099" h="2363684">
                <a:moveTo>
                  <a:pt x="0" y="0"/>
                </a:moveTo>
                <a:lnTo>
                  <a:pt x="1881098" y="0"/>
                </a:lnTo>
                <a:lnTo>
                  <a:pt x="1881098" y="2363684"/>
                </a:lnTo>
                <a:lnTo>
                  <a:pt x="0" y="23636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4031" y="6618249"/>
            <a:ext cx="2645461" cy="3926473"/>
          </a:xfrm>
          <a:custGeom>
            <a:avLst/>
            <a:gdLst/>
            <a:ahLst/>
            <a:cxnLst/>
            <a:rect l="l" t="t" r="r" b="b"/>
            <a:pathLst>
              <a:path w="2645461" h="3926473">
                <a:moveTo>
                  <a:pt x="0" y="0"/>
                </a:moveTo>
                <a:lnTo>
                  <a:pt x="2645462" y="0"/>
                </a:lnTo>
                <a:lnTo>
                  <a:pt x="2645462" y="3926473"/>
                </a:lnTo>
                <a:lnTo>
                  <a:pt x="0" y="39264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0101" y="2360575"/>
            <a:ext cx="2445137" cy="2454341"/>
          </a:xfrm>
          <a:custGeom>
            <a:avLst/>
            <a:gdLst/>
            <a:ahLst/>
            <a:cxnLst/>
            <a:rect l="l" t="t" r="r" b="b"/>
            <a:pathLst>
              <a:path w="2445137" h="2454341">
                <a:moveTo>
                  <a:pt x="0" y="0"/>
                </a:moveTo>
                <a:lnTo>
                  <a:pt x="2445137" y="0"/>
                </a:lnTo>
                <a:lnTo>
                  <a:pt x="2445137" y="2454340"/>
                </a:lnTo>
                <a:lnTo>
                  <a:pt x="0" y="24543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08090" y="2553889"/>
            <a:ext cx="11051210" cy="5567047"/>
          </a:xfrm>
          <a:custGeom>
            <a:avLst/>
            <a:gdLst/>
            <a:ahLst/>
            <a:cxnLst/>
            <a:rect l="l" t="t" r="r" b="b"/>
            <a:pathLst>
              <a:path w="11051210" h="5567047">
                <a:moveTo>
                  <a:pt x="0" y="0"/>
                </a:moveTo>
                <a:lnTo>
                  <a:pt x="11051210" y="0"/>
                </a:lnTo>
                <a:lnTo>
                  <a:pt x="11051210" y="5567047"/>
                </a:lnTo>
                <a:lnTo>
                  <a:pt x="0" y="55670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2351431" y="3403466"/>
            <a:ext cx="4207383" cy="8229600"/>
          </a:xfrm>
          <a:custGeom>
            <a:avLst/>
            <a:gdLst/>
            <a:ahLst/>
            <a:cxnLst/>
            <a:rect l="l" t="t" r="r" b="b"/>
            <a:pathLst>
              <a:path w="4207383" h="8229600">
                <a:moveTo>
                  <a:pt x="4207383" y="0"/>
                </a:moveTo>
                <a:lnTo>
                  <a:pt x="0" y="0"/>
                </a:lnTo>
                <a:lnTo>
                  <a:pt x="0" y="8229600"/>
                </a:lnTo>
                <a:lnTo>
                  <a:pt x="4207383" y="8229600"/>
                </a:lnTo>
                <a:lnTo>
                  <a:pt x="420738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94091" y="1060505"/>
            <a:ext cx="7879207" cy="1300069"/>
          </a:xfrm>
          <a:custGeom>
            <a:avLst/>
            <a:gdLst/>
            <a:ahLst/>
            <a:cxnLst/>
            <a:rect l="l" t="t" r="r" b="b"/>
            <a:pathLst>
              <a:path w="7879207" h="1300069">
                <a:moveTo>
                  <a:pt x="0" y="0"/>
                </a:moveTo>
                <a:lnTo>
                  <a:pt x="7879207" y="0"/>
                </a:lnTo>
                <a:lnTo>
                  <a:pt x="7879207" y="1300070"/>
                </a:lnTo>
                <a:lnTo>
                  <a:pt x="0" y="13000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076095" y="1289105"/>
            <a:ext cx="7315200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7000">
                <a:solidFill>
                  <a:srgbClr val="FFFFFF"/>
                </a:solidFill>
                <a:latin typeface="Marykate"/>
                <a:ea typeface="Marykate"/>
                <a:cs typeface="Marykate"/>
                <a:sym typeface="Marykate"/>
              </a:rPr>
              <a:t>kuis kalimat majemuk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539464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5590198" y="0"/>
                </a:moveTo>
                <a:lnTo>
                  <a:pt x="0" y="0"/>
                </a:lnTo>
                <a:lnTo>
                  <a:pt x="0" y="3375082"/>
                </a:lnTo>
                <a:lnTo>
                  <a:pt x="5590198" y="3375082"/>
                </a:lnTo>
                <a:lnTo>
                  <a:pt x="559019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41662" y="-1014507"/>
            <a:ext cx="5590198" cy="3375082"/>
          </a:xfrm>
          <a:custGeom>
            <a:avLst/>
            <a:gdLst/>
            <a:ahLst/>
            <a:cxnLst/>
            <a:rect l="l" t="t" r="r" b="b"/>
            <a:pathLst>
              <a:path w="5590198" h="3375082">
                <a:moveTo>
                  <a:pt x="0" y="0"/>
                </a:moveTo>
                <a:lnTo>
                  <a:pt x="5590198" y="0"/>
                </a:lnTo>
                <a:lnTo>
                  <a:pt x="5590198" y="3375082"/>
                </a:lnTo>
                <a:lnTo>
                  <a:pt x="0" y="33750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817072" y="2805444"/>
            <a:ext cx="9833245" cy="4034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kelompok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4 (Bintang dan Steven)</a:t>
            </a: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Ibuku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memasak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opor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ayam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didapur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marL="1036320" lvl="1" indent="-518160" algn="l">
              <a:lnSpc>
                <a:spcPts val="6240"/>
              </a:lnSpc>
              <a:buAutoNum type="arabicPeriod"/>
            </a:pP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Aku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menyiram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bunga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dihalaman</a:t>
            </a:r>
            <a:endParaRPr lang="en-US" sz="4800" dirty="0">
              <a:solidFill>
                <a:srgbClr val="FFFFFF"/>
              </a:solidFill>
              <a:latin typeface="Ballpoint"/>
              <a:ea typeface="Ballpoint"/>
              <a:cs typeface="Ballpoint"/>
              <a:sym typeface="Ballpoint"/>
            </a:endParaRPr>
          </a:p>
          <a:p>
            <a:pPr algn="l">
              <a:lnSpc>
                <a:spcPts val="6240"/>
              </a:lnSpc>
            </a:pP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Ibuku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memasak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opor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ayam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didapur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sedangkan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aku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menyiram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 bunga </a:t>
            </a:r>
            <a:r>
              <a:rPr lang="en-US" sz="4800" dirty="0" err="1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dihalaman</a:t>
            </a:r>
            <a:r>
              <a:rPr lang="en-US" sz="4800" dirty="0">
                <a:solidFill>
                  <a:srgbClr val="FFFFFF"/>
                </a:solidFill>
                <a:latin typeface="Ballpoint"/>
                <a:ea typeface="Ballpoint"/>
                <a:cs typeface="Ballpoint"/>
                <a:sym typeface="Ballpoint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5257000" y="8256498"/>
            <a:ext cx="3283389" cy="2696483"/>
          </a:xfrm>
          <a:custGeom>
            <a:avLst/>
            <a:gdLst/>
            <a:ahLst/>
            <a:cxnLst/>
            <a:rect l="l" t="t" r="r" b="b"/>
            <a:pathLst>
              <a:path w="3283389" h="2696483">
                <a:moveTo>
                  <a:pt x="3283389" y="0"/>
                </a:moveTo>
                <a:lnTo>
                  <a:pt x="0" y="0"/>
                </a:lnTo>
                <a:lnTo>
                  <a:pt x="0" y="2696483"/>
                </a:lnTo>
                <a:lnTo>
                  <a:pt x="3283389" y="2696483"/>
                </a:lnTo>
                <a:lnTo>
                  <a:pt x="328338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4894" y="6405979"/>
            <a:ext cx="1881099" cy="2363684"/>
          </a:xfrm>
          <a:custGeom>
            <a:avLst/>
            <a:gdLst/>
            <a:ahLst/>
            <a:cxnLst/>
            <a:rect l="l" t="t" r="r" b="b"/>
            <a:pathLst>
              <a:path w="1881099" h="2363684">
                <a:moveTo>
                  <a:pt x="0" y="0"/>
                </a:moveTo>
                <a:lnTo>
                  <a:pt x="1881098" y="0"/>
                </a:lnTo>
                <a:lnTo>
                  <a:pt x="1881098" y="2363684"/>
                </a:lnTo>
                <a:lnTo>
                  <a:pt x="0" y="23636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366</Words>
  <Application>Microsoft Office PowerPoint</Application>
  <PresentationFormat>Custom</PresentationFormat>
  <Paragraphs>60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Ballpoint</vt:lpstr>
      <vt:lpstr>Marykate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kuis kalimat</dc:title>
  <cp:lastModifiedBy>hp_5CD3440L21@outlook.com</cp:lastModifiedBy>
  <cp:revision>2</cp:revision>
  <dcterms:created xsi:type="dcterms:W3CDTF">2006-08-16T00:00:00Z</dcterms:created>
  <dcterms:modified xsi:type="dcterms:W3CDTF">2026-08-03T19:42:59Z</dcterms:modified>
  <dc:identifier>DAGuyXbL_MY</dc:identifier>
</cp:coreProperties>
</file>