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5" r:id="rId18"/>
  </p:sldIdLst>
  <p:sldSz cx="12192000" cy="6858000"/>
  <p:notesSz cx="9144000" cy="6858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Exo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dirty="0" err="1"/>
              <a:t>Pemanfaatan</a:t>
            </a:r>
            <a:r>
              <a:rPr lang="en-US" dirty="0"/>
              <a:t> Media </a:t>
            </a:r>
            <a:r>
              <a:rPr lang="en-US" i="1" dirty="0"/>
              <a:t>Big Book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Pola </a:t>
            </a:r>
            <a:r>
              <a:rPr lang="en-US" dirty="0" err="1"/>
              <a:t>Warna</a:t>
            </a:r>
            <a:r>
              <a:rPr lang="en-US" dirty="0"/>
              <a:t> pada Anak </a:t>
            </a:r>
            <a:r>
              <a:rPr lang="en-US" dirty="0" err="1"/>
              <a:t>Usia</a:t>
            </a:r>
            <a:r>
              <a:rPr lang="en-US" dirty="0"/>
              <a:t> Dini</a:t>
            </a:r>
            <a:endParaRPr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Heni</a:t>
            </a:r>
            <a:r>
              <a:rPr lang="en-US" dirty="0"/>
              <a:t> Natalia,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Choirun</a:t>
            </a:r>
            <a:r>
              <a:rPr lang="en-US" dirty="0"/>
              <a:t> </a:t>
            </a:r>
            <a:r>
              <a:rPr lang="en-US" dirty="0" err="1"/>
              <a:t>Nisak</a:t>
            </a:r>
            <a:r>
              <a:rPr lang="en-US" dirty="0"/>
              <a:t> </a:t>
            </a:r>
            <a:r>
              <a:rPr lang="en-US" dirty="0" err="1"/>
              <a:t>Aulina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Pendidikan Guru Pendidikan Anak </a:t>
            </a:r>
            <a:r>
              <a:rPr lang="en-US" dirty="0" err="1"/>
              <a:t>Usia</a:t>
            </a:r>
            <a:r>
              <a:rPr lang="en-US" dirty="0"/>
              <a:t> Dini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Juli</a:t>
            </a:r>
            <a:r>
              <a:rPr lang="en-US" dirty="0">
                <a:solidFill>
                  <a:srgbClr val="F2F2F2"/>
                </a:solidFill>
              </a:rPr>
              <a:t>, 2026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5C7D1-722B-4483-88FA-1184936A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965F5-7422-4991-B8A0-5BC250802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624" y="1257300"/>
            <a:ext cx="6891143" cy="48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0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574C3-98BD-4FEF-A158-7D943E06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D53E23-D839-4236-9524-5F4DF385F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932" y="1255472"/>
            <a:ext cx="6796528" cy="480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77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6E686-3300-4F84-970F-9926F16DD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A12DE-B04F-4399-844A-29F7675EE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063" y="1281054"/>
            <a:ext cx="6695873" cy="473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4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17AD9-E510-4894-BD65-03151CDD9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11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B85FD0-A518-4CA2-85E7-99ECE507C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163" y="1268914"/>
            <a:ext cx="6773673" cy="478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21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DA352-328B-4D5D-BCFD-DEC0A1DB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76E456-D1C3-4EF8-A612-0B8D632DA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229" y="1258236"/>
            <a:ext cx="6797933" cy="480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97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AD209-86AF-4256-AF7E-5DE89EA9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13 (Worksheet </a:t>
            </a:r>
            <a:r>
              <a:rPr lang="en-US" dirty="0" err="1"/>
              <a:t>tebak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961197-D2BE-4681-BBE6-A14C15BF5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589" y="1283449"/>
            <a:ext cx="6860822" cy="485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78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1A618-4855-4F83-8C51-1B1A4D4D3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Halaman 14 (</a:t>
            </a:r>
            <a:r>
              <a:rPr lang="en-US" dirty="0" err="1"/>
              <a:t>Penutup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FBC02C-EB25-46FF-AEAB-0ED0CC783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177" y="1261862"/>
            <a:ext cx="6783646" cy="479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72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Halaman </a:t>
            </a:r>
            <a:r>
              <a:rPr lang="en-US" dirty="0" err="1"/>
              <a:t>Judul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5A40AF-F261-409D-B678-43E77EFF5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331" y="1241185"/>
            <a:ext cx="6893729" cy="48738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Halaman 1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43249A-7152-4FE9-83DE-0E8D8B33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025" y="1209833"/>
            <a:ext cx="6897949" cy="4876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Halaman 2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BECEF8-A474-45AB-9EAF-E736B27A5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608" y="1270419"/>
            <a:ext cx="6740784" cy="47657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Halaman 3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BF941F-68B6-4204-8814-A54C32CA8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210" y="1264903"/>
            <a:ext cx="6839972" cy="48358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Halaman 4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506E4E-DDBF-4B2A-A54D-B17F057D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040" y="1276793"/>
            <a:ext cx="6697920" cy="47354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Halaman 5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E8F79E-3935-4A24-958E-B49E04A14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053" y="1287436"/>
            <a:ext cx="6712209" cy="474553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Halaman 6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22D24F-97BC-4DF6-AFB3-A889BC3BD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851" y="1272419"/>
            <a:ext cx="6728297" cy="47569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Halaman 7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A47500-7B0D-4312-A225-2AE5DE000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948" y="1289351"/>
            <a:ext cx="6726495" cy="47556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74</Words>
  <Application>Microsoft Office PowerPoint</Application>
  <PresentationFormat>Widescreen</PresentationFormat>
  <Paragraphs>24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Exo</vt:lpstr>
      <vt:lpstr>Century Gothic</vt:lpstr>
      <vt:lpstr>Arial</vt:lpstr>
      <vt:lpstr>Office Theme</vt:lpstr>
      <vt:lpstr>Pemanfaatan Media Big Book dalam Pengenalan Pola Warna pada Anak Usia Dini</vt:lpstr>
      <vt:lpstr>Halaman Judul</vt:lpstr>
      <vt:lpstr>Halaman 1</vt:lpstr>
      <vt:lpstr>Halaman 2</vt:lpstr>
      <vt:lpstr>Halaman 3</vt:lpstr>
      <vt:lpstr>Halaman 4</vt:lpstr>
      <vt:lpstr>Halaman 5</vt:lpstr>
      <vt:lpstr>Halaman 6</vt:lpstr>
      <vt:lpstr>Halaman 7</vt:lpstr>
      <vt:lpstr>Halaman 8</vt:lpstr>
      <vt:lpstr>Halaman 9</vt:lpstr>
      <vt:lpstr>Halaman 10</vt:lpstr>
      <vt:lpstr>Halaman 11</vt:lpstr>
      <vt:lpstr>Halaman 12</vt:lpstr>
      <vt:lpstr>Halaman 13 (Worksheet tebak pola)</vt:lpstr>
      <vt:lpstr>Halaman 14 (Penutup)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Pemanfaatan Media Big Book dalam Pengenalan Pola Warna pada Anak Usia Dini</dc:title>
  <dc:creator>Umsida</dc:creator>
  <cp:lastModifiedBy>USER</cp:lastModifiedBy>
  <cp:revision>3</cp:revision>
  <dcterms:created xsi:type="dcterms:W3CDTF">2020-02-15T07:43:00Z</dcterms:created>
  <dcterms:modified xsi:type="dcterms:W3CDTF">2026-07-24T15:35:20Z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