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346B"/>
    <a:srgbClr val="1B4685"/>
    <a:srgbClr val="1C476E"/>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71" autoAdjust="0"/>
    <p:restoredTop sz="94660"/>
  </p:normalViewPr>
  <p:slideViewPr>
    <p:cSldViewPr snapToGrid="0">
      <p:cViewPr varScale="1">
        <p:scale>
          <a:sx n="112" d="100"/>
          <a:sy n="112" d="100"/>
        </p:scale>
        <p:origin x="672" y="96"/>
      </p:cViewPr>
      <p:guideLst>
        <p:guide orient="horz" pos="2160"/>
        <p:guide pos="3840"/>
      </p:guideLst>
    </p:cSldViewPr>
  </p:slideViewPr>
  <p:notesTextViewPr>
    <p:cViewPr>
      <p:scale>
        <a:sx n="1" d="1"/>
        <a:sy n="1" d="1"/>
      </p:scale>
      <p:origin x="0" y="0"/>
    </p:cViewPr>
  </p:notesTextViewPr>
  <p:notesViewPr>
    <p:cSldViewPr snapToGrid="0">
      <p:cViewPr varScale="1">
        <p:scale>
          <a:sx n="72" d="100"/>
          <a:sy n="72" d="100"/>
        </p:scale>
        <p:origin x="18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20"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1048721"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96427F3-134A-4FFB-858F-CE24B0CB3519}" type="datetimeFigureOut">
              <a:rPr lang="en-US" smtClean="0"/>
              <a:t>5/12/2023</a:t>
            </a:fld>
            <a:endParaRPr lang="en-US"/>
          </a:p>
        </p:txBody>
      </p:sp>
      <p:sp>
        <p:nvSpPr>
          <p:cNvPr id="1048722"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1048723"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F521B7ED-EBE3-41CC-B0F5-B226B3FBC1FD}" type="slidenum">
              <a:rPr lang="en-US" smtClean="0"/>
              <a:t>‹#›</a:t>
            </a:fld>
            <a:endParaRPr lang="en-US"/>
          </a:p>
        </p:txBody>
      </p:sp>
    </p:spTree>
    <p:extLst>
      <p:ext uri="{BB962C8B-B14F-4D97-AF65-F5344CB8AC3E}">
        <p14:creationId xmlns:p14="http://schemas.microsoft.com/office/powerpoint/2010/main" val="1112752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14"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1048715"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99E53E9-0DC6-48A1-AD43-315F7B10A02A}" type="datetimeFigureOut">
              <a:rPr lang="en-US" smtClean="0"/>
              <a:t>5/12/2023</a:t>
            </a:fld>
            <a:endParaRPr lang="en-US"/>
          </a:p>
        </p:txBody>
      </p:sp>
      <p:sp>
        <p:nvSpPr>
          <p:cNvPr id="1048716"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1048717"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8718"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1048719"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D9E804C-E1BB-4E1F-96D4-238CD75362DB}" type="slidenum">
              <a:rPr lang="en-US" smtClean="0"/>
              <a:t>‹#›</a:t>
            </a:fld>
            <a:endParaRPr lang="en-US"/>
          </a:p>
        </p:txBody>
      </p:sp>
    </p:spTree>
    <p:extLst>
      <p:ext uri="{BB962C8B-B14F-4D97-AF65-F5344CB8AC3E}">
        <p14:creationId xmlns:p14="http://schemas.microsoft.com/office/powerpoint/2010/main" val="3328103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097152" name="Picture 8"/>
          <p:cNvPicPr>
            <a:picLocks noChangeAspect="1"/>
          </p:cNvPicPr>
          <p:nvPr userDrawn="1"/>
        </p:nvPicPr>
        <p:blipFill>
          <a:blip r:embed="rId2" cstate="print"/>
          <a:stretch>
            <a:fillRect/>
          </a:stretch>
        </p:blipFill>
        <p:spPr>
          <a:xfrm>
            <a:off x="-17669" y="-9938"/>
            <a:ext cx="12209668" cy="6867938"/>
          </a:xfrm>
          <a:prstGeom prst="rect">
            <a:avLst/>
          </a:prstGeom>
        </p:spPr>
      </p:pic>
      <p:sp>
        <p:nvSpPr>
          <p:cNvPr id="1048581" name="Title 1"/>
          <p:cNvSpPr>
            <a:spLocks noGrp="1"/>
          </p:cNvSpPr>
          <p:nvPr>
            <p:ph type="ctrTitle"/>
          </p:nvPr>
        </p:nvSpPr>
        <p:spPr>
          <a:xfrm>
            <a:off x="914400" y="1537252"/>
            <a:ext cx="10363200" cy="1972711"/>
          </a:xfrm>
        </p:spPr>
        <p:txBody>
          <a:bodyPr anchor="b">
            <a:normAutofit/>
          </a:bodyPr>
          <a:lstStyle>
            <a:lvl1pPr algn="ctr">
              <a:defRPr sz="6000">
                <a:solidFill>
                  <a:schemeClr val="bg1"/>
                </a:solidFill>
                <a:latin typeface="Alexon RR" panose="02000300000000000000" pitchFamily="50" charset="0"/>
              </a:defRPr>
            </a:lvl1pPr>
          </a:lstStyle>
          <a:p>
            <a:r>
              <a:rPr lang="en-US" dirty="0"/>
              <a:t>Click to edit Master title style</a:t>
            </a:r>
          </a:p>
        </p:txBody>
      </p:sp>
      <p:sp>
        <p:nvSpPr>
          <p:cNvPr id="1048582" name="Subtitle 2"/>
          <p:cNvSpPr>
            <a:spLocks noGrp="1"/>
          </p:cNvSpPr>
          <p:nvPr>
            <p:ph type="subTitle" idx="1"/>
          </p:nvPr>
        </p:nvSpPr>
        <p:spPr>
          <a:xfrm>
            <a:off x="1524000" y="3750365"/>
            <a:ext cx="9144000" cy="1507435"/>
          </a:xfrm>
        </p:spPr>
        <p:txBody>
          <a:bodyPr/>
          <a:lstStyle>
            <a:lvl1pPr marL="0" indent="0" algn="ctr">
              <a:buNone/>
              <a:defRPr sz="2400">
                <a:solidFill>
                  <a:schemeClr val="bg1"/>
                </a:solidFill>
                <a:latin typeface="Alexon RR" panose="020003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48583" name="Date Placeholder 3"/>
          <p:cNvSpPr>
            <a:spLocks noGrp="1"/>
          </p:cNvSpPr>
          <p:nvPr>
            <p:ph type="dt" sz="half" idx="10"/>
          </p:nvPr>
        </p:nvSpPr>
        <p:spPr>
          <a:xfrm>
            <a:off x="767523" y="5653019"/>
            <a:ext cx="2743200" cy="365125"/>
          </a:xfrm>
        </p:spPr>
        <p:txBody>
          <a:bodyPr/>
          <a:lstStyle/>
          <a:p>
            <a:fld id="{7287147D-8531-4EF9-A41A-7503F0AF64C4}" type="datetimeFigureOut">
              <a:rPr lang="en-US" smtClean="0"/>
              <a:t>5/12/2023</a:t>
            </a:fld>
            <a:endParaRPr lang="en-US"/>
          </a:p>
        </p:txBody>
      </p:sp>
      <p:sp>
        <p:nvSpPr>
          <p:cNvPr id="1048584" name="Footer Placeholder 4"/>
          <p:cNvSpPr>
            <a:spLocks noGrp="1"/>
          </p:cNvSpPr>
          <p:nvPr>
            <p:ph type="ftr" sz="quarter" idx="11"/>
          </p:nvPr>
        </p:nvSpPr>
        <p:spPr>
          <a:xfrm>
            <a:off x="4038600" y="5653019"/>
            <a:ext cx="4114800" cy="365125"/>
          </a:xfrm>
        </p:spPr>
        <p:txBody>
          <a:bodyPr/>
          <a:lstStyle/>
          <a:p>
            <a:endParaRPr lang="en-US" dirty="0"/>
          </a:p>
        </p:txBody>
      </p:sp>
      <p:sp>
        <p:nvSpPr>
          <p:cNvPr id="1048585" name="Slide Number Placeholder 5"/>
          <p:cNvSpPr>
            <a:spLocks noGrp="1"/>
          </p:cNvSpPr>
          <p:nvPr>
            <p:ph type="sldNum" sz="quarter" idx="12"/>
          </p:nvPr>
        </p:nvSpPr>
        <p:spPr>
          <a:xfrm>
            <a:off x="8681277" y="5653019"/>
            <a:ext cx="2743200" cy="365125"/>
          </a:xfrm>
        </p:spPr>
        <p:txBody>
          <a:bodyPr/>
          <a:lstStyle/>
          <a:p>
            <a:fld id="{80FA636C-79B5-490E-A768-D9BE77AF68C9}" type="slidenum">
              <a:rPr lang="en-US" smtClean="0"/>
              <a:t>‹#›</a:t>
            </a:fld>
            <a:endParaRPr lang="en-US"/>
          </a:p>
        </p:txBody>
      </p:sp>
      <p:sp>
        <p:nvSpPr>
          <p:cNvPr id="1048586" name="TextBox 12"/>
          <p:cNvSpPr txBox="1"/>
          <p:nvPr userDrawn="1"/>
        </p:nvSpPr>
        <p:spPr>
          <a:xfrm>
            <a:off x="10052877" y="6175689"/>
            <a:ext cx="1944757" cy="646331"/>
          </a:xfrm>
          <a:prstGeom prst="rect">
            <a:avLst/>
          </a:prstGeom>
          <a:solidFill>
            <a:srgbClr val="1B4685"/>
          </a:solidFill>
        </p:spPr>
        <p:txBody>
          <a:bodyPr wrap="square" rtlCol="0">
            <a:spAutoFit/>
          </a:bodyPr>
          <a:lstStyle/>
          <a:p>
            <a:endParaRPr lang="en-US" sz="1800" dirty="0"/>
          </a:p>
          <a:p>
            <a:endParaRPr lang="en-US" sz="1800" dirty="0"/>
          </a:p>
        </p:txBody>
      </p:sp>
      <p:pic>
        <p:nvPicPr>
          <p:cNvPr id="2097153" name="Picture 13"/>
          <p:cNvPicPr>
            <a:picLocks noChangeAspect="1"/>
          </p:cNvPicPr>
          <p:nvPr userDrawn="1"/>
        </p:nvPicPr>
        <p:blipFill>
          <a:blip r:embed="rId3" cstate="print"/>
          <a:stretch>
            <a:fillRect/>
          </a:stretch>
        </p:blipFill>
        <p:spPr>
          <a:xfrm>
            <a:off x="-13252" y="-9938"/>
            <a:ext cx="2174465" cy="1537250"/>
          </a:xfrm>
          <a:prstGeom prst="rect">
            <a:avLst/>
          </a:prstGeom>
        </p:spPr>
      </p:pic>
      <p:sp>
        <p:nvSpPr>
          <p:cNvPr id="1048587" name="TextBox 14"/>
          <p:cNvSpPr txBox="1"/>
          <p:nvPr userDrawn="1"/>
        </p:nvSpPr>
        <p:spPr>
          <a:xfrm>
            <a:off x="1895890" y="401018"/>
            <a:ext cx="1814720"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048689" name="Date Placeholder 2"/>
          <p:cNvSpPr>
            <a:spLocks noGrp="1"/>
          </p:cNvSpPr>
          <p:nvPr>
            <p:ph type="dt" sz="half" idx="10"/>
          </p:nvPr>
        </p:nvSpPr>
        <p:spPr/>
        <p:txBody>
          <a:bodyPr/>
          <a:lstStyle/>
          <a:p>
            <a:fld id="{7287147D-8531-4EF9-A41A-7503F0AF64C4}" type="datetimeFigureOut">
              <a:rPr lang="en-US" smtClean="0"/>
              <a:t>5/12/2023</a:t>
            </a:fld>
            <a:endParaRPr lang="en-US"/>
          </a:p>
        </p:txBody>
      </p:sp>
      <p:sp>
        <p:nvSpPr>
          <p:cNvPr id="1048690" name="Footer Placeholder 3"/>
          <p:cNvSpPr>
            <a:spLocks noGrp="1"/>
          </p:cNvSpPr>
          <p:nvPr>
            <p:ph type="ftr" sz="quarter" idx="11"/>
          </p:nvPr>
        </p:nvSpPr>
        <p:spPr/>
        <p:txBody>
          <a:bodyPr/>
          <a:lstStyle/>
          <a:p>
            <a:endParaRPr lang="en-US"/>
          </a:p>
        </p:txBody>
      </p:sp>
      <p:sp>
        <p:nvSpPr>
          <p:cNvPr id="1048691" name="Slide Number Placeholder 4"/>
          <p:cNvSpPr>
            <a:spLocks noGrp="1"/>
          </p:cNvSpPr>
          <p:nvPr>
            <p:ph type="sldNum" sz="quarter" idx="12"/>
          </p:nvPr>
        </p:nvSpPr>
        <p:spPr/>
        <p:txBody>
          <a:bodyPr/>
          <a:lstStyle/>
          <a:p>
            <a:fld id="{80FA636C-79B5-490E-A768-D9BE77AF68C9}" type="slidenum">
              <a:rPr lang="en-US" smtClean="0"/>
              <a:t>‹#›</a:t>
            </a:fld>
            <a:endParaRPr lang="en-US"/>
          </a:p>
        </p:txBody>
      </p:sp>
      <p:pic>
        <p:nvPicPr>
          <p:cNvPr id="2097199" name="Picture 5"/>
          <p:cNvPicPr>
            <a:picLocks noChangeAspect="1"/>
          </p:cNvPicPr>
          <p:nvPr userDrawn="1"/>
        </p:nvPicPr>
        <p:blipFill>
          <a:blip r:embed="rId2"/>
          <a:stretch>
            <a:fillRect/>
          </a:stretch>
        </p:blipFill>
        <p:spPr>
          <a:xfrm>
            <a:off x="7620000" y="4879076"/>
            <a:ext cx="5080000" cy="1978925"/>
          </a:xfrm>
          <a:prstGeom prst="rect">
            <a:avLst/>
          </a:prstGeom>
          <a:noFill/>
        </p:spPr>
      </p:pic>
      <p:sp>
        <p:nvSpPr>
          <p:cNvPr id="1048692" name="Text Placeholder 2"/>
          <p:cNvSpPr>
            <a:spLocks noGrp="1"/>
          </p:cNvSpPr>
          <p:nvPr>
            <p:ph idx="1"/>
          </p:nvPr>
        </p:nvSpPr>
        <p:spPr>
          <a:xfrm>
            <a:off x="144674" y="1232453"/>
            <a:ext cx="11852961"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693" name="Title 1"/>
          <p:cNvSpPr>
            <a:spLocks noGrp="1"/>
          </p:cNvSpPr>
          <p:nvPr>
            <p:ph type="title"/>
          </p:nvPr>
        </p:nvSpPr>
        <p:spPr>
          <a:xfrm>
            <a:off x="157926" y="113336"/>
            <a:ext cx="11804921" cy="999848"/>
          </a:xfrm>
        </p:spPr>
        <p:txBody>
          <a:bodyPr/>
          <a:lstStyle>
            <a:lvl1pPr algn="ctr"/>
          </a:lstStyle>
          <a:p>
            <a:r>
              <a:rPr lang="en-US" dirty="0"/>
              <a:t>Click to edit Master title style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1" name=""/>
        <p:cNvGrpSpPr/>
        <p:nvPr/>
      </p:nvGrpSpPr>
      <p:grpSpPr>
        <a:xfrm>
          <a:off x="0" y="0"/>
          <a:ext cx="0" cy="0"/>
          <a:chOff x="0" y="0"/>
          <a:chExt cx="0" cy="0"/>
        </a:xfrm>
      </p:grpSpPr>
      <p:pic>
        <p:nvPicPr>
          <p:cNvPr id="2097188" name="Picture 14"/>
          <p:cNvPicPr>
            <a:picLocks noChangeAspect="1"/>
          </p:cNvPicPr>
          <p:nvPr userDrawn="1"/>
        </p:nvPicPr>
        <p:blipFill>
          <a:blip r:embed="rId2"/>
          <a:stretch>
            <a:fillRect/>
          </a:stretch>
        </p:blipFill>
        <p:spPr>
          <a:xfrm>
            <a:off x="7397197" y="4776524"/>
            <a:ext cx="5445311" cy="2121233"/>
          </a:xfrm>
          <a:prstGeom prst="rect">
            <a:avLst/>
          </a:prstGeom>
        </p:spPr>
      </p:pic>
      <p:sp>
        <p:nvSpPr>
          <p:cNvPr id="1048642"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5/12/2023</a:t>
            </a:fld>
            <a:endParaRPr lang="en-US" dirty="0"/>
          </a:p>
        </p:txBody>
      </p:sp>
      <p:sp>
        <p:nvSpPr>
          <p:cNvPr id="1048643"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1048644"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45" name="Title 1"/>
          <p:cNvSpPr>
            <a:spLocks noGrp="1"/>
          </p:cNvSpPr>
          <p:nvPr>
            <p:ph type="title"/>
          </p:nvPr>
        </p:nvSpPr>
        <p:spPr>
          <a:xfrm>
            <a:off x="2791791" y="113336"/>
            <a:ext cx="9157803" cy="891207"/>
          </a:xfrm>
        </p:spPr>
        <p:txBody>
          <a:bodyPr/>
          <a:lstStyle>
            <a:lvl1pPr>
              <a:defRPr>
                <a:solidFill>
                  <a:schemeClr val="bg1"/>
                </a:solidFill>
              </a:defRPr>
            </a:lvl1pPr>
          </a:lstStyle>
          <a:p>
            <a:r>
              <a:rPr lang="en-US" dirty="0"/>
              <a:t>Click to edit Master title style</a:t>
            </a:r>
          </a:p>
        </p:txBody>
      </p:sp>
      <p:sp>
        <p:nvSpPr>
          <p:cNvPr id="1048646" name="Text Placeholder 2"/>
          <p:cNvSpPr>
            <a:spLocks noGrp="1"/>
          </p:cNvSpPr>
          <p:nvPr>
            <p:ph idx="1"/>
          </p:nvPr>
        </p:nvSpPr>
        <p:spPr>
          <a:xfrm>
            <a:off x="194367" y="1126435"/>
            <a:ext cx="11803269" cy="5327374"/>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097189" name="Picture 1"/>
          <p:cNvPicPr>
            <a:picLocks noChangeAspect="1"/>
          </p:cNvPicPr>
          <p:nvPr userDrawn="1"/>
        </p:nvPicPr>
        <p:blipFill>
          <a:blip r:embed="rId3" cstate="print"/>
          <a:stretch>
            <a:fillRect/>
          </a:stretch>
        </p:blipFill>
        <p:spPr>
          <a:xfrm>
            <a:off x="-198862" y="-507862"/>
            <a:ext cx="2796288" cy="197685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1" name=""/>
        <p:cNvGrpSpPr/>
        <p:nvPr/>
      </p:nvGrpSpPr>
      <p:grpSpPr>
        <a:xfrm>
          <a:off x="0" y="0"/>
          <a:ext cx="0" cy="0"/>
          <a:chOff x="0" y="0"/>
          <a:chExt cx="0" cy="0"/>
        </a:xfrm>
      </p:grpSpPr>
      <p:sp>
        <p:nvSpPr>
          <p:cNvPr id="1048684"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5/12/2023</a:t>
            </a:fld>
            <a:endParaRPr lang="en-US" dirty="0"/>
          </a:p>
        </p:txBody>
      </p:sp>
      <p:sp>
        <p:nvSpPr>
          <p:cNvPr id="1048685"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1048686"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87" name="Title 1"/>
          <p:cNvSpPr>
            <a:spLocks noGrp="1"/>
          </p:cNvSpPr>
          <p:nvPr>
            <p:ph type="title"/>
          </p:nvPr>
        </p:nvSpPr>
        <p:spPr>
          <a:xfrm>
            <a:off x="2791791" y="113336"/>
            <a:ext cx="9157803" cy="891207"/>
          </a:xfrm>
        </p:spPr>
        <p:txBody>
          <a:bodyPr/>
          <a:lstStyle>
            <a:lvl1pPr>
              <a:defRPr>
                <a:solidFill>
                  <a:schemeClr val="bg1"/>
                </a:solidFill>
              </a:defRPr>
            </a:lvl1pPr>
          </a:lstStyle>
          <a:p>
            <a:r>
              <a:rPr lang="en-US" dirty="0"/>
              <a:t>Click to edit Master title style</a:t>
            </a:r>
          </a:p>
        </p:txBody>
      </p:sp>
      <p:sp>
        <p:nvSpPr>
          <p:cNvPr id="1048688" name="Text Placeholder 2"/>
          <p:cNvSpPr>
            <a:spLocks noGrp="1"/>
          </p:cNvSpPr>
          <p:nvPr>
            <p:ph idx="1"/>
          </p:nvPr>
        </p:nvSpPr>
        <p:spPr>
          <a:xfrm>
            <a:off x="212035" y="1139687"/>
            <a:ext cx="1173755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097198" name="Picture 7"/>
          <p:cNvPicPr>
            <a:picLocks noChangeAspect="1"/>
          </p:cNvPicPr>
          <p:nvPr userDrawn="1"/>
        </p:nvPicPr>
        <p:blipFill>
          <a:blip r:embed="rId2" cstate="print"/>
          <a:stretch>
            <a:fillRect/>
          </a:stretch>
        </p:blipFill>
        <p:spPr>
          <a:xfrm>
            <a:off x="-198862" y="-507862"/>
            <a:ext cx="2796288" cy="197685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Custom Layout">
    <p:bg>
      <p:bgPr>
        <a:gradFill>
          <a:gsLst>
            <a:gs pos="0">
              <a:schemeClr val="tx2">
                <a:lumMod val="60000"/>
                <a:lumOff val="40000"/>
              </a:schemeClr>
            </a:gs>
            <a:gs pos="11000">
              <a:srgbClr val="0087E6"/>
            </a:gs>
            <a:gs pos="60000">
              <a:srgbClr val="005CBF"/>
            </a:gs>
            <a:gs pos="100000">
              <a:schemeClr val="tx2">
                <a:lumMod val="75000"/>
              </a:schemeClr>
            </a:gs>
          </a:gsLst>
          <a:path path="rect">
            <a:fillToRect l="100000" t="100000"/>
          </a:path>
        </a:gradFill>
        <a:effectLst/>
      </p:bgPr>
    </p:bg>
    <p:spTree>
      <p:nvGrpSpPr>
        <p:cNvPr id="1" name=""/>
        <p:cNvGrpSpPr/>
        <p:nvPr/>
      </p:nvGrpSpPr>
      <p:grpSpPr>
        <a:xfrm>
          <a:off x="0" y="0"/>
          <a:ext cx="0" cy="0"/>
          <a:chOff x="0" y="0"/>
          <a:chExt cx="0" cy="0"/>
        </a:xfrm>
      </p:grpSpPr>
      <p:pic>
        <p:nvPicPr>
          <p:cNvPr id="2097185" name="Picture 14"/>
          <p:cNvPicPr>
            <a:picLocks noChangeAspect="1"/>
          </p:cNvPicPr>
          <p:nvPr userDrawn="1"/>
        </p:nvPicPr>
        <p:blipFill>
          <a:blip r:embed="rId2"/>
          <a:stretch>
            <a:fillRect/>
          </a:stretch>
        </p:blipFill>
        <p:spPr>
          <a:xfrm>
            <a:off x="7397197" y="4776524"/>
            <a:ext cx="5445311" cy="2121233"/>
          </a:xfrm>
          <a:prstGeom prst="rect">
            <a:avLst/>
          </a:prstGeom>
        </p:spPr>
      </p:pic>
      <p:sp>
        <p:nvSpPr>
          <p:cNvPr id="1048626" name="Date Placeholder 2"/>
          <p:cNvSpPr>
            <a:spLocks noGrp="1"/>
          </p:cNvSpPr>
          <p:nvPr>
            <p:ph type="dt" sz="half" idx="10"/>
          </p:nvPr>
        </p:nvSpPr>
        <p:spPr/>
        <p:txBody>
          <a:bodyPr/>
          <a:lstStyle>
            <a:lvl1pPr>
              <a:defRPr>
                <a:solidFill>
                  <a:schemeClr val="bg1"/>
                </a:solidFill>
              </a:defRPr>
            </a:lvl1pPr>
          </a:lstStyle>
          <a:p>
            <a:fld id="{7287147D-8531-4EF9-A41A-7503F0AF64C4}" type="datetimeFigureOut">
              <a:rPr lang="en-US" smtClean="0"/>
              <a:t>5/12/2023</a:t>
            </a:fld>
            <a:endParaRPr lang="en-US" dirty="0"/>
          </a:p>
        </p:txBody>
      </p:sp>
      <p:sp>
        <p:nvSpPr>
          <p:cNvPr id="1048627"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1048628" name="Slide Number Placeholder 4"/>
          <p:cNvSpPr>
            <a:spLocks noGrp="1"/>
          </p:cNvSpPr>
          <p:nvPr>
            <p:ph type="sldNum" sz="quarter" idx="12"/>
          </p:nvPr>
        </p:nvSpPr>
        <p:spPr/>
        <p:txBody>
          <a:bodyPr/>
          <a:lstStyle>
            <a:lvl1pPr>
              <a:defRPr>
                <a:solidFill>
                  <a:schemeClr val="tx1"/>
                </a:solidFill>
              </a:defRPr>
            </a:lvl1pPr>
          </a:lstStyle>
          <a:p>
            <a:fld id="{80FA636C-79B5-490E-A768-D9BE77AF68C9}" type="slidenum">
              <a:rPr lang="en-US" smtClean="0"/>
              <a:t>‹#›</a:t>
            </a:fld>
            <a:endParaRPr lang="en-US"/>
          </a:p>
        </p:txBody>
      </p:sp>
      <p:sp>
        <p:nvSpPr>
          <p:cNvPr id="1048629" name="Title 1"/>
          <p:cNvSpPr>
            <a:spLocks noGrp="1"/>
          </p:cNvSpPr>
          <p:nvPr>
            <p:ph type="title"/>
          </p:nvPr>
        </p:nvSpPr>
        <p:spPr>
          <a:xfrm>
            <a:off x="212035" y="113336"/>
            <a:ext cx="11737559" cy="891207"/>
          </a:xfrm>
        </p:spPr>
        <p:txBody>
          <a:bodyPr/>
          <a:lstStyle>
            <a:lvl1pPr>
              <a:defRPr>
                <a:solidFill>
                  <a:schemeClr val="bg1"/>
                </a:solidFill>
              </a:defRPr>
            </a:lvl1pPr>
          </a:lstStyle>
          <a:p>
            <a:r>
              <a:rPr lang="en-US" dirty="0"/>
              <a:t>Click to edit Master title style</a:t>
            </a:r>
          </a:p>
        </p:txBody>
      </p:sp>
      <p:sp>
        <p:nvSpPr>
          <p:cNvPr id="1048630" name="Text Placeholder 2"/>
          <p:cNvSpPr>
            <a:spLocks noGrp="1"/>
          </p:cNvSpPr>
          <p:nvPr>
            <p:ph idx="1"/>
          </p:nvPr>
        </p:nvSpPr>
        <p:spPr>
          <a:xfrm>
            <a:off x="212035" y="1139687"/>
            <a:ext cx="11737559" cy="5399226"/>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097201" name="Picture 9"/>
          <p:cNvPicPr>
            <a:picLocks noChangeAspect="1"/>
          </p:cNvPicPr>
          <p:nvPr userDrawn="1"/>
        </p:nvPicPr>
        <p:blipFill>
          <a:blip r:embed="rId2" cstate="print"/>
          <a:stretch>
            <a:fillRect/>
          </a:stretch>
        </p:blipFill>
        <p:spPr>
          <a:xfrm>
            <a:off x="193261" y="100084"/>
            <a:ext cx="11844130" cy="6661990"/>
          </a:xfrm>
          <a:prstGeom prst="rect">
            <a:avLst/>
          </a:prstGeom>
        </p:spPr>
      </p:pic>
      <p:sp>
        <p:nvSpPr>
          <p:cNvPr id="1048699"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700"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701" name="Content Placeholder 2"/>
          <p:cNvSpPr>
            <a:spLocks noGrp="1"/>
          </p:cNvSpPr>
          <p:nvPr>
            <p:ph sz="half" idx="1"/>
          </p:nvPr>
        </p:nvSpPr>
        <p:spPr>
          <a:xfrm>
            <a:off x="234677" y="1285462"/>
            <a:ext cx="5785124" cy="489150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702" name="Content Placeholder 3"/>
          <p:cNvSpPr>
            <a:spLocks noGrp="1"/>
          </p:cNvSpPr>
          <p:nvPr>
            <p:ph sz="half" idx="2"/>
          </p:nvPr>
        </p:nvSpPr>
        <p:spPr>
          <a:xfrm>
            <a:off x="6172200" y="1285463"/>
            <a:ext cx="5825435" cy="48915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703" name="Title 1"/>
          <p:cNvSpPr>
            <a:spLocks noGrp="1"/>
          </p:cNvSpPr>
          <p:nvPr>
            <p:ph type="title"/>
          </p:nvPr>
        </p:nvSpPr>
        <p:spPr>
          <a:xfrm>
            <a:off x="193262"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097191" name="Picture 10"/>
          <p:cNvPicPr>
            <a:picLocks noChangeAspect="1"/>
          </p:cNvPicPr>
          <p:nvPr userDrawn="1"/>
        </p:nvPicPr>
        <p:blipFill>
          <a:blip r:embed="rId2" cstate="print"/>
          <a:stretch>
            <a:fillRect/>
          </a:stretch>
        </p:blipFill>
        <p:spPr>
          <a:xfrm>
            <a:off x="166757" y="100084"/>
            <a:ext cx="11844130" cy="6661990"/>
          </a:xfrm>
          <a:prstGeom prst="rect">
            <a:avLst/>
          </a:prstGeom>
        </p:spPr>
      </p:pic>
      <p:sp>
        <p:nvSpPr>
          <p:cNvPr id="1048652"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53"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654" name="Text Placeholder 2"/>
          <p:cNvSpPr>
            <a:spLocks noGrp="1"/>
          </p:cNvSpPr>
          <p:nvPr>
            <p:ph type="body" idx="1"/>
          </p:nvPr>
        </p:nvSpPr>
        <p:spPr>
          <a:xfrm>
            <a:off x="166757" y="1269207"/>
            <a:ext cx="5830819"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48655" name="Content Placeholder 3"/>
          <p:cNvSpPr>
            <a:spLocks noGrp="1"/>
          </p:cNvSpPr>
          <p:nvPr>
            <p:ph sz="half" idx="2"/>
          </p:nvPr>
        </p:nvSpPr>
        <p:spPr>
          <a:xfrm>
            <a:off x="166757" y="2213391"/>
            <a:ext cx="5830819"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656" name="Text Placeholder 4"/>
          <p:cNvSpPr>
            <a:spLocks noGrp="1"/>
          </p:cNvSpPr>
          <p:nvPr>
            <p:ph type="body" sz="quarter" idx="3"/>
          </p:nvPr>
        </p:nvSpPr>
        <p:spPr>
          <a:xfrm>
            <a:off x="6172200" y="1269207"/>
            <a:ext cx="5825435" cy="82391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048657" name="Content Placeholder 5"/>
          <p:cNvSpPr>
            <a:spLocks noGrp="1"/>
          </p:cNvSpPr>
          <p:nvPr>
            <p:ph sz="quarter" idx="4"/>
          </p:nvPr>
        </p:nvSpPr>
        <p:spPr>
          <a:xfrm>
            <a:off x="6172200" y="2213391"/>
            <a:ext cx="5825435" cy="39762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658" name="Title 1"/>
          <p:cNvSpPr>
            <a:spLocks noGrp="1"/>
          </p:cNvSpPr>
          <p:nvPr>
            <p:ph type="title"/>
          </p:nvPr>
        </p:nvSpPr>
        <p:spPr>
          <a:xfrm>
            <a:off x="166758"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2097204" name="Picture 8"/>
          <p:cNvPicPr>
            <a:picLocks noChangeAspect="1"/>
          </p:cNvPicPr>
          <p:nvPr userDrawn="1"/>
        </p:nvPicPr>
        <p:blipFill>
          <a:blip r:embed="rId2" cstate="print"/>
          <a:stretch>
            <a:fillRect/>
          </a:stretch>
        </p:blipFill>
        <p:spPr>
          <a:xfrm>
            <a:off x="144674" y="113335"/>
            <a:ext cx="11852961" cy="6667291"/>
          </a:xfrm>
          <a:prstGeom prst="rect">
            <a:avLst/>
          </a:prstGeom>
        </p:spPr>
      </p:pic>
      <p:sp>
        <p:nvSpPr>
          <p:cNvPr id="1048709"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710"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711"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1048712"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48713" name="Text Placeholder 3"/>
          <p:cNvSpPr>
            <a:spLocks noGrp="1"/>
          </p:cNvSpPr>
          <p:nvPr>
            <p:ph type="body" sz="half" idx="2"/>
          </p:nvPr>
        </p:nvSpPr>
        <p:spPr>
          <a:xfrm>
            <a:off x="839788" y="2057400"/>
            <a:ext cx="3932237"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097197" name="Picture 7"/>
          <p:cNvPicPr>
            <a:picLocks noChangeAspect="1"/>
          </p:cNvPicPr>
          <p:nvPr userDrawn="1"/>
        </p:nvPicPr>
        <p:blipFill>
          <a:blip r:embed="rId2" cstate="print"/>
          <a:stretch>
            <a:fillRect/>
          </a:stretch>
        </p:blipFill>
        <p:spPr>
          <a:xfrm>
            <a:off x="166757" y="100084"/>
            <a:ext cx="11844130" cy="6661990"/>
          </a:xfrm>
          <a:prstGeom prst="rect">
            <a:avLst/>
          </a:prstGeom>
        </p:spPr>
      </p:pic>
      <p:sp>
        <p:nvSpPr>
          <p:cNvPr id="1048679"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80"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681" name="Title 1"/>
          <p:cNvSpPr>
            <a:spLocks noGrp="1"/>
          </p:cNvSpPr>
          <p:nvPr>
            <p:ph type="title"/>
          </p:nvPr>
        </p:nvSpPr>
        <p:spPr>
          <a:xfrm>
            <a:off x="839788" y="457200"/>
            <a:ext cx="3932237" cy="1600200"/>
          </a:xfrm>
          <a:solidFill>
            <a:srgbClr val="1B4685"/>
          </a:solidFill>
        </p:spPr>
        <p:txBody>
          <a:bodyPr anchor="b"/>
          <a:lstStyle>
            <a:lvl1pPr>
              <a:defRPr sz="3200">
                <a:solidFill>
                  <a:schemeClr val="bg1"/>
                </a:solidFill>
              </a:defRPr>
            </a:lvl1pPr>
          </a:lstStyle>
          <a:p>
            <a:r>
              <a:rPr lang="en-US" dirty="0"/>
              <a:t>Click to edit Master title style</a:t>
            </a:r>
          </a:p>
        </p:txBody>
      </p:sp>
      <p:sp>
        <p:nvSpPr>
          <p:cNvPr id="1048682"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48683" name="Text Placeholder 3"/>
          <p:cNvSpPr>
            <a:spLocks noGrp="1"/>
          </p:cNvSpPr>
          <p:nvPr>
            <p:ph type="body" sz="half" idx="2"/>
          </p:nvPr>
        </p:nvSpPr>
        <p:spPr>
          <a:xfrm>
            <a:off x="839788" y="2057400"/>
            <a:ext cx="3932237" cy="3811588"/>
          </a:xfrm>
          <a:solidFill>
            <a:srgbClr val="FFC000"/>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2097186" name="Picture 6"/>
          <p:cNvPicPr>
            <a:picLocks noChangeAspect="1"/>
          </p:cNvPicPr>
          <p:nvPr userDrawn="1"/>
        </p:nvPicPr>
        <p:blipFill>
          <a:blip r:embed="rId2" cstate="print"/>
          <a:stretch>
            <a:fillRect/>
          </a:stretch>
        </p:blipFill>
        <p:spPr>
          <a:xfrm>
            <a:off x="144674" y="113335"/>
            <a:ext cx="11852961" cy="6667291"/>
          </a:xfrm>
          <a:prstGeom prst="rect">
            <a:avLst/>
          </a:prstGeom>
        </p:spPr>
      </p:pic>
      <p:sp>
        <p:nvSpPr>
          <p:cNvPr id="1048632"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33"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634" name="Vertical Text Placeholder 2"/>
          <p:cNvSpPr>
            <a:spLocks noGrp="1"/>
          </p:cNvSpPr>
          <p:nvPr>
            <p:ph type="body" orient="vert" idx="1"/>
          </p:nvPr>
        </p:nvSpPr>
        <p:spPr>
          <a:xfrm>
            <a:off x="166758" y="1298713"/>
            <a:ext cx="11830877" cy="4878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48635" name="Title 1"/>
          <p:cNvSpPr>
            <a:spLocks noGrp="1"/>
          </p:cNvSpPr>
          <p:nvPr>
            <p:ph type="title"/>
          </p:nvPr>
        </p:nvSpPr>
        <p:spPr>
          <a:xfrm>
            <a:off x="166758" y="113336"/>
            <a:ext cx="11830877" cy="1035601"/>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2097195" name="Picture 9"/>
          <p:cNvPicPr>
            <a:picLocks noChangeAspect="1"/>
          </p:cNvPicPr>
          <p:nvPr userDrawn="1"/>
        </p:nvPicPr>
        <p:blipFill>
          <a:blip r:embed="rId2" cstate="print"/>
          <a:stretch>
            <a:fillRect/>
          </a:stretch>
        </p:blipFill>
        <p:spPr>
          <a:xfrm>
            <a:off x="144674" y="113335"/>
            <a:ext cx="11852961" cy="6667291"/>
          </a:xfrm>
          <a:prstGeom prst="rect">
            <a:avLst/>
          </a:prstGeom>
        </p:spPr>
      </p:pic>
      <p:sp>
        <p:nvSpPr>
          <p:cNvPr id="1048671"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72"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673" name="Vertical Title 1"/>
          <p:cNvSpPr>
            <a:spLocks noGrp="1"/>
          </p:cNvSpPr>
          <p:nvPr>
            <p:ph type="title" orient="vert"/>
          </p:nvPr>
        </p:nvSpPr>
        <p:spPr>
          <a:xfrm>
            <a:off x="9361005" y="365125"/>
            <a:ext cx="2628900" cy="5571849"/>
          </a:xfrm>
          <a:solidFill>
            <a:srgbClr val="1B4685"/>
          </a:solidFill>
        </p:spPr>
        <p:txBody>
          <a:bodyPr vert="eaVert"/>
          <a:lstStyle>
            <a:lvl1pPr>
              <a:defRPr>
                <a:solidFill>
                  <a:schemeClr val="bg1"/>
                </a:solidFill>
              </a:defRPr>
            </a:lvl1pPr>
          </a:lstStyle>
          <a:p>
            <a:r>
              <a:rPr lang="en-US" dirty="0"/>
              <a:t>Click to edit Master title style</a:t>
            </a:r>
          </a:p>
        </p:txBody>
      </p:sp>
      <p:sp>
        <p:nvSpPr>
          <p:cNvPr id="1048674" name="Vertical Text Placeholder 2"/>
          <p:cNvSpPr>
            <a:spLocks noGrp="1"/>
          </p:cNvSpPr>
          <p:nvPr>
            <p:ph type="body" orient="vert" idx="1"/>
          </p:nvPr>
        </p:nvSpPr>
        <p:spPr>
          <a:xfrm>
            <a:off x="166758" y="365126"/>
            <a:ext cx="8986077" cy="5571849"/>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097155" name="Picture 5"/>
          <p:cNvPicPr>
            <a:picLocks noChangeAspect="1"/>
          </p:cNvPicPr>
          <p:nvPr userDrawn="1"/>
        </p:nvPicPr>
        <p:blipFill>
          <a:blip r:embed="rId2" cstate="print"/>
          <a:stretch>
            <a:fillRect/>
          </a:stretch>
        </p:blipFill>
        <p:spPr>
          <a:xfrm>
            <a:off x="153505" y="100084"/>
            <a:ext cx="11844130" cy="6661990"/>
          </a:xfrm>
          <a:prstGeom prst="rect">
            <a:avLst/>
          </a:prstGeom>
        </p:spPr>
      </p:pic>
      <p:sp>
        <p:nvSpPr>
          <p:cNvPr id="1048591"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1048592"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593" name="Footer Placeholder 4"/>
          <p:cNvSpPr>
            <a:spLocks noGrp="1"/>
          </p:cNvSpPr>
          <p:nvPr>
            <p:ph type="ftr" sz="quarter" idx="11"/>
          </p:nvPr>
        </p:nvSpPr>
        <p:spPr>
          <a:xfrm>
            <a:off x="4024796" y="5963342"/>
            <a:ext cx="4114800" cy="365125"/>
          </a:xfrm>
        </p:spPr>
        <p:txBody>
          <a:bodyPr/>
          <a:lstStyle/>
          <a:p>
            <a:endParaRPr lang="en-US" dirty="0"/>
          </a:p>
        </p:txBody>
      </p:sp>
      <p:sp>
        <p:nvSpPr>
          <p:cNvPr id="1048594"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595"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97192" name="Picture 8"/>
          <p:cNvPicPr>
            <a:picLocks noChangeAspect="1"/>
          </p:cNvPicPr>
          <p:nvPr userDrawn="1"/>
        </p:nvPicPr>
        <p:blipFill>
          <a:blip r:embed="rId2" cstate="print"/>
          <a:stretch>
            <a:fillRect/>
          </a:stretch>
        </p:blipFill>
        <p:spPr>
          <a:xfrm>
            <a:off x="0" y="0"/>
            <a:ext cx="12192000" cy="6858000"/>
          </a:xfrm>
          <a:prstGeom prst="rect">
            <a:avLst/>
          </a:prstGeom>
        </p:spPr>
      </p:pic>
      <p:sp>
        <p:nvSpPr>
          <p:cNvPr id="1048659" name="Title 1"/>
          <p:cNvSpPr>
            <a:spLocks noGrp="1"/>
          </p:cNvSpPr>
          <p:nvPr>
            <p:ph type="title"/>
          </p:nvPr>
        </p:nvSpPr>
        <p:spPr>
          <a:xfrm>
            <a:off x="831851" y="1709740"/>
            <a:ext cx="10515600" cy="2852737"/>
          </a:xfrm>
        </p:spPr>
        <p:txBody>
          <a:bodyPr anchor="b"/>
          <a:lstStyle>
            <a:lvl1pPr>
              <a:defRPr sz="6000">
                <a:solidFill>
                  <a:schemeClr val="bg1"/>
                </a:solidFill>
              </a:defRPr>
            </a:lvl1pPr>
          </a:lstStyle>
          <a:p>
            <a:r>
              <a:rPr lang="en-US" dirty="0"/>
              <a:t>Click to edit Master title style</a:t>
            </a:r>
          </a:p>
        </p:txBody>
      </p:sp>
      <p:sp>
        <p:nvSpPr>
          <p:cNvPr id="1048660" name="Text Placeholder 2"/>
          <p:cNvSpPr>
            <a:spLocks noGrp="1"/>
          </p:cNvSpPr>
          <p:nvPr>
            <p:ph type="body" idx="1"/>
          </p:nvPr>
        </p:nvSpPr>
        <p:spPr>
          <a:xfrm>
            <a:off x="831851" y="4589465"/>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048661" name="Date Placeholder 3"/>
          <p:cNvSpPr>
            <a:spLocks noGrp="1"/>
          </p:cNvSpPr>
          <p:nvPr>
            <p:ph type="dt" sz="half" idx="10"/>
          </p:nvPr>
        </p:nvSpPr>
        <p:spPr>
          <a:xfrm>
            <a:off x="838200" y="6356352"/>
            <a:ext cx="1211469" cy="365125"/>
          </a:xfrm>
        </p:spPr>
        <p:txBody>
          <a:bodyPr/>
          <a:lstStyle/>
          <a:p>
            <a:fld id="{7287147D-8531-4EF9-A41A-7503F0AF64C4}" type="datetimeFigureOut">
              <a:rPr lang="en-US" smtClean="0"/>
              <a:t>5/12/2023</a:t>
            </a:fld>
            <a:endParaRPr lang="en-US" dirty="0"/>
          </a:p>
        </p:txBody>
      </p:sp>
      <p:sp>
        <p:nvSpPr>
          <p:cNvPr id="1048662" name="Slide Number Placeholder 5"/>
          <p:cNvSpPr>
            <a:spLocks noGrp="1"/>
          </p:cNvSpPr>
          <p:nvPr>
            <p:ph type="sldNum" sz="quarter" idx="12"/>
          </p:nvPr>
        </p:nvSpPr>
        <p:spPr>
          <a:xfrm>
            <a:off x="2159277" y="6356352"/>
            <a:ext cx="504687" cy="365125"/>
          </a:xfrm>
        </p:spPr>
        <p:txBody>
          <a:bodyPr/>
          <a:lstStyle/>
          <a:p>
            <a:fld id="{80FA636C-79B5-490E-A768-D9BE77AF68C9}" type="slidenum">
              <a:rPr lang="en-US" smtClean="0"/>
              <a:t>‹#›</a:t>
            </a:fld>
            <a:endParaRPr lang="en-US"/>
          </a:p>
        </p:txBody>
      </p:sp>
      <p:pic>
        <p:nvPicPr>
          <p:cNvPr id="2097193" name="Picture 9"/>
          <p:cNvPicPr>
            <a:picLocks noChangeAspect="1"/>
          </p:cNvPicPr>
          <p:nvPr userDrawn="1"/>
        </p:nvPicPr>
        <p:blipFill>
          <a:blip r:embed="rId3" cstate="print"/>
          <a:stretch>
            <a:fillRect/>
          </a:stretch>
        </p:blipFill>
        <p:spPr>
          <a:xfrm>
            <a:off x="-13252" y="3314"/>
            <a:ext cx="2174465" cy="1537250"/>
          </a:xfrm>
          <a:prstGeom prst="rect">
            <a:avLst/>
          </a:prstGeom>
        </p:spPr>
      </p:pic>
      <p:sp>
        <p:nvSpPr>
          <p:cNvPr id="1048663" name="TextBox 10"/>
          <p:cNvSpPr txBox="1"/>
          <p:nvPr userDrawn="1"/>
        </p:nvSpPr>
        <p:spPr>
          <a:xfrm>
            <a:off x="1895890" y="414270"/>
            <a:ext cx="1814720" cy="830997"/>
          </a:xfrm>
          <a:prstGeom prst="rect">
            <a:avLst/>
          </a:prstGeom>
          <a:noFill/>
        </p:spPr>
        <p:txBody>
          <a:bodyPr wrap="square" rtlCol="0">
            <a:spAutoFit/>
          </a:bodyPr>
          <a:lstStyle/>
          <a:p>
            <a:r>
              <a:rPr lang="en-US" sz="1600" dirty="0">
                <a:solidFill>
                  <a:schemeClr val="accent4"/>
                </a:solidFill>
                <a:latin typeface="Alexon RR" panose="02000300000000000000" pitchFamily="50" charset="0"/>
              </a:rPr>
              <a:t>UNIVERSITAS MUHAMMADIYAH SIDOARJO</a:t>
            </a:r>
          </a:p>
        </p:txBody>
      </p:sp>
      <p:sp>
        <p:nvSpPr>
          <p:cNvPr id="1048664" name="TextBox 13"/>
          <p:cNvSpPr txBox="1"/>
          <p:nvPr userDrawn="1"/>
        </p:nvSpPr>
        <p:spPr>
          <a:xfrm>
            <a:off x="10052877" y="6175689"/>
            <a:ext cx="1944757" cy="646331"/>
          </a:xfrm>
          <a:prstGeom prst="rect">
            <a:avLst/>
          </a:prstGeom>
          <a:solidFill>
            <a:srgbClr val="1B4685"/>
          </a:solidFill>
        </p:spPr>
        <p:txBody>
          <a:bodyPr wrap="square" rtlCol="0">
            <a:spAutoFit/>
          </a:bodyPr>
          <a:lstStyle/>
          <a:p>
            <a:endParaRPr lang="en-US" sz="1800" dirty="0"/>
          </a:p>
          <a:p>
            <a:endParaRPr lang="en-US" sz="1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097200" name="Picture 5"/>
          <p:cNvPicPr>
            <a:picLocks noChangeAspect="1"/>
          </p:cNvPicPr>
          <p:nvPr userDrawn="1"/>
        </p:nvPicPr>
        <p:blipFill>
          <a:blip r:embed="rId2" cstate="print"/>
          <a:stretch>
            <a:fillRect/>
          </a:stretch>
        </p:blipFill>
        <p:spPr>
          <a:xfrm>
            <a:off x="153505" y="100084"/>
            <a:ext cx="11844130" cy="6661990"/>
          </a:xfrm>
          <a:prstGeom prst="rect">
            <a:avLst/>
          </a:prstGeom>
        </p:spPr>
      </p:pic>
      <p:sp>
        <p:nvSpPr>
          <p:cNvPr id="1048694"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1048695"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96" name="Footer Placeholder 4"/>
          <p:cNvSpPr>
            <a:spLocks noGrp="1"/>
          </p:cNvSpPr>
          <p:nvPr>
            <p:ph type="ftr" sz="quarter" idx="11"/>
          </p:nvPr>
        </p:nvSpPr>
        <p:spPr>
          <a:xfrm>
            <a:off x="4024796" y="5963342"/>
            <a:ext cx="4114800" cy="365125"/>
          </a:xfrm>
        </p:spPr>
        <p:txBody>
          <a:bodyPr/>
          <a:lstStyle/>
          <a:p>
            <a:endParaRPr lang="en-US" dirty="0"/>
          </a:p>
        </p:txBody>
      </p:sp>
      <p:sp>
        <p:nvSpPr>
          <p:cNvPr id="1048697"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698"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2097194" name="Picture 5"/>
          <p:cNvPicPr>
            <a:picLocks noChangeAspect="1"/>
          </p:cNvPicPr>
          <p:nvPr userDrawn="1"/>
        </p:nvPicPr>
        <p:blipFill>
          <a:blip r:embed="rId2" cstate="print"/>
          <a:stretch>
            <a:fillRect/>
          </a:stretch>
        </p:blipFill>
        <p:spPr>
          <a:xfrm>
            <a:off x="-17669" y="-9938"/>
            <a:ext cx="12209668" cy="6867938"/>
          </a:xfrm>
          <a:prstGeom prst="rect">
            <a:avLst/>
          </a:prstGeom>
        </p:spPr>
      </p:pic>
      <p:sp>
        <p:nvSpPr>
          <p:cNvPr id="1048665" name="Date Placeholder 2"/>
          <p:cNvSpPr>
            <a:spLocks noGrp="1"/>
          </p:cNvSpPr>
          <p:nvPr>
            <p:ph type="dt" sz="half" idx="10"/>
          </p:nvPr>
        </p:nvSpPr>
        <p:spPr/>
        <p:txBody>
          <a:bodyPr/>
          <a:lstStyle/>
          <a:p>
            <a:fld id="{7287147D-8531-4EF9-A41A-7503F0AF64C4}" type="datetimeFigureOut">
              <a:rPr lang="en-US" smtClean="0"/>
              <a:t>5/12/2023</a:t>
            </a:fld>
            <a:endParaRPr lang="en-US"/>
          </a:p>
        </p:txBody>
      </p:sp>
      <p:sp>
        <p:nvSpPr>
          <p:cNvPr id="1048666" name="Footer Placeholder 3"/>
          <p:cNvSpPr>
            <a:spLocks noGrp="1"/>
          </p:cNvSpPr>
          <p:nvPr>
            <p:ph type="ftr" sz="quarter" idx="11"/>
          </p:nvPr>
        </p:nvSpPr>
        <p:spPr/>
        <p:txBody>
          <a:bodyPr/>
          <a:lstStyle/>
          <a:p>
            <a:endParaRPr lang="en-US"/>
          </a:p>
        </p:txBody>
      </p:sp>
      <p:sp>
        <p:nvSpPr>
          <p:cNvPr id="1048667"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1048668" name="TextBox 7"/>
          <p:cNvSpPr txBox="1"/>
          <p:nvPr userDrawn="1"/>
        </p:nvSpPr>
        <p:spPr>
          <a:xfrm>
            <a:off x="10052877" y="6175689"/>
            <a:ext cx="1944757" cy="646331"/>
          </a:xfrm>
          <a:prstGeom prst="rect">
            <a:avLst/>
          </a:prstGeom>
          <a:solidFill>
            <a:srgbClr val="1B4685"/>
          </a:solidFill>
        </p:spPr>
        <p:txBody>
          <a:bodyPr wrap="square" rtlCol="0">
            <a:spAutoFit/>
          </a:bodyPr>
          <a:lstStyle/>
          <a:p>
            <a:endParaRPr lang="en-US" sz="1800" dirty="0"/>
          </a:p>
          <a:p>
            <a:endParaRPr lang="en-US" sz="1800" dirty="0"/>
          </a:p>
        </p:txBody>
      </p:sp>
      <p:sp>
        <p:nvSpPr>
          <p:cNvPr id="1048669"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1048670"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2097187" name="Picture 5"/>
          <p:cNvPicPr>
            <a:picLocks noChangeAspect="1"/>
          </p:cNvPicPr>
          <p:nvPr userDrawn="1"/>
        </p:nvPicPr>
        <p:blipFill>
          <a:blip r:embed="rId2" cstate="print"/>
          <a:stretch>
            <a:fillRect/>
          </a:stretch>
        </p:blipFill>
        <p:spPr>
          <a:xfrm>
            <a:off x="2483" y="0"/>
            <a:ext cx="12192000" cy="6858000"/>
          </a:xfrm>
          <a:prstGeom prst="rect">
            <a:avLst/>
          </a:prstGeom>
        </p:spPr>
      </p:pic>
      <p:sp>
        <p:nvSpPr>
          <p:cNvPr id="1048636" name="Date Placeholder 2"/>
          <p:cNvSpPr>
            <a:spLocks noGrp="1"/>
          </p:cNvSpPr>
          <p:nvPr>
            <p:ph type="dt" sz="half" idx="10"/>
          </p:nvPr>
        </p:nvSpPr>
        <p:spPr/>
        <p:txBody>
          <a:bodyPr/>
          <a:lstStyle/>
          <a:p>
            <a:fld id="{7287147D-8531-4EF9-A41A-7503F0AF64C4}" type="datetimeFigureOut">
              <a:rPr lang="en-US" smtClean="0"/>
              <a:t>5/12/2023</a:t>
            </a:fld>
            <a:endParaRPr lang="en-US"/>
          </a:p>
        </p:txBody>
      </p:sp>
      <p:sp>
        <p:nvSpPr>
          <p:cNvPr id="1048637" name="Footer Placeholder 3"/>
          <p:cNvSpPr>
            <a:spLocks noGrp="1"/>
          </p:cNvSpPr>
          <p:nvPr>
            <p:ph type="ftr" sz="quarter" idx="11"/>
          </p:nvPr>
        </p:nvSpPr>
        <p:spPr/>
        <p:txBody>
          <a:bodyPr/>
          <a:lstStyle/>
          <a:p>
            <a:endParaRPr lang="en-US"/>
          </a:p>
        </p:txBody>
      </p:sp>
      <p:sp>
        <p:nvSpPr>
          <p:cNvPr id="1048638" name="Slide Number Placeholder 4"/>
          <p:cNvSpPr>
            <a:spLocks noGrp="1"/>
          </p:cNvSpPr>
          <p:nvPr>
            <p:ph type="sldNum" sz="quarter" idx="12"/>
          </p:nvPr>
        </p:nvSpPr>
        <p:spPr>
          <a:xfrm>
            <a:off x="7239000" y="6432206"/>
            <a:ext cx="2743200" cy="365125"/>
          </a:xfrm>
        </p:spPr>
        <p:txBody>
          <a:bodyPr/>
          <a:lstStyle/>
          <a:p>
            <a:fld id="{80FA636C-79B5-490E-A768-D9BE77AF68C9}" type="slidenum">
              <a:rPr lang="en-US" smtClean="0"/>
              <a:t>‹#›</a:t>
            </a:fld>
            <a:endParaRPr lang="en-US"/>
          </a:p>
        </p:txBody>
      </p:sp>
      <p:sp>
        <p:nvSpPr>
          <p:cNvPr id="1048639" name="Title 1"/>
          <p:cNvSpPr>
            <a:spLocks noGrp="1"/>
          </p:cNvSpPr>
          <p:nvPr>
            <p:ph type="title"/>
          </p:nvPr>
        </p:nvSpPr>
        <p:spPr>
          <a:xfrm>
            <a:off x="247374" y="113336"/>
            <a:ext cx="11702220" cy="999848"/>
          </a:xfrm>
        </p:spPr>
        <p:txBody>
          <a:bodyPr/>
          <a:lstStyle>
            <a:lvl1pPr algn="ctr">
              <a:defRPr>
                <a:solidFill>
                  <a:schemeClr val="bg1"/>
                </a:solidFill>
              </a:defRPr>
            </a:lvl1pPr>
          </a:lstStyle>
          <a:p>
            <a:r>
              <a:rPr lang="en-US" dirty="0"/>
              <a:t>Click to edit Master title style</a:t>
            </a:r>
          </a:p>
        </p:txBody>
      </p:sp>
      <p:sp>
        <p:nvSpPr>
          <p:cNvPr id="1048640" name="Text Placeholder 2"/>
          <p:cNvSpPr>
            <a:spLocks noGrp="1"/>
          </p:cNvSpPr>
          <p:nvPr>
            <p:ph idx="1"/>
          </p:nvPr>
        </p:nvSpPr>
        <p:spPr>
          <a:xfrm>
            <a:off x="229706" y="1232453"/>
            <a:ext cx="11719889" cy="5221357"/>
          </a:xfrm>
          <a:prstGeom prst="rect">
            <a:avLst/>
          </a:prstGeom>
        </p:spPr>
        <p:txBody>
          <a:bodyPr vert="horz" lIns="91440" tIns="45720" rIns="91440" bIns="45720" rtlCol="0">
            <a:normAutofit/>
          </a:bodyPr>
          <a:lstStyle>
            <a:lvl1pPr>
              <a:defRPr>
                <a:solidFill>
                  <a:schemeClr val="bg1"/>
                </a:solidFill>
                <a:latin typeface="Alexon RR" panose="02000300000000000000" pitchFamily="50" charset="0"/>
              </a:defRPr>
            </a:lvl1pPr>
            <a:lvl2pPr>
              <a:defRPr>
                <a:solidFill>
                  <a:schemeClr val="bg1"/>
                </a:solidFill>
                <a:latin typeface="Alexon RR" panose="02000300000000000000" pitchFamily="50" charset="0"/>
              </a:defRPr>
            </a:lvl2pPr>
            <a:lvl3pPr>
              <a:defRPr>
                <a:solidFill>
                  <a:schemeClr val="bg1"/>
                </a:solidFill>
                <a:latin typeface="Alexon RR" panose="02000300000000000000" pitchFamily="50" charset="0"/>
              </a:defRPr>
            </a:lvl3pPr>
            <a:lvl4pPr>
              <a:defRPr>
                <a:solidFill>
                  <a:schemeClr val="bg1"/>
                </a:solidFill>
                <a:latin typeface="Alexon RR" panose="02000300000000000000" pitchFamily="50" charset="0"/>
              </a:defRPr>
            </a:lvl4pPr>
            <a:lvl5pPr>
              <a:defRPr>
                <a:solidFill>
                  <a:schemeClr val="bg1"/>
                </a:solidFill>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641" name="TextBox 9"/>
          <p:cNvSpPr txBox="1"/>
          <p:nvPr userDrawn="1"/>
        </p:nvSpPr>
        <p:spPr>
          <a:xfrm>
            <a:off x="10052877" y="6175689"/>
            <a:ext cx="1944757" cy="646331"/>
          </a:xfrm>
          <a:prstGeom prst="rect">
            <a:avLst/>
          </a:prstGeom>
          <a:solidFill>
            <a:srgbClr val="1B4685"/>
          </a:solidFill>
        </p:spPr>
        <p:txBody>
          <a:bodyPr wrap="square" rtlCol="0">
            <a:spAutoFit/>
          </a:bodyPr>
          <a:lstStyle/>
          <a:p>
            <a:endParaRPr lang="en-US" sz="1800" dirty="0"/>
          </a:p>
          <a:p>
            <a:endParaRPr lang="en-US" sz="18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2097196" name="Picture 11"/>
          <p:cNvPicPr>
            <a:picLocks noChangeAspect="1"/>
          </p:cNvPicPr>
          <p:nvPr userDrawn="1"/>
        </p:nvPicPr>
        <p:blipFill>
          <a:blip r:embed="rId2" cstate="print"/>
          <a:stretch>
            <a:fillRect/>
          </a:stretch>
        </p:blipFill>
        <p:spPr>
          <a:xfrm>
            <a:off x="166757" y="100084"/>
            <a:ext cx="11844130" cy="6661990"/>
          </a:xfrm>
          <a:prstGeom prst="rect">
            <a:avLst/>
          </a:prstGeom>
        </p:spPr>
      </p:pic>
      <p:sp>
        <p:nvSpPr>
          <p:cNvPr id="1048675"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5/12/2023</a:t>
            </a:fld>
            <a:endParaRPr lang="en-US" dirty="0"/>
          </a:p>
        </p:txBody>
      </p:sp>
      <p:sp>
        <p:nvSpPr>
          <p:cNvPr id="1048676"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sp>
        <p:nvSpPr>
          <p:cNvPr id="1048677" name="Title 1"/>
          <p:cNvSpPr>
            <a:spLocks noGrp="1"/>
          </p:cNvSpPr>
          <p:nvPr>
            <p:ph type="title"/>
          </p:nvPr>
        </p:nvSpPr>
        <p:spPr>
          <a:xfrm>
            <a:off x="247374" y="113336"/>
            <a:ext cx="11702220" cy="999848"/>
          </a:xfrm>
        </p:spPr>
        <p:txBody>
          <a:bodyPr/>
          <a:lstStyle>
            <a:lvl1pPr algn="ctr"/>
          </a:lstStyle>
          <a:p>
            <a:r>
              <a:rPr lang="en-US" dirty="0"/>
              <a:t>Click to edit Master title style</a:t>
            </a:r>
          </a:p>
        </p:txBody>
      </p:sp>
      <p:sp>
        <p:nvSpPr>
          <p:cNvPr id="1048678" name="Text Placeholder 2"/>
          <p:cNvSpPr>
            <a:spLocks noGrp="1"/>
          </p:cNvSpPr>
          <p:nvPr>
            <p:ph idx="1"/>
          </p:nvPr>
        </p:nvSpPr>
        <p:spPr>
          <a:xfrm>
            <a:off x="229706" y="1232453"/>
            <a:ext cx="11719889" cy="5221357"/>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097202" name="Picture 5"/>
          <p:cNvPicPr>
            <a:picLocks noChangeAspect="1"/>
          </p:cNvPicPr>
          <p:nvPr userDrawn="1"/>
        </p:nvPicPr>
        <p:blipFill>
          <a:blip r:embed="rId2"/>
          <a:stretch>
            <a:fillRect/>
          </a:stretch>
        </p:blipFill>
        <p:spPr>
          <a:xfrm>
            <a:off x="7620000" y="4879076"/>
            <a:ext cx="5080000" cy="1978925"/>
          </a:xfrm>
          <a:prstGeom prst="rect">
            <a:avLst/>
          </a:prstGeom>
          <a:noFill/>
        </p:spPr>
      </p:pic>
      <p:sp>
        <p:nvSpPr>
          <p:cNvPr id="1048704" name="Date Placeholder 2"/>
          <p:cNvSpPr>
            <a:spLocks noGrp="1"/>
          </p:cNvSpPr>
          <p:nvPr>
            <p:ph type="dt" sz="half" idx="10"/>
          </p:nvPr>
        </p:nvSpPr>
        <p:spPr/>
        <p:txBody>
          <a:bodyPr/>
          <a:lstStyle/>
          <a:p>
            <a:fld id="{7287147D-8531-4EF9-A41A-7503F0AF64C4}" type="datetimeFigureOut">
              <a:rPr lang="en-US" smtClean="0"/>
              <a:t>5/12/2023</a:t>
            </a:fld>
            <a:endParaRPr lang="en-US"/>
          </a:p>
        </p:txBody>
      </p:sp>
      <p:sp>
        <p:nvSpPr>
          <p:cNvPr id="1048705" name="Footer Placeholder 3"/>
          <p:cNvSpPr>
            <a:spLocks noGrp="1"/>
          </p:cNvSpPr>
          <p:nvPr>
            <p:ph type="ftr" sz="quarter" idx="11"/>
          </p:nvPr>
        </p:nvSpPr>
        <p:spPr/>
        <p:txBody>
          <a:bodyPr/>
          <a:lstStyle/>
          <a:p>
            <a:endParaRPr lang="en-US"/>
          </a:p>
        </p:txBody>
      </p:sp>
      <p:sp>
        <p:nvSpPr>
          <p:cNvPr id="1048706"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1048707" name="Title 1"/>
          <p:cNvSpPr>
            <a:spLocks noGrp="1"/>
          </p:cNvSpPr>
          <p:nvPr>
            <p:ph type="title"/>
          </p:nvPr>
        </p:nvSpPr>
        <p:spPr>
          <a:xfrm>
            <a:off x="2491409" y="113336"/>
            <a:ext cx="9458185" cy="891207"/>
          </a:xfrm>
        </p:spPr>
        <p:txBody>
          <a:bodyPr/>
          <a:lstStyle/>
          <a:p>
            <a:r>
              <a:rPr lang="en-US"/>
              <a:t>Click to edit Master title style</a:t>
            </a:r>
            <a:endParaRPr lang="en-US" dirty="0"/>
          </a:p>
        </p:txBody>
      </p:sp>
      <p:sp>
        <p:nvSpPr>
          <p:cNvPr id="1048708" name="Text Placeholder 2"/>
          <p:cNvSpPr>
            <a:spLocks noGrp="1"/>
          </p:cNvSpPr>
          <p:nvPr>
            <p:ph idx="1"/>
          </p:nvPr>
        </p:nvSpPr>
        <p:spPr>
          <a:xfrm>
            <a:off x="335722" y="1126435"/>
            <a:ext cx="11661913"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097203" name="Picture 1"/>
          <p:cNvPicPr>
            <a:picLocks noChangeAspect="1"/>
          </p:cNvPicPr>
          <p:nvPr userDrawn="1"/>
        </p:nvPicPr>
        <p:blipFill>
          <a:blip r:embed="rId3" cstate="print"/>
          <a:stretch>
            <a:fillRect/>
          </a:stretch>
        </p:blipFill>
        <p:spPr>
          <a:xfrm>
            <a:off x="-106016" y="-374088"/>
            <a:ext cx="2752034" cy="194556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48647" name="Date Placeholder 2"/>
          <p:cNvSpPr>
            <a:spLocks noGrp="1"/>
          </p:cNvSpPr>
          <p:nvPr>
            <p:ph type="dt" sz="half" idx="10"/>
          </p:nvPr>
        </p:nvSpPr>
        <p:spPr/>
        <p:txBody>
          <a:bodyPr/>
          <a:lstStyle/>
          <a:p>
            <a:fld id="{7287147D-8531-4EF9-A41A-7503F0AF64C4}" type="datetimeFigureOut">
              <a:rPr lang="en-US" smtClean="0"/>
              <a:t>5/12/2023</a:t>
            </a:fld>
            <a:endParaRPr lang="en-US"/>
          </a:p>
        </p:txBody>
      </p:sp>
      <p:sp>
        <p:nvSpPr>
          <p:cNvPr id="1048648" name="Footer Placeholder 3"/>
          <p:cNvSpPr>
            <a:spLocks noGrp="1"/>
          </p:cNvSpPr>
          <p:nvPr>
            <p:ph type="ftr" sz="quarter" idx="11"/>
          </p:nvPr>
        </p:nvSpPr>
        <p:spPr/>
        <p:txBody>
          <a:bodyPr/>
          <a:lstStyle/>
          <a:p>
            <a:endParaRPr lang="en-US"/>
          </a:p>
        </p:txBody>
      </p:sp>
      <p:sp>
        <p:nvSpPr>
          <p:cNvPr id="1048649" name="Slide Number Placeholder 4"/>
          <p:cNvSpPr>
            <a:spLocks noGrp="1"/>
          </p:cNvSpPr>
          <p:nvPr>
            <p:ph type="sldNum" sz="quarter" idx="12"/>
          </p:nvPr>
        </p:nvSpPr>
        <p:spPr/>
        <p:txBody>
          <a:bodyPr/>
          <a:lstStyle/>
          <a:p>
            <a:fld id="{80FA636C-79B5-490E-A768-D9BE77AF68C9}" type="slidenum">
              <a:rPr lang="en-US" smtClean="0"/>
              <a:t>‹#›</a:t>
            </a:fld>
            <a:endParaRPr lang="en-US"/>
          </a:p>
        </p:txBody>
      </p:sp>
      <p:sp>
        <p:nvSpPr>
          <p:cNvPr id="1048650" name="Title 1"/>
          <p:cNvSpPr>
            <a:spLocks noGrp="1"/>
          </p:cNvSpPr>
          <p:nvPr>
            <p:ph type="title"/>
          </p:nvPr>
        </p:nvSpPr>
        <p:spPr>
          <a:xfrm>
            <a:off x="2491409" y="113336"/>
            <a:ext cx="9458185" cy="891207"/>
          </a:xfrm>
        </p:spPr>
        <p:txBody>
          <a:bodyPr/>
          <a:lstStyle/>
          <a:p>
            <a:r>
              <a:rPr lang="en-US"/>
              <a:t>Click to edit Master title style</a:t>
            </a:r>
            <a:endParaRPr lang="en-US" dirty="0"/>
          </a:p>
        </p:txBody>
      </p:sp>
      <p:sp>
        <p:nvSpPr>
          <p:cNvPr id="1048651" name="Text Placeholder 2"/>
          <p:cNvSpPr>
            <a:spLocks noGrp="1"/>
          </p:cNvSpPr>
          <p:nvPr>
            <p:ph idx="1"/>
          </p:nvPr>
        </p:nvSpPr>
        <p:spPr>
          <a:xfrm>
            <a:off x="335722" y="1126435"/>
            <a:ext cx="11661913" cy="5327374"/>
          </a:xfrm>
          <a:prstGeom prst="rect">
            <a:avLst/>
          </a:prstGeom>
        </p:spPr>
        <p:txBody>
          <a:bodyPr vert="horz" lIns="91440" tIns="45720" rIns="91440" bIns="45720" rtlCol="0">
            <a:normAutofit/>
          </a:bodyPr>
          <a:lstStyle>
            <a:lvl1pPr>
              <a:defRPr>
                <a:latin typeface="Alexon RR" panose="02000300000000000000" pitchFamily="50" charset="0"/>
              </a:defRPr>
            </a:lvl1pPr>
            <a:lvl2pPr>
              <a:defRPr>
                <a:latin typeface="Alexon RR" panose="02000300000000000000" pitchFamily="50" charset="0"/>
              </a:defRPr>
            </a:lvl2pPr>
            <a:lvl3pPr>
              <a:defRPr>
                <a:latin typeface="Alexon RR" panose="02000300000000000000" pitchFamily="50" charset="0"/>
              </a:defRPr>
            </a:lvl3pPr>
            <a:lvl4pPr>
              <a:defRPr>
                <a:latin typeface="Alexon RR" panose="02000300000000000000" pitchFamily="50" charset="0"/>
              </a:defRPr>
            </a:lvl4pPr>
            <a:lvl5pPr>
              <a:defRPr>
                <a:latin typeface="Alexon RR" panose="02000300000000000000"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097190" name="Picture 7"/>
          <p:cNvPicPr>
            <a:picLocks noChangeAspect="1"/>
          </p:cNvPicPr>
          <p:nvPr userDrawn="1"/>
        </p:nvPicPr>
        <p:blipFill>
          <a:blip r:embed="rId2" cstate="print"/>
          <a:stretch>
            <a:fillRect/>
          </a:stretch>
        </p:blipFill>
        <p:spPr>
          <a:xfrm>
            <a:off x="-106016" y="-374088"/>
            <a:ext cx="2752034" cy="194556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48576"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1048577"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48578"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5/12/2023</a:t>
            </a:fld>
            <a:endParaRPr lang="en-US"/>
          </a:p>
        </p:txBody>
      </p:sp>
      <p:sp>
        <p:nvSpPr>
          <p:cNvPr id="1048579"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48580"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xStyles>
    <p:titleStyle>
      <a:lvl1pPr algn="l" defTabSz="914400" rtl="0" eaLnBrk="1" latinLnBrk="0" hangingPunct="1">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lexon RR" panose="020003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lexon RR" panose="020003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lexon RR" panose="020003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lexon RR" panose="020003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88" name="Rectangle 5"/>
          <p:cNvSpPr>
            <a:spLocks noChangeArrowheads="1"/>
          </p:cNvSpPr>
          <p:nvPr/>
        </p:nvSpPr>
        <p:spPr bwMode="auto">
          <a:xfrm>
            <a:off x="-2" y="4809767"/>
            <a:ext cx="12126484" cy="1938992"/>
          </a:xfrm>
          <a:prstGeom prst="rect">
            <a:avLst/>
          </a:prstGeom>
          <a:noFill/>
          <a:ln>
            <a:noFill/>
          </a:ln>
        </p:spPr>
        <p:txBody>
          <a:bodyPr wrap="square">
            <a:spAutoFit/>
          </a:bodyPr>
          <a:lstStyle/>
          <a:p>
            <a:pPr algn="ctr"/>
            <a:r>
              <a:rPr lang="id-ID" sz="2400" b="1" dirty="0">
                <a:solidFill>
                  <a:schemeClr val="bg1"/>
                </a:solidFill>
                <a:latin typeface="Times New Roman" pitchFamily="18" charset="0"/>
                <a:cs typeface="Times New Roman" pitchFamily="18" charset="0"/>
              </a:rPr>
              <a:t>UNIVERSITAS MUHAMMADIYAH SIDOARJO</a:t>
            </a:r>
          </a:p>
          <a:p>
            <a:pPr algn="ctr"/>
            <a:r>
              <a:rPr lang="id-ID" sz="2400" b="1" dirty="0">
                <a:solidFill>
                  <a:schemeClr val="bg1"/>
                </a:solidFill>
                <a:latin typeface="Times New Roman" pitchFamily="18" charset="0"/>
                <a:cs typeface="Times New Roman" pitchFamily="18" charset="0"/>
              </a:rPr>
              <a:t>FAKULTAS BISNIS, HUKUM DAN ILMU SOSIAL</a:t>
            </a:r>
          </a:p>
          <a:p>
            <a:pPr algn="ctr"/>
            <a:r>
              <a:rPr lang="id-ID" sz="2400" b="1" dirty="0">
                <a:solidFill>
                  <a:schemeClr val="bg1"/>
                </a:solidFill>
                <a:latin typeface="Times New Roman" pitchFamily="18" charset="0"/>
                <a:cs typeface="Times New Roman" pitchFamily="18" charset="0"/>
              </a:rPr>
              <a:t>PROGRAM STUDI </a:t>
            </a:r>
            <a:r>
              <a:rPr lang="id-ID" sz="2400" b="1" dirty="0" smtClean="0">
                <a:solidFill>
                  <a:schemeClr val="bg1"/>
                </a:solidFill>
                <a:latin typeface="Times New Roman" pitchFamily="18" charset="0"/>
                <a:cs typeface="Times New Roman" pitchFamily="18" charset="0"/>
              </a:rPr>
              <a:t>PENDIDIKAN GURU SEKOLAH DASAR</a:t>
            </a:r>
            <a:endParaRPr lang="id-ID" sz="2400" b="1" dirty="0">
              <a:solidFill>
                <a:schemeClr val="bg1"/>
              </a:solidFill>
              <a:latin typeface="Times New Roman" pitchFamily="18" charset="0"/>
              <a:cs typeface="Times New Roman" pitchFamily="18" charset="0"/>
            </a:endParaRPr>
          </a:p>
          <a:p>
            <a:pPr algn="ctr"/>
            <a:r>
              <a:rPr lang="id-ID" sz="2400" b="1" dirty="0" smtClean="0">
                <a:solidFill>
                  <a:schemeClr val="bg1"/>
                </a:solidFill>
                <a:latin typeface="Times New Roman" pitchFamily="18" charset="0"/>
                <a:cs typeface="Times New Roman" pitchFamily="18" charset="0"/>
              </a:rPr>
              <a:t>MARET 2023</a:t>
            </a:r>
          </a:p>
          <a:p>
            <a:pPr algn="ctr"/>
            <a:endParaRPr lang="id-ID" sz="2400" b="1" dirty="0">
              <a:solidFill>
                <a:schemeClr val="bg1"/>
              </a:solidFill>
              <a:latin typeface="Times New Roman" pitchFamily="18" charset="0"/>
              <a:cs typeface="Times New Roman" pitchFamily="18" charset="0"/>
            </a:endParaRPr>
          </a:p>
        </p:txBody>
      </p:sp>
      <p:sp>
        <p:nvSpPr>
          <p:cNvPr id="1048589" name="Rectangle 6"/>
          <p:cNvSpPr>
            <a:spLocks noGrp="1" noChangeArrowheads="1"/>
          </p:cNvSpPr>
          <p:nvPr>
            <p:ph type="subTitle" idx="1"/>
          </p:nvPr>
        </p:nvSpPr>
        <p:spPr>
          <a:xfrm>
            <a:off x="144288" y="3555093"/>
            <a:ext cx="11982194" cy="885371"/>
          </a:xfrm>
        </p:spPr>
        <p:txBody>
          <a:bodyPr wrap="square">
            <a:spAutoFit/>
          </a:bodyPr>
          <a:lstStyle/>
          <a:p>
            <a:r>
              <a:rPr lang="id-ID" b="1" dirty="0">
                <a:latin typeface="Times New Roman" pitchFamily="18" charset="0"/>
                <a:cs typeface="Times New Roman" pitchFamily="18" charset="0"/>
              </a:rPr>
              <a:t>Nama 	: Dıta Arıyantı </a:t>
            </a:r>
            <a:endParaRPr lang="id-ID" b="1" dirty="0" smtClean="0">
              <a:latin typeface="Times New Roman" pitchFamily="18" charset="0"/>
              <a:cs typeface="Times New Roman" pitchFamily="18" charset="0"/>
            </a:endParaRPr>
          </a:p>
          <a:p>
            <a:r>
              <a:rPr lang="id-ID" b="1" dirty="0" smtClean="0">
                <a:latin typeface="Times New Roman" pitchFamily="18" charset="0"/>
                <a:cs typeface="Times New Roman" pitchFamily="18" charset="0"/>
              </a:rPr>
              <a:t>NIM </a:t>
            </a:r>
            <a:r>
              <a:rPr lang="id-ID" b="1" dirty="0">
                <a:latin typeface="Times New Roman" pitchFamily="18" charset="0"/>
                <a:cs typeface="Times New Roman" pitchFamily="18" charset="0"/>
              </a:rPr>
              <a:t>	</a:t>
            </a:r>
            <a:r>
              <a:rPr lang="id-ID" b="1"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 188620600203</a:t>
            </a:r>
            <a:endParaRPr lang="id-ID" b="1" dirty="0">
              <a:latin typeface="Times New Roman" pitchFamily="18" charset="0"/>
              <a:cs typeface="Times New Roman" pitchFamily="18" charset="0"/>
            </a:endParaRPr>
          </a:p>
        </p:txBody>
      </p:sp>
      <p:sp>
        <p:nvSpPr>
          <p:cNvPr id="1048590" name="Rectangle 3"/>
          <p:cNvSpPr>
            <a:spLocks noGrp="1" noChangeArrowheads="1"/>
          </p:cNvSpPr>
          <p:nvPr>
            <p:ph type="ctrTitle"/>
          </p:nvPr>
        </p:nvSpPr>
        <p:spPr>
          <a:xfrm>
            <a:off x="777667" y="1165353"/>
            <a:ext cx="10822675" cy="853441"/>
          </a:xfrm>
        </p:spPr>
        <p:txBody>
          <a:bodyPr wrap="square">
            <a:spAutoFit/>
          </a:bodyPr>
          <a:lstStyle/>
          <a:p>
            <a:pPr marL="0" marR="0">
              <a:lnSpc>
                <a:spcPct val="107000"/>
              </a:lnSpc>
              <a:spcBef>
                <a:spcPts val="0"/>
              </a:spcBef>
              <a:spcAft>
                <a:spcPts val="0"/>
              </a:spcAft>
            </a:pPr>
            <a:r>
              <a:rPr lang="en-GB" sz="2400" b="1" dirty="0" err="1">
                <a:latin typeface="Times New Roman" panose="02020603050405020304" pitchFamily="18" charset="0"/>
                <a:ea typeface="SimSun" panose="02010600030101010101" pitchFamily="2" charset="-122"/>
                <a:cs typeface="Times New Roman" panose="02020603050405020304" pitchFamily="18" charset="0"/>
              </a:rPr>
              <a:t>Analisis</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Peran</a:t>
            </a:r>
            <a:r>
              <a:rPr lang="en-GB" sz="2400" b="1" dirty="0">
                <a:latin typeface="Times New Roman" panose="02020603050405020304" pitchFamily="18" charset="0"/>
                <a:ea typeface="SimSun" panose="02010600030101010101" pitchFamily="2" charset="-122"/>
                <a:cs typeface="Times New Roman" panose="02020603050405020304" pitchFamily="18" charset="0"/>
              </a:rPr>
              <a:t> Guru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Dalam</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Pembelajaran</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Berbasis</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Lingkungan</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id-ID" sz="2400" b="1" dirty="0" smtClean="0">
                <a:latin typeface="Times New Roman" panose="02020603050405020304" pitchFamily="18" charset="0"/>
                <a:ea typeface="SimSun" panose="02010600030101010101" pitchFamily="2" charset="-122"/>
                <a:cs typeface="Times New Roman" panose="02020603050405020304" pitchFamily="18" charset="0"/>
              </a:rPr>
              <a:t/>
            </a:r>
            <a:br>
              <a:rPr lang="id-ID" sz="2400" b="1" dirty="0" smtClean="0">
                <a:latin typeface="Times New Roman" panose="02020603050405020304" pitchFamily="18" charset="0"/>
                <a:ea typeface="SimSun" panose="02010600030101010101" pitchFamily="2" charset="-122"/>
                <a:cs typeface="Times New Roman" panose="02020603050405020304" pitchFamily="18" charset="0"/>
              </a:rPr>
            </a:br>
            <a:r>
              <a:rPr lang="en-GB" sz="2400" b="1" dirty="0" smtClean="0">
                <a:latin typeface="Times New Roman" panose="02020603050405020304" pitchFamily="18" charset="0"/>
                <a:ea typeface="SimSun" panose="02010600030101010101" pitchFamily="2" charset="-122"/>
                <a:cs typeface="Times New Roman" panose="02020603050405020304" pitchFamily="18" charset="0"/>
              </a:rPr>
              <a:t>Di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Sd</a:t>
            </a:r>
            <a:r>
              <a:rPr lang="en-GB" sz="2400" b="1" dirty="0">
                <a:latin typeface="Times New Roman" panose="02020603050405020304" pitchFamily="18" charset="0"/>
                <a:ea typeface="SimSun" panose="02010600030101010101" pitchFamily="2" charset="-122"/>
                <a:cs typeface="Times New Roman" panose="02020603050405020304" pitchFamily="18" charset="0"/>
              </a:rPr>
              <a:t>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Muhammadiyah</a:t>
            </a:r>
            <a:r>
              <a:rPr lang="en-GB" sz="2400" b="1" dirty="0">
                <a:latin typeface="Times New Roman" panose="02020603050405020304" pitchFamily="18" charset="0"/>
                <a:ea typeface="SimSun" panose="02010600030101010101" pitchFamily="2" charset="-122"/>
                <a:cs typeface="Times New Roman" panose="02020603050405020304" pitchFamily="18" charset="0"/>
              </a:rPr>
              <a:t> 1 </a:t>
            </a:r>
            <a:r>
              <a:rPr lang="en-GB" sz="2400" b="1" dirty="0" err="1">
                <a:latin typeface="Times New Roman" panose="02020603050405020304" pitchFamily="18" charset="0"/>
                <a:ea typeface="SimSun" panose="02010600030101010101" pitchFamily="2" charset="-122"/>
                <a:cs typeface="Times New Roman" panose="02020603050405020304" pitchFamily="18" charset="0"/>
              </a:rPr>
              <a:t>Candi</a:t>
            </a:r>
            <a:endParaRPr lang="en-GB" sz="2400" b="1" dirty="0">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2097154" name="Picture 9"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5522940" y="2129241"/>
            <a:ext cx="1305150" cy="1229255"/>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7" name="Title 1"/>
          <p:cNvSpPr>
            <a:spLocks noGrp="1"/>
          </p:cNvSpPr>
          <p:nvPr>
            <p:ph type="title"/>
          </p:nvPr>
        </p:nvSpPr>
        <p:spPr/>
        <p:txBody>
          <a:bodyPr/>
          <a:lstStyle/>
          <a:p>
            <a:endParaRPr lang="id-ID" dirty="0"/>
          </a:p>
        </p:txBody>
      </p:sp>
      <p:sp>
        <p:nvSpPr>
          <p:cNvPr id="1048618" name="Title 1"/>
          <p:cNvSpPr txBox="1"/>
          <p:nvPr/>
        </p:nvSpPr>
        <p:spPr>
          <a:xfrm>
            <a:off x="166758" y="113336"/>
            <a:ext cx="11830877" cy="1042123"/>
          </a:xfrm>
          <a:prstGeom prst="rect">
            <a:avLst/>
          </a:prstGeom>
          <a:solidFill>
            <a:srgbClr val="1B4685"/>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lang="en-US" b="1" dirty="0">
                <a:latin typeface="Times New Roman" pitchFamily="18" charset="0"/>
                <a:cs typeface="Times New Roman" pitchFamily="18" charset="0"/>
              </a:rPr>
              <a:t>Hasil</a:t>
            </a:r>
            <a:r>
              <a:rPr lang="id-ID" b="1" dirty="0">
                <a:latin typeface="Times New Roman" pitchFamily="18" charset="0"/>
                <a:cs typeface="Times New Roman" pitchFamily="18" charset="0"/>
              </a:rPr>
              <a:t> Penelitian</a:t>
            </a:r>
            <a:endParaRPr lang="id-ID" dirty="0"/>
          </a:p>
        </p:txBody>
      </p:sp>
      <p:pic>
        <p:nvPicPr>
          <p:cNvPr id="2097177"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78"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pic>
        <p:nvPicPr>
          <p:cNvPr id="2097179" name="Picture 2"/>
          <p:cNvPicPr>
            <a:picLocks noChangeAspect="1" noChangeArrowheads="1"/>
          </p:cNvPicPr>
          <p:nvPr/>
        </p:nvPicPr>
        <p:blipFill rotWithShape="1">
          <a:blip r:embed="rId3"/>
          <a:srcRect t="1534"/>
          <a:stretch>
            <a:fillRect/>
          </a:stretch>
        </p:blipFill>
        <p:spPr bwMode="auto">
          <a:xfrm>
            <a:off x="2137735" y="2052318"/>
            <a:ext cx="7507921" cy="4246882"/>
          </a:xfrm>
          <a:prstGeom prst="rect">
            <a:avLst/>
          </a:prstGeom>
          <a:noFill/>
          <a:ln>
            <a:noFill/>
          </a:ln>
          <a:effectLst/>
        </p:spPr>
      </p:pic>
      <p:sp>
        <p:nvSpPr>
          <p:cNvPr id="1048619" name="Rectangle 2"/>
          <p:cNvSpPr/>
          <p:nvPr/>
        </p:nvSpPr>
        <p:spPr>
          <a:xfrm>
            <a:off x="3048000" y="1215487"/>
            <a:ext cx="6096000" cy="646331"/>
          </a:xfrm>
          <a:prstGeom prst="rect">
            <a:avLst/>
          </a:prstGeom>
        </p:spPr>
        <p:txBody>
          <a:bodyPr>
            <a:spAutoFit/>
          </a:bodyPr>
          <a:lstStyle/>
          <a:p>
            <a:pPr algn="ctr"/>
            <a:r>
              <a:rPr lang="en-ID" b="1" dirty="0" err="1" smtClean="0">
                <a:latin typeface="Times New Roman" pitchFamily="18" charset="0"/>
                <a:cs typeface="Times New Roman" pitchFamily="18" charset="0"/>
              </a:rPr>
              <a:t>Tabel</a:t>
            </a:r>
            <a:r>
              <a:rPr lang="en-ID" b="1" dirty="0" smtClean="0">
                <a:latin typeface="Times New Roman" pitchFamily="18" charset="0"/>
                <a:cs typeface="Times New Roman" pitchFamily="18" charset="0"/>
              </a:rPr>
              <a:t> 1 </a:t>
            </a:r>
            <a:r>
              <a:rPr lang="en-ID" b="1" dirty="0" err="1" smtClean="0">
                <a:latin typeface="Times New Roman" pitchFamily="18" charset="0"/>
                <a:cs typeface="Times New Roman" pitchFamily="18" charset="0"/>
              </a:rPr>
              <a:t>observasi</a:t>
            </a:r>
            <a:r>
              <a:rPr lang="en-ID" b="1" dirty="0" smtClean="0">
                <a:latin typeface="Times New Roman" pitchFamily="18" charset="0"/>
                <a:cs typeface="Times New Roman" pitchFamily="18" charset="0"/>
              </a:rPr>
              <a:t> </a:t>
            </a:r>
            <a:r>
              <a:rPr lang="en-ID" b="1" dirty="0" err="1" smtClean="0">
                <a:latin typeface="Times New Roman" pitchFamily="18" charset="0"/>
                <a:cs typeface="Times New Roman" pitchFamily="18" charset="0"/>
              </a:rPr>
              <a:t>Peran</a:t>
            </a:r>
            <a:r>
              <a:rPr lang="en-ID" b="1" dirty="0" smtClean="0">
                <a:latin typeface="Times New Roman" pitchFamily="18" charset="0"/>
                <a:cs typeface="Times New Roman" pitchFamily="18" charset="0"/>
              </a:rPr>
              <a:t> Guru </a:t>
            </a:r>
            <a:r>
              <a:rPr lang="en-ID" b="1" dirty="0" err="1" smtClean="0">
                <a:latin typeface="Times New Roman" pitchFamily="18" charset="0"/>
                <a:cs typeface="Times New Roman" pitchFamily="18" charset="0"/>
              </a:rPr>
              <a:t>Dalam</a:t>
            </a:r>
            <a:r>
              <a:rPr lang="en-ID" b="1" dirty="0" smtClean="0">
                <a:latin typeface="Times New Roman" pitchFamily="18" charset="0"/>
                <a:cs typeface="Times New Roman" pitchFamily="18" charset="0"/>
              </a:rPr>
              <a:t> </a:t>
            </a:r>
            <a:r>
              <a:rPr lang="en-ID" b="1" dirty="0" err="1" smtClean="0">
                <a:latin typeface="Times New Roman" pitchFamily="18" charset="0"/>
                <a:cs typeface="Times New Roman" pitchFamily="18" charset="0"/>
              </a:rPr>
              <a:t>Pembelajaran</a:t>
            </a:r>
            <a:r>
              <a:rPr lang="en-ID" b="1" dirty="0" smtClean="0">
                <a:latin typeface="Times New Roman" pitchFamily="18" charset="0"/>
                <a:cs typeface="Times New Roman" pitchFamily="18" charset="0"/>
              </a:rPr>
              <a:t> </a:t>
            </a:r>
            <a:r>
              <a:rPr lang="en-ID" b="1" dirty="0" err="1" smtClean="0">
                <a:latin typeface="Times New Roman" pitchFamily="18" charset="0"/>
                <a:cs typeface="Times New Roman" pitchFamily="18" charset="0"/>
              </a:rPr>
              <a:t>Berbasis</a:t>
            </a:r>
            <a:r>
              <a:rPr lang="en-ID" b="1" dirty="0" smtClean="0">
                <a:latin typeface="Times New Roman" pitchFamily="18" charset="0"/>
                <a:cs typeface="Times New Roman" pitchFamily="18" charset="0"/>
              </a:rPr>
              <a:t> </a:t>
            </a:r>
            <a:r>
              <a:rPr lang="en-ID" b="1" dirty="0" err="1" smtClean="0">
                <a:latin typeface="Times New Roman" pitchFamily="18" charset="0"/>
                <a:cs typeface="Times New Roman" pitchFamily="18" charset="0"/>
              </a:rPr>
              <a:t>Lingkungan</a:t>
            </a:r>
            <a:r>
              <a:rPr lang="en-ID" b="1" dirty="0" smtClean="0">
                <a:latin typeface="Times New Roman" pitchFamily="18" charset="0"/>
                <a:cs typeface="Times New Roman" pitchFamily="18" charset="0"/>
              </a:rPr>
              <a:t> Di </a:t>
            </a:r>
            <a:r>
              <a:rPr lang="en-ID" b="1" dirty="0" err="1" smtClean="0">
                <a:latin typeface="Times New Roman" pitchFamily="18" charset="0"/>
                <a:cs typeface="Times New Roman" pitchFamily="18" charset="0"/>
              </a:rPr>
              <a:t>Sd</a:t>
            </a:r>
            <a:r>
              <a:rPr lang="en-ID" b="1" dirty="0" smtClean="0">
                <a:latin typeface="Times New Roman" pitchFamily="18" charset="0"/>
                <a:cs typeface="Times New Roman" pitchFamily="18" charset="0"/>
              </a:rPr>
              <a:t> </a:t>
            </a:r>
            <a:r>
              <a:rPr lang="en-ID" b="1" dirty="0" err="1" smtClean="0">
                <a:latin typeface="Times New Roman" pitchFamily="18" charset="0"/>
                <a:cs typeface="Times New Roman" pitchFamily="18" charset="0"/>
              </a:rPr>
              <a:t>Muhammadiyah</a:t>
            </a:r>
            <a:r>
              <a:rPr lang="en-ID" b="1" dirty="0" smtClean="0">
                <a:latin typeface="Times New Roman" pitchFamily="18" charset="0"/>
                <a:cs typeface="Times New Roman" pitchFamily="18" charset="0"/>
              </a:rPr>
              <a:t> 1 </a:t>
            </a:r>
            <a:r>
              <a:rPr lang="en-ID" b="1" dirty="0" err="1" smtClean="0">
                <a:latin typeface="Times New Roman" pitchFamily="18" charset="0"/>
                <a:cs typeface="Times New Roman" pitchFamily="18" charset="0"/>
              </a:rPr>
              <a:t>Candi</a:t>
            </a:r>
            <a:endParaRPr lang="id-ID" b="1" dirty="0">
              <a:latin typeface="Times New Roman" pitchFamily="18" charset="0"/>
              <a:cs typeface="Times New Roman" pitchFamily="18" charset="0"/>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0" name="Title 1"/>
          <p:cNvSpPr>
            <a:spLocks noGrp="1"/>
          </p:cNvSpPr>
          <p:nvPr>
            <p:ph type="title"/>
          </p:nvPr>
        </p:nvSpPr>
        <p:spPr/>
        <p:txBody>
          <a:bodyPr/>
          <a:lstStyle/>
          <a:p>
            <a:endParaRPr lang="id-ID" dirty="0"/>
          </a:p>
        </p:txBody>
      </p:sp>
      <p:sp>
        <p:nvSpPr>
          <p:cNvPr id="1048621" name="Title 1"/>
          <p:cNvSpPr txBox="1"/>
          <p:nvPr/>
        </p:nvSpPr>
        <p:spPr>
          <a:xfrm>
            <a:off x="166758" y="113336"/>
            <a:ext cx="11830877" cy="1042123"/>
          </a:xfrm>
          <a:prstGeom prst="rect">
            <a:avLst/>
          </a:prstGeom>
          <a:solidFill>
            <a:srgbClr val="1B4685"/>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lang="en-US" b="1" dirty="0">
                <a:latin typeface="Times New Roman" pitchFamily="18" charset="0"/>
                <a:cs typeface="Times New Roman" pitchFamily="18" charset="0"/>
              </a:rPr>
              <a:t>Hasil</a:t>
            </a:r>
            <a:r>
              <a:rPr lang="id-ID" b="1" dirty="0">
                <a:latin typeface="Times New Roman" pitchFamily="18" charset="0"/>
                <a:cs typeface="Times New Roman" pitchFamily="18" charset="0"/>
              </a:rPr>
              <a:t> Penelitian</a:t>
            </a:r>
            <a:endParaRPr lang="id-ID" dirty="0"/>
          </a:p>
        </p:txBody>
      </p:sp>
      <p:pic>
        <p:nvPicPr>
          <p:cNvPr id="2097180"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81"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
        <p:nvSpPr>
          <p:cNvPr id="1048622" name="Rectangle 2"/>
          <p:cNvSpPr/>
          <p:nvPr/>
        </p:nvSpPr>
        <p:spPr>
          <a:xfrm>
            <a:off x="3048000" y="1167031"/>
            <a:ext cx="6096000" cy="584775"/>
          </a:xfrm>
          <a:prstGeom prst="rect">
            <a:avLst/>
          </a:prstGeom>
        </p:spPr>
        <p:txBody>
          <a:bodyPr>
            <a:spAutoFit/>
          </a:bodyPr>
          <a:lstStyle/>
          <a:p>
            <a:pPr algn="ctr"/>
            <a:r>
              <a:rPr lang="en-ID" sz="1600" b="1" dirty="0" err="1" smtClean="0">
                <a:latin typeface="Times New Roman" pitchFamily="18" charset="0"/>
                <a:cs typeface="Times New Roman" pitchFamily="18" charset="0"/>
              </a:rPr>
              <a:t>Tabel</a:t>
            </a:r>
            <a:r>
              <a:rPr lang="en-ID" sz="1600" b="1" dirty="0" smtClean="0">
                <a:latin typeface="Times New Roman" pitchFamily="18" charset="0"/>
                <a:cs typeface="Times New Roman" pitchFamily="18" charset="0"/>
              </a:rPr>
              <a:t> 1 </a:t>
            </a:r>
            <a:r>
              <a:rPr lang="en-ID" sz="1600" b="1" dirty="0" err="1" smtClean="0">
                <a:latin typeface="Times New Roman" pitchFamily="18" charset="0"/>
                <a:cs typeface="Times New Roman" pitchFamily="18" charset="0"/>
              </a:rPr>
              <a:t>observasi</a:t>
            </a:r>
            <a:r>
              <a:rPr lang="en-ID" sz="1600" b="1" dirty="0" smtClean="0">
                <a:latin typeface="Times New Roman" pitchFamily="18" charset="0"/>
                <a:cs typeface="Times New Roman" pitchFamily="18" charset="0"/>
              </a:rPr>
              <a:t> </a:t>
            </a:r>
            <a:r>
              <a:rPr lang="en-ID" sz="1600" b="1" dirty="0" err="1" smtClean="0">
                <a:latin typeface="Times New Roman" pitchFamily="18" charset="0"/>
                <a:cs typeface="Times New Roman" pitchFamily="18" charset="0"/>
              </a:rPr>
              <a:t>Peran</a:t>
            </a:r>
            <a:r>
              <a:rPr lang="en-ID" sz="1600" b="1" dirty="0" smtClean="0">
                <a:latin typeface="Times New Roman" pitchFamily="18" charset="0"/>
                <a:cs typeface="Times New Roman" pitchFamily="18" charset="0"/>
              </a:rPr>
              <a:t> Guru </a:t>
            </a:r>
            <a:r>
              <a:rPr lang="en-ID" sz="1600" b="1" dirty="0" err="1" smtClean="0">
                <a:latin typeface="Times New Roman" pitchFamily="18" charset="0"/>
                <a:cs typeface="Times New Roman" pitchFamily="18" charset="0"/>
              </a:rPr>
              <a:t>Dalam</a:t>
            </a:r>
            <a:r>
              <a:rPr lang="en-ID" sz="1600" b="1" dirty="0" smtClean="0">
                <a:latin typeface="Times New Roman" pitchFamily="18" charset="0"/>
                <a:cs typeface="Times New Roman" pitchFamily="18" charset="0"/>
              </a:rPr>
              <a:t> </a:t>
            </a:r>
            <a:r>
              <a:rPr lang="en-ID" sz="1600" b="1" dirty="0" err="1" smtClean="0">
                <a:latin typeface="Times New Roman" pitchFamily="18" charset="0"/>
                <a:cs typeface="Times New Roman" pitchFamily="18" charset="0"/>
              </a:rPr>
              <a:t>Pembelajaran</a:t>
            </a:r>
            <a:r>
              <a:rPr lang="en-ID" sz="1600" b="1" dirty="0" smtClean="0">
                <a:latin typeface="Times New Roman" pitchFamily="18" charset="0"/>
                <a:cs typeface="Times New Roman" pitchFamily="18" charset="0"/>
              </a:rPr>
              <a:t> </a:t>
            </a:r>
            <a:r>
              <a:rPr lang="en-ID" sz="1600" b="1" dirty="0" err="1" smtClean="0">
                <a:latin typeface="Times New Roman" pitchFamily="18" charset="0"/>
                <a:cs typeface="Times New Roman" pitchFamily="18" charset="0"/>
              </a:rPr>
              <a:t>Berbasis</a:t>
            </a:r>
            <a:r>
              <a:rPr lang="en-ID" sz="1600" b="1" dirty="0" smtClean="0">
                <a:latin typeface="Times New Roman" pitchFamily="18" charset="0"/>
                <a:cs typeface="Times New Roman" pitchFamily="18" charset="0"/>
              </a:rPr>
              <a:t> </a:t>
            </a:r>
            <a:r>
              <a:rPr lang="en-ID" sz="1600" b="1" dirty="0" err="1" smtClean="0">
                <a:latin typeface="Times New Roman" pitchFamily="18" charset="0"/>
                <a:cs typeface="Times New Roman" pitchFamily="18" charset="0"/>
              </a:rPr>
              <a:t>Lingkungan</a:t>
            </a:r>
            <a:r>
              <a:rPr lang="en-ID" sz="1600" b="1" dirty="0" smtClean="0">
                <a:latin typeface="Times New Roman" pitchFamily="18" charset="0"/>
                <a:cs typeface="Times New Roman" pitchFamily="18" charset="0"/>
              </a:rPr>
              <a:t> Di </a:t>
            </a:r>
            <a:r>
              <a:rPr lang="en-ID" sz="1600" b="1" dirty="0" err="1" smtClean="0">
                <a:latin typeface="Times New Roman" pitchFamily="18" charset="0"/>
                <a:cs typeface="Times New Roman" pitchFamily="18" charset="0"/>
              </a:rPr>
              <a:t>Sd</a:t>
            </a:r>
            <a:r>
              <a:rPr lang="en-ID" sz="1600" b="1" dirty="0" smtClean="0">
                <a:latin typeface="Times New Roman" pitchFamily="18" charset="0"/>
                <a:cs typeface="Times New Roman" pitchFamily="18" charset="0"/>
              </a:rPr>
              <a:t> </a:t>
            </a:r>
            <a:r>
              <a:rPr lang="en-ID" sz="1600" b="1" dirty="0" err="1" smtClean="0">
                <a:latin typeface="Times New Roman" pitchFamily="18" charset="0"/>
                <a:cs typeface="Times New Roman" pitchFamily="18" charset="0"/>
              </a:rPr>
              <a:t>Muhammadiyah</a:t>
            </a:r>
            <a:r>
              <a:rPr lang="en-ID" sz="1600" b="1" dirty="0" smtClean="0">
                <a:latin typeface="Times New Roman" pitchFamily="18" charset="0"/>
                <a:cs typeface="Times New Roman" pitchFamily="18" charset="0"/>
              </a:rPr>
              <a:t> 1 </a:t>
            </a:r>
            <a:r>
              <a:rPr lang="en-ID" sz="1600" b="1" dirty="0" err="1" smtClean="0">
                <a:latin typeface="Times New Roman" pitchFamily="18" charset="0"/>
                <a:cs typeface="Times New Roman" pitchFamily="18" charset="0"/>
              </a:rPr>
              <a:t>Candi</a:t>
            </a:r>
            <a:endParaRPr lang="id-ID" sz="1600" b="1" dirty="0">
              <a:latin typeface="Times New Roman" pitchFamily="18" charset="0"/>
              <a:cs typeface="Times New Roman" pitchFamily="18" charset="0"/>
            </a:endParaRPr>
          </a:p>
        </p:txBody>
      </p:sp>
      <p:pic>
        <p:nvPicPr>
          <p:cNvPr id="2097182" name="Picture 2"/>
          <p:cNvPicPr>
            <a:picLocks noChangeAspect="1" noChangeArrowheads="1"/>
          </p:cNvPicPr>
          <p:nvPr/>
        </p:nvPicPr>
        <p:blipFill>
          <a:blip r:embed="rId3"/>
          <a:srcRect/>
          <a:stretch>
            <a:fillRect/>
          </a:stretch>
        </p:blipFill>
        <p:spPr bwMode="auto">
          <a:xfrm>
            <a:off x="3048000" y="1751806"/>
            <a:ext cx="6792871" cy="3338512"/>
          </a:xfrm>
          <a:prstGeom prst="rect">
            <a:avLst/>
          </a:prstGeom>
          <a:noFill/>
          <a:ln>
            <a:noFill/>
          </a:ln>
          <a:effectLst/>
        </p:spPr>
      </p:pic>
      <p:sp>
        <p:nvSpPr>
          <p:cNvPr id="1048623" name="Rectangle 6"/>
          <p:cNvSpPr/>
          <p:nvPr/>
        </p:nvSpPr>
        <p:spPr>
          <a:xfrm>
            <a:off x="537796" y="5096639"/>
            <a:ext cx="11459839" cy="954107"/>
          </a:xfrm>
          <a:prstGeom prst="rect">
            <a:avLst/>
          </a:prstGeom>
        </p:spPr>
        <p:txBody>
          <a:bodyPr wrap="square">
            <a:spAutoFit/>
          </a:bodyPr>
          <a:lstStyle/>
          <a:p>
            <a:pPr algn="just"/>
            <a:r>
              <a:rPr lang="id-ID" sz="1400" dirty="0">
                <a:latin typeface="Times New Roman" pitchFamily="18" charset="0"/>
                <a:cs typeface="Times New Roman" pitchFamily="18" charset="0"/>
              </a:rPr>
              <a:t>Berdasarkan tabel observasi peran guru diatas, dapat dijelaskan bahwa pengamatan yang dilakukan pada proses pembelajaran berbasis lingkungan di SD Muhammadiyah 1 Candi hampir semua dilaksanakan dan diterapkan oleh guru kelas, ada beberapa yang tidak terlaksana yaitu Pembelajaran diselesaikan tidak tepat waktu karena waktu belajar yang sedikit hanya 1,5 jam, dinilai kurang, kemudian Guru tidak memberi tugas untuk pertemuan berikutnya karena menurut pendapat guru kelas, sudah cukup untuk materi pembelajaran berbasis lingkungan diselesaikan pada satu kali pertemuan</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4" name="Title 1"/>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Kesimpulan</a:t>
            </a:r>
            <a:endParaRPr lang="en-ID" b="1" dirty="0">
              <a:latin typeface="Times New Roman" panose="02020603050405020304" pitchFamily="18" charset="0"/>
              <a:cs typeface="Times New Roman" panose="02020603050405020304" pitchFamily="18" charset="0"/>
            </a:endParaRPr>
          </a:p>
        </p:txBody>
      </p:sp>
      <p:sp>
        <p:nvSpPr>
          <p:cNvPr id="1048625" name="Content Placeholder 2"/>
          <p:cNvSpPr>
            <a:spLocks noGrp="1"/>
          </p:cNvSpPr>
          <p:nvPr>
            <p:ph idx="1"/>
          </p:nvPr>
        </p:nvSpPr>
        <p:spPr>
          <a:xfrm>
            <a:off x="194365" y="1892299"/>
            <a:ext cx="11830877" cy="3755993"/>
          </a:xfrm>
        </p:spPr>
        <p:txBody>
          <a:bodyPr>
            <a:normAutofit/>
          </a:bodyPr>
          <a:lstStyle/>
          <a:p>
            <a:pPr marL="0" marR="0" indent="342900" algn="just">
              <a:lnSpc>
                <a:spcPct val="100000"/>
              </a:lnSpc>
              <a:spcBef>
                <a:spcPts val="0"/>
              </a:spcBef>
              <a:spcAft>
                <a:spcPts val="0"/>
              </a:spcAft>
              <a:buNone/>
            </a:pPr>
            <a:r>
              <a:rPr lang="en-US" sz="2000" dirty="0" err="1">
                <a:latin typeface="Times New Roman" panose="02020603050405020304" pitchFamily="18" charset="0"/>
                <a:ea typeface="SimSun" panose="02010600030101010101" pitchFamily="2" charset="-122"/>
                <a:cs typeface="Times New Roman" panose="02020603050405020304" pitchFamily="18" charset="0"/>
              </a:rPr>
              <a:t>Berdasarkan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pemaparan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hasil</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pembahasan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diatas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peran</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dalam</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pembelajaran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berbasis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lingkungan</a:t>
            </a:r>
            <a:r>
              <a:rPr lang="en-US" sz="2000" dirty="0">
                <a:latin typeface="Times New Roman" panose="02020603050405020304" pitchFamily="18" charset="0"/>
                <a:ea typeface="SimSun" panose="02010600030101010101" pitchFamily="2" charset="-122"/>
                <a:cs typeface="Times New Roman" panose="02020603050405020304" pitchFamily="18" charset="0"/>
              </a:rPr>
              <a:t> di SD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Muhammadiyah</a:t>
            </a:r>
            <a:r>
              <a:rPr lang="en-US" sz="2000" dirty="0">
                <a:latin typeface="Times New Roman" panose="02020603050405020304" pitchFamily="18" charset="0"/>
                <a:ea typeface="SimSun" panose="02010600030101010101" pitchFamily="2" charset="-122"/>
                <a:cs typeface="Times New Roman" panose="02020603050405020304" pitchFamily="18" charset="0"/>
              </a:rPr>
              <a:t> 1 </a:t>
            </a:r>
            <a:r>
              <a:rPr lang="en-US" sz="2000" dirty="0" err="1">
                <a:latin typeface="Times New Roman" panose="02020603050405020304" pitchFamily="18" charset="0"/>
                <a:ea typeface="SimSun" panose="02010600030101010101" pitchFamily="2" charset="-122"/>
                <a:cs typeface="Times New Roman" panose="02020603050405020304" pitchFamily="18" charset="0"/>
              </a:rPr>
              <a:t>Candi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diperinci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dalam</a:t>
            </a:r>
            <a:r>
              <a:rPr lang="en-US" sz="2000" dirty="0">
                <a:latin typeface="Times New Roman" panose="02020603050405020304" pitchFamily="18" charset="0"/>
                <a:ea typeface="SimSun" panose="02010600030101010101" pitchFamily="2" charset="-122"/>
                <a:cs typeface="Times New Roman" panose="02020603050405020304" pitchFamily="18" charset="0"/>
              </a:rPr>
              <a:t> 7 </a:t>
            </a:r>
            <a:r>
              <a:rPr lang="en-US" sz="2000" dirty="0" err="1">
                <a:latin typeface="Times New Roman" panose="02020603050405020304" pitchFamily="18" charset="0"/>
                <a:ea typeface="SimSun" panose="02010600030101010101" pitchFamily="2" charset="-122"/>
                <a:cs typeface="Times New Roman" panose="02020603050405020304" pitchFamily="18" charset="0"/>
              </a:rPr>
              <a:t>aspek</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sumber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menyediakan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sumber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berbasis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lingkungan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meliputi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silabus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kurikulum</a:t>
            </a:r>
            <a:r>
              <a:rPr lang="en-US" sz="2000" dirty="0">
                <a:latin typeface="Times New Roman" panose="02020603050405020304" pitchFamily="18" charset="0"/>
                <a:ea typeface="SimSun" panose="02010600030101010101" pitchFamily="2" charset="-122"/>
                <a:cs typeface="Times New Roman" panose="02020603050405020304" pitchFamily="18" charset="0"/>
              </a:rPr>
              <a:t>, RPP,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bahan</a:t>
            </a:r>
            <a:r>
              <a:rPr lang="en-US" sz="2000" dirty="0">
                <a:latin typeface="Times New Roman" panose="02020603050405020304" pitchFamily="18" charset="0"/>
                <a:ea typeface="SimSun" panose="02010600030101010101" pitchFamily="2" charset="-122"/>
                <a:cs typeface="Times New Roman" panose="02020603050405020304" pitchFamily="18" charset="0"/>
              </a:rPr>
              <a:t> ajar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sumber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fasilitas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pembelajaran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berbasis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lingkungan</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fasilitator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memberikan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kemudahan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kepada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seluruh</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peserta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didik</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pengelola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mengendalikan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menangani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kelas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seluruhnya</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demonstrator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menyampaikan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materi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pembelajaran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berbasis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lingkungan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baik</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pembimbing</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mengembangkan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potensi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murid</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atau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peserta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didik</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ke</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arah</a:t>
            </a:r>
            <a:r>
              <a:rPr lang="en-US" sz="2000" dirty="0">
                <a:latin typeface="Times New Roman" panose="02020603050405020304" pitchFamily="18" charset="0"/>
                <a:ea typeface="SimSun" panose="02010600030101010101" pitchFamily="2" charset="-122"/>
                <a:cs typeface="Times New Roman" panose="02020603050405020304" pitchFamily="18" charset="0"/>
              </a:rPr>
              <a:t> yang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lebih</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baik</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motivator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membangkitkan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motivasi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peserta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didik</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sehingga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dapat</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mencapai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tujuan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pembelajaran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berbasis</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lingkungan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dan</a:t>
            </a:r>
            <a:r>
              <a:rPr lang="en-US" sz="2000" dirty="0">
                <a:latin typeface="Times New Roman" panose="02020603050405020304" pitchFamily="18" charset="0"/>
                <a:ea typeface="SimSun" panose="02010600030101010101" pitchFamily="2" charset="-122"/>
                <a:cs typeface="Times New Roman" panose="02020603050405020304" pitchFamily="18" charset="0"/>
              </a:rPr>
              <a:t> Guru </a:t>
            </a:r>
            <a:r>
              <a:rPr lang="en-US" sz="2000" dirty="0" err="1">
                <a:latin typeface="Times New Roman" panose="02020603050405020304" pitchFamily="18" charset="0"/>
                <a:ea typeface="SimSun" panose="02010600030101010101" pitchFamily="2" charset="-122"/>
                <a:cs typeface="Times New Roman" panose="02020603050405020304" pitchFamily="18" charset="0"/>
              </a:rPr>
              <a:t>sebagai</a:t>
            </a:r>
            <a:r>
              <a:rPr lang="en-US" sz="2000" dirty="0">
                <a:latin typeface="Times New Roman" panose="02020603050405020304" pitchFamily="18" charset="0"/>
                <a:ea typeface="SimSun" panose="02010600030101010101" pitchFamily="2" charset="-122"/>
                <a:cs typeface="Times New Roman" panose="02020603050405020304" pitchFamily="18" charset="0"/>
              </a:rPr>
              <a:t> evaluator </a:t>
            </a:r>
            <a:r>
              <a:rPr lang="en-US" sz="2000" dirty="0" err="1">
                <a:latin typeface="Times New Roman" panose="02020603050405020304" pitchFamily="18" charset="0"/>
                <a:ea typeface="SimSun" panose="02010600030101010101" pitchFamily="2" charset="-122"/>
                <a:cs typeface="Times New Roman" panose="02020603050405020304" pitchFamily="18" charset="0"/>
              </a:rPr>
              <a:t>yaitu</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dengan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menganalisa</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dan</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menilai</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keberhasilan</a:t>
            </a:r>
            <a:r>
              <a:rPr lang="en-US" sz="2000" dirty="0">
                <a:latin typeface="Times New Roman" panose="02020603050405020304" pitchFamily="18" charset="0"/>
                <a:ea typeface="SimSun" panose="02010600030101010101" pitchFamily="2" charset="-122"/>
                <a:cs typeface="Times New Roman" panose="02020603050405020304" pitchFamily="18" charset="0"/>
              </a:rPr>
              <a:t> proses </a:t>
            </a:r>
            <a:r>
              <a:rPr lang="en-US" sz="2000" dirty="0" err="1">
                <a:latin typeface="Times New Roman" panose="02020603050405020304" pitchFamily="18" charset="0"/>
                <a:ea typeface="SimSun" panose="02010600030101010101" pitchFamily="2" charset="-122"/>
                <a:cs typeface="Times New Roman" panose="02020603050405020304" pitchFamily="18" charset="0"/>
              </a:rPr>
              <a:t>belajar</a:t>
            </a:r>
            <a:r>
              <a:rPr lang="en-US" sz="20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err="1">
                <a:latin typeface="Times New Roman" panose="02020603050405020304" pitchFamily="18" charset="0"/>
                <a:ea typeface="SimSun" panose="02010600030101010101" pitchFamily="2" charset="-122"/>
                <a:cs typeface="Times New Roman" panose="02020603050405020304" pitchFamily="18" charset="0"/>
              </a:rPr>
              <a:t>mengajar</a:t>
            </a:r>
            <a:endParaRPr lang="en-US" sz="2000" dirty="0">
              <a:latin typeface="Times New Roman" panose="02020603050405020304" pitchFamily="18" charset="0"/>
              <a:ea typeface="SimSun" panose="02010600030101010101" pitchFamily="2" charset="-122"/>
              <a:cs typeface="Times New Roman" panose="02020603050405020304" pitchFamily="18" charset="0"/>
            </a:endParaRPr>
          </a:p>
        </p:txBody>
      </p:sp>
      <p:pic>
        <p:nvPicPr>
          <p:cNvPr id="2097183" name="Picture 3"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pic>
        <p:nvPicPr>
          <p:cNvPr id="2097184"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94365" y="113336"/>
            <a:ext cx="1028890" cy="102889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31" name="Content Placeholder 4"/>
          <p:cNvSpPr>
            <a:spLocks noGrp="1"/>
          </p:cNvSpPr>
          <p:nvPr>
            <p:ph idx="1"/>
          </p:nvPr>
        </p:nvSpPr>
        <p:spPr/>
        <p:txBody>
          <a:bodyPr>
            <a:normAutofit/>
          </a:bodyPr>
          <a:lstStyle/>
          <a:p>
            <a:pPr marL="0" indent="0" algn="ctr">
              <a:buNone/>
            </a:pPr>
            <a:endParaRPr lang="id-ID" sz="4400" b="1" dirty="0">
              <a:latin typeface="Times New Roman" pitchFamily="18" charset="0"/>
              <a:cs typeface="Times New Roman" pitchFamily="18" charset="0"/>
            </a:endParaRPr>
          </a:p>
          <a:p>
            <a:pPr marL="0" indent="0" algn="ctr">
              <a:buNone/>
            </a:pPr>
            <a:endParaRPr lang="id-ID" sz="4400" b="1" dirty="0">
              <a:latin typeface="Times New Roman" pitchFamily="18" charset="0"/>
              <a:cs typeface="Times New Roman" pitchFamily="18" charset="0"/>
            </a:endParaRPr>
          </a:p>
          <a:p>
            <a:pPr marL="0" indent="0" algn="ctr">
              <a:buNone/>
            </a:pPr>
            <a:r>
              <a:rPr lang="id-ID" sz="4400" b="1" dirty="0">
                <a:latin typeface="Times New Roman" pitchFamily="18" charset="0"/>
                <a:cs typeface="Times New Roman" pitchFamily="18" charset="0"/>
              </a:rPr>
              <a:t>Sekian</a:t>
            </a:r>
            <a:br>
              <a:rPr lang="id-ID" sz="4400" b="1" dirty="0">
                <a:latin typeface="Times New Roman" pitchFamily="18" charset="0"/>
                <a:cs typeface="Times New Roman" pitchFamily="18" charset="0"/>
              </a:rPr>
            </a:br>
            <a:r>
              <a:rPr lang="id-ID" sz="4400" b="1" dirty="0">
                <a:latin typeface="Times New Roman" pitchFamily="18" charset="0"/>
                <a:cs typeface="Times New Roman" pitchFamily="18" charset="0"/>
              </a:rPr>
              <a:t>Terima Kasih</a:t>
            </a:r>
            <a:endParaRPr lang="id-ID" sz="4400"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6" name="Title 7"/>
          <p:cNvSpPr>
            <a:spLocks noGrp="1"/>
          </p:cNvSpPr>
          <p:nvPr>
            <p:ph type="title"/>
          </p:nvPr>
        </p:nvSpPr>
        <p:spPr>
          <a:xfrm>
            <a:off x="166758" y="113336"/>
            <a:ext cx="11830877" cy="1042123"/>
          </a:xfrm>
        </p:spPr>
        <p:txBody>
          <a:bodyPr/>
          <a:lstStyle/>
          <a:p>
            <a:r>
              <a:rPr lang="id-ID" b="1" dirty="0">
                <a:latin typeface="Times New Roman" pitchFamily="18" charset="0"/>
                <a:cs typeface="Times New Roman" panose="02020603050405020304" pitchFamily="18" charset="0"/>
              </a:rPr>
              <a:t>Latar Belakang</a:t>
            </a:r>
          </a:p>
        </p:txBody>
      </p:sp>
      <p:pic>
        <p:nvPicPr>
          <p:cNvPr id="2097156"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57"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
        <p:nvSpPr>
          <p:cNvPr id="1048597" name="Rectangle 1"/>
          <p:cNvSpPr/>
          <p:nvPr/>
        </p:nvSpPr>
        <p:spPr>
          <a:xfrm>
            <a:off x="354841" y="1352351"/>
            <a:ext cx="11511397" cy="4917440"/>
          </a:xfrm>
          <a:prstGeom prst="rect">
            <a:avLst/>
          </a:prstGeom>
        </p:spPr>
        <p:txBody>
          <a:bodyPr wrap="square">
            <a:spAutoFit/>
          </a:bodyPr>
          <a:lstStyle/>
          <a:p>
            <a:pPr algn="just"/>
            <a:r>
              <a:rPr lang="id-ID" sz="1700" dirty="0">
                <a:latin typeface="Times New Roman" pitchFamily="18" charset="0"/>
                <a:cs typeface="Times New Roman" pitchFamily="18" charset="0"/>
              </a:rPr>
              <a:t>Guru merupakan salah satu sosok penting yang ada dalam proses pertumbuhan dan perkembangan anak di sekolah. Guru memiliki banyak peran dalam pendidikan, diantaranya: guru sebagai pendidik, pembimbing, model, teladan, motivator, inisiator, fasilitator, dan transformator, </a:t>
            </a:r>
            <a:r>
              <a:rPr lang="id-ID" sz="1700" dirty="0" smtClean="0">
                <a:latin typeface="Times New Roman" pitchFamily="18" charset="0"/>
                <a:cs typeface="Times New Roman" pitchFamily="18" charset="0"/>
              </a:rPr>
              <a:t>dll. Secara </a:t>
            </a:r>
            <a:r>
              <a:rPr lang="id-ID" sz="1700" dirty="0">
                <a:latin typeface="Times New Roman" pitchFamily="18" charset="0"/>
                <a:cs typeface="Times New Roman" pitchFamily="18" charset="0"/>
              </a:rPr>
              <a:t>formal pendidikan lingkungan hidup menjadi salah satu alternatif yang rasional untuk memasukkan pendidikan lingkungan ke dalam kurikulum. Pendidikan lingkungan hidup merupakan salah satu faktor penting dalam keberhasilan dalam pengelolaan lingkungan hidup dan juga menjadi sarana yang sangat penting dalam menghasilkan sumber daya manusia yang dapat melaksanakan prinsip pembangunan berkelanjutan. Penanaman karakter peduli lingkungan di nilai penting dikembangkan sedini mungkin. Sekolah dasar merupakan jenjang pendidikan yang tepat sebagai penanaman karakter peduli lingkungan, sebab sekolah dasar merupakan jenjang pendidikan pertama yang di tempuh siswa secara formal pemberian pengalaman pada siswa dimasa kecil berdampak kuat pada perkembangan siswa pada jenjang selanjutnya. Artinya penanaman pendidikan lingkungan hidup pada siswa usia sekolah dasar di nilai sangat </a:t>
            </a:r>
            <a:r>
              <a:rPr lang="id-ID" sz="1700" dirty="0" smtClean="0">
                <a:latin typeface="Times New Roman" pitchFamily="18" charset="0"/>
                <a:cs typeface="Times New Roman" pitchFamily="18" charset="0"/>
              </a:rPr>
              <a:t>penting. Proses </a:t>
            </a:r>
            <a:r>
              <a:rPr lang="id-ID" sz="1700" dirty="0">
                <a:latin typeface="Times New Roman" pitchFamily="18" charset="0"/>
                <a:cs typeface="Times New Roman" pitchFamily="18" charset="0"/>
              </a:rPr>
              <a:t>pembelajaran di luar kelas bertujuan memudahkan murid untuk belajar menggunakan media yang konkret dalam kehidupan sehari hari dan mengenalkan lingkungan alam sekitarnya sebagai media pembelajaran, juga menanamkan kecintaan terhadap alam kepada murid. Karena tujuan pembelajaran bukan hanya pada ranah kognitif tapi juga afektif dan psikomotor, pendekatan lingkungan merupakan pendekatan pembelajaran yang berusaha untuk meningkatkan keterlibatan siswa melalui pendayagunaan lingkungan sebagai sumber belajar. Pembelajaran berbasis lingkungan dilaksanakan dengan melibatkan siswa untuk menyatu dengan alam dan melakukan berbagai aktivitas pembelajaran yang mengarah pada terwujudnya perilaku siswa peduli terhadap lingkungan melalui tahap pemahaman, penyadaran, perhatian, tanggung jawab, dan tingkah laku </a:t>
            </a:r>
            <a:r>
              <a:rPr lang="id-ID" sz="1700" dirty="0" smtClean="0">
                <a:latin typeface="Times New Roman" pitchFamily="18" charset="0"/>
                <a:cs typeface="Times New Roman" pitchFamily="18" charset="0"/>
              </a:rPr>
              <a:t>.</a:t>
            </a:r>
            <a:endParaRPr lang="id-ID" sz="1700"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8" name="Title 1"/>
          <p:cNvSpPr>
            <a:spLocks noGrp="1"/>
          </p:cNvSpPr>
          <p:nvPr>
            <p:ph type="title"/>
          </p:nvPr>
        </p:nvSpPr>
        <p:spPr/>
        <p:txBody>
          <a:bodyPr/>
          <a:lstStyle/>
          <a:p>
            <a:r>
              <a:rPr lang="id-ID" b="1" dirty="0" smtClean="0">
                <a:latin typeface="Times New Roman" pitchFamily="18" charset="0"/>
                <a:cs typeface="Times New Roman" pitchFamily="18" charset="0"/>
              </a:rPr>
              <a:t>Fokus Penelitian</a:t>
            </a:r>
            <a:endParaRPr lang="id-ID" dirty="0"/>
          </a:p>
        </p:txBody>
      </p:sp>
      <p:sp>
        <p:nvSpPr>
          <p:cNvPr id="1048599" name="Content Placeholder 2"/>
          <p:cNvSpPr>
            <a:spLocks noGrp="1"/>
          </p:cNvSpPr>
          <p:nvPr>
            <p:ph idx="1"/>
          </p:nvPr>
        </p:nvSpPr>
        <p:spPr>
          <a:xfrm>
            <a:off x="464021" y="1612467"/>
            <a:ext cx="10887773" cy="3222975"/>
          </a:xfrm>
        </p:spPr>
        <p:txBody>
          <a:bodyPr>
            <a:noAutofit/>
          </a:bodyPr>
          <a:lstStyle/>
          <a:p>
            <a:pPr marL="342900" lvl="0" indent="-342900" algn="just">
              <a:lnSpc>
                <a:spcPct val="100000"/>
              </a:lnSpc>
              <a:spcAft>
                <a:spcPts val="1000"/>
              </a:spcAft>
              <a:buFont typeface="+mj-lt"/>
              <a:buAutoNum type="arabicPeriod"/>
              <a:tabLst>
                <a:tab pos="1781175" algn="l"/>
              </a:tabLst>
            </a:pPr>
            <a:r>
              <a:rPr lang="en-US" sz="1800" dirty="0" err="1">
                <a:latin typeface="Times New Roman"/>
                <a:ea typeface="Calibri"/>
                <a:cs typeface="Times New Roman"/>
              </a:rPr>
              <a:t>Berdasarkan</a:t>
            </a:r>
            <a:r>
              <a:rPr lang="en-US" sz="1800" dirty="0">
                <a:latin typeface="Times New Roman"/>
                <a:ea typeface="Calibri"/>
                <a:cs typeface="Times New Roman"/>
              </a:rPr>
              <a:t> </a:t>
            </a:r>
            <a:r>
              <a:rPr lang="en-US" sz="1800" dirty="0" err="1">
                <a:latin typeface="Times New Roman"/>
                <a:ea typeface="Calibri"/>
                <a:cs typeface="Times New Roman"/>
              </a:rPr>
              <a:t>uraian</a:t>
            </a:r>
            <a:r>
              <a:rPr lang="en-US" sz="1800" dirty="0">
                <a:latin typeface="Times New Roman"/>
                <a:ea typeface="Calibri"/>
                <a:cs typeface="Times New Roman"/>
              </a:rPr>
              <a:t> </a:t>
            </a:r>
            <a:r>
              <a:rPr lang="en-US" sz="1800" dirty="0" err="1">
                <a:latin typeface="Times New Roman"/>
                <a:ea typeface="Calibri"/>
                <a:cs typeface="Times New Roman"/>
              </a:rPr>
              <a:t>pada</a:t>
            </a:r>
            <a:r>
              <a:rPr lang="en-US" sz="1800" dirty="0">
                <a:latin typeface="Times New Roman"/>
                <a:ea typeface="Calibri"/>
                <a:cs typeface="Times New Roman"/>
              </a:rPr>
              <a:t> </a:t>
            </a:r>
            <a:r>
              <a:rPr lang="en-US" sz="1800" dirty="0" err="1">
                <a:latin typeface="Times New Roman"/>
                <a:ea typeface="Calibri"/>
                <a:cs typeface="Times New Roman"/>
              </a:rPr>
              <a:t>latar</a:t>
            </a:r>
            <a:r>
              <a:rPr lang="en-US" sz="1800" dirty="0">
                <a:latin typeface="Times New Roman"/>
                <a:ea typeface="Calibri"/>
                <a:cs typeface="Times New Roman"/>
              </a:rPr>
              <a:t> </a:t>
            </a:r>
            <a:r>
              <a:rPr lang="en-US" sz="1800" dirty="0" err="1">
                <a:latin typeface="Times New Roman"/>
                <a:ea typeface="Calibri"/>
                <a:cs typeface="Times New Roman"/>
              </a:rPr>
              <a:t>belakang</a:t>
            </a:r>
            <a:r>
              <a:rPr lang="en-US" sz="1800" dirty="0">
                <a:latin typeface="Times New Roman"/>
                <a:ea typeface="Calibri"/>
                <a:cs typeface="Times New Roman"/>
              </a:rPr>
              <a:t> </a:t>
            </a:r>
            <a:r>
              <a:rPr lang="en-US" sz="1800" dirty="0" err="1">
                <a:latin typeface="Times New Roman"/>
                <a:ea typeface="Calibri"/>
                <a:cs typeface="Times New Roman"/>
              </a:rPr>
              <a:t>permasalahan</a:t>
            </a:r>
            <a:r>
              <a:rPr lang="en-US" sz="1800" dirty="0">
                <a:latin typeface="Times New Roman"/>
                <a:ea typeface="Calibri"/>
                <a:cs typeface="Times New Roman"/>
              </a:rPr>
              <a:t> </a:t>
            </a:r>
            <a:r>
              <a:rPr lang="en-US" sz="1800" dirty="0" err="1">
                <a:latin typeface="Times New Roman"/>
                <a:ea typeface="Calibri"/>
                <a:cs typeface="Times New Roman"/>
              </a:rPr>
              <a:t>diatas</a:t>
            </a:r>
            <a:r>
              <a:rPr lang="en-US" sz="1800" dirty="0">
                <a:latin typeface="Times New Roman"/>
                <a:ea typeface="Calibri"/>
                <a:cs typeface="Times New Roman"/>
              </a:rPr>
              <a:t>, </a:t>
            </a:r>
            <a:r>
              <a:rPr lang="en-US" sz="1800" dirty="0" err="1">
                <a:latin typeface="Times New Roman"/>
                <a:ea typeface="Calibri"/>
                <a:cs typeface="Times New Roman"/>
              </a:rPr>
              <a:t>fokus</a:t>
            </a:r>
            <a:r>
              <a:rPr lang="en-US" sz="1800" dirty="0">
                <a:latin typeface="Times New Roman"/>
                <a:ea typeface="Calibri"/>
                <a:cs typeface="Times New Roman"/>
              </a:rPr>
              <a:t> </a:t>
            </a:r>
            <a:r>
              <a:rPr lang="en-US" sz="1800" dirty="0" err="1">
                <a:latin typeface="Times New Roman"/>
                <a:ea typeface="Calibri"/>
                <a:cs typeface="Times New Roman"/>
              </a:rPr>
              <a:t>penelitian</a:t>
            </a:r>
            <a:r>
              <a:rPr lang="en-US" sz="1800" dirty="0">
                <a:latin typeface="Times New Roman"/>
                <a:ea typeface="Calibri"/>
                <a:cs typeface="Times New Roman"/>
              </a:rPr>
              <a:t> </a:t>
            </a:r>
            <a:r>
              <a:rPr lang="en-US" sz="1800" dirty="0" err="1">
                <a:latin typeface="Times New Roman"/>
                <a:ea typeface="Calibri"/>
                <a:cs typeface="Times New Roman"/>
              </a:rPr>
              <a:t>yaitu</a:t>
            </a:r>
            <a:r>
              <a:rPr lang="en-US" sz="1800" dirty="0">
                <a:latin typeface="Times New Roman"/>
                <a:ea typeface="Calibri"/>
                <a:cs typeface="Times New Roman"/>
              </a:rPr>
              <a:t> </a:t>
            </a:r>
            <a:r>
              <a:rPr lang="en-US" sz="1800" dirty="0" err="1">
                <a:latin typeface="Times New Roman"/>
                <a:ea typeface="Calibri"/>
                <a:cs typeface="Times New Roman"/>
              </a:rPr>
              <a:t>pada</a:t>
            </a:r>
            <a:r>
              <a:rPr lang="en-US" sz="1800" dirty="0">
                <a:latin typeface="Times New Roman"/>
                <a:ea typeface="Calibri"/>
                <a:cs typeface="Times New Roman"/>
              </a:rPr>
              <a:t> guru </a:t>
            </a:r>
            <a:r>
              <a:rPr lang="en-US" sz="1800" dirty="0" err="1">
                <a:latin typeface="Times New Roman"/>
                <a:ea typeface="Calibri"/>
                <a:cs typeface="Times New Roman"/>
              </a:rPr>
              <a:t>kelas</a:t>
            </a:r>
            <a:r>
              <a:rPr lang="en-US" sz="1800" dirty="0">
                <a:latin typeface="Times New Roman"/>
                <a:ea typeface="Calibri"/>
                <a:cs typeface="Times New Roman"/>
              </a:rPr>
              <a:t> IV </a:t>
            </a:r>
            <a:r>
              <a:rPr lang="en-US" sz="1800" dirty="0" err="1">
                <a:latin typeface="Times New Roman"/>
                <a:ea typeface="Calibri"/>
                <a:cs typeface="Times New Roman"/>
              </a:rPr>
              <a:t>dan</a:t>
            </a:r>
            <a:r>
              <a:rPr lang="en-US" sz="1800" dirty="0">
                <a:latin typeface="Times New Roman"/>
                <a:ea typeface="Calibri"/>
                <a:cs typeface="Times New Roman"/>
              </a:rPr>
              <a:t> </a:t>
            </a:r>
            <a:r>
              <a:rPr lang="en-US" sz="1800" dirty="0" err="1">
                <a:latin typeface="Times New Roman"/>
                <a:ea typeface="Calibri"/>
                <a:cs typeface="Times New Roman"/>
              </a:rPr>
              <a:t>siswa</a:t>
            </a:r>
            <a:r>
              <a:rPr lang="en-US" sz="1800" dirty="0">
                <a:latin typeface="Times New Roman"/>
                <a:ea typeface="Calibri"/>
                <a:cs typeface="Times New Roman"/>
              </a:rPr>
              <a:t> </a:t>
            </a:r>
            <a:r>
              <a:rPr lang="en-US" sz="1800" dirty="0" err="1">
                <a:latin typeface="Times New Roman"/>
                <a:ea typeface="Calibri"/>
                <a:cs typeface="Times New Roman"/>
              </a:rPr>
              <a:t>dalam</a:t>
            </a:r>
            <a:r>
              <a:rPr lang="en-US" sz="1800" dirty="0">
                <a:latin typeface="Times New Roman"/>
                <a:ea typeface="Calibri"/>
                <a:cs typeface="Times New Roman"/>
              </a:rPr>
              <a:t> </a:t>
            </a:r>
            <a:r>
              <a:rPr lang="en-US" sz="1800" dirty="0" err="1">
                <a:latin typeface="Times New Roman"/>
                <a:ea typeface="Calibri"/>
                <a:cs typeface="Times New Roman"/>
              </a:rPr>
              <a:t>pembelajaran</a:t>
            </a:r>
            <a:r>
              <a:rPr lang="en-US" sz="1800" dirty="0">
                <a:latin typeface="Times New Roman"/>
                <a:ea typeface="Calibri"/>
                <a:cs typeface="Times New Roman"/>
              </a:rPr>
              <a:t> </a:t>
            </a:r>
            <a:r>
              <a:rPr lang="en-US" sz="1800" dirty="0" err="1">
                <a:latin typeface="Times New Roman"/>
                <a:ea typeface="Calibri"/>
                <a:cs typeface="Times New Roman"/>
              </a:rPr>
              <a:t>berbasis</a:t>
            </a:r>
            <a:r>
              <a:rPr lang="en-US" sz="1800" dirty="0">
                <a:latin typeface="Times New Roman"/>
                <a:ea typeface="Calibri"/>
                <a:cs typeface="Times New Roman"/>
              </a:rPr>
              <a:t> </a:t>
            </a:r>
            <a:r>
              <a:rPr lang="en-US" sz="1800" dirty="0" err="1">
                <a:latin typeface="Times New Roman"/>
                <a:ea typeface="Calibri"/>
                <a:cs typeface="Times New Roman"/>
              </a:rPr>
              <a:t>lingkungan</a:t>
            </a:r>
            <a:r>
              <a:rPr lang="en-US" sz="1800" dirty="0">
                <a:latin typeface="Times New Roman"/>
                <a:ea typeface="Calibri"/>
                <a:cs typeface="Times New Roman"/>
              </a:rPr>
              <a:t> di SD </a:t>
            </a:r>
            <a:r>
              <a:rPr lang="en-US" sz="1800" dirty="0" err="1">
                <a:latin typeface="Times New Roman"/>
                <a:ea typeface="Calibri"/>
                <a:cs typeface="Times New Roman"/>
              </a:rPr>
              <a:t>Muhammadiyah</a:t>
            </a:r>
            <a:r>
              <a:rPr lang="en-US" sz="1800" dirty="0">
                <a:latin typeface="Times New Roman"/>
                <a:ea typeface="Calibri"/>
                <a:cs typeface="Times New Roman"/>
              </a:rPr>
              <a:t> 1 </a:t>
            </a:r>
            <a:r>
              <a:rPr lang="en-US" sz="1800" dirty="0" err="1">
                <a:latin typeface="Times New Roman"/>
                <a:ea typeface="Calibri"/>
                <a:cs typeface="Times New Roman"/>
              </a:rPr>
              <a:t>Candi</a:t>
            </a:r>
            <a:endParaRPr lang="en-US" sz="1800" dirty="0">
              <a:latin typeface="Times New Roman"/>
              <a:ea typeface="Calibri"/>
              <a:cs typeface="Times New Roman"/>
            </a:endParaRPr>
          </a:p>
        </p:txBody>
      </p:sp>
      <p:pic>
        <p:nvPicPr>
          <p:cNvPr id="2097158" name="Picture 3"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59"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0" name="Title 1"/>
          <p:cNvSpPr>
            <a:spLocks noGrp="1"/>
          </p:cNvSpPr>
          <p:nvPr>
            <p:ph type="title"/>
          </p:nvPr>
        </p:nvSpPr>
        <p:spPr/>
        <p:txBody>
          <a:bodyPr>
            <a:normAutofit/>
          </a:bodyPr>
          <a:lstStyle/>
          <a:p>
            <a:r>
              <a:rPr lang="id-ID" b="1" dirty="0">
                <a:latin typeface="Times New Roman" pitchFamily="18" charset="0"/>
                <a:cs typeface="Times New Roman" pitchFamily="18" charset="0"/>
              </a:rPr>
              <a:t>Tujuan Penelitian</a:t>
            </a:r>
            <a:endParaRPr lang="id-ID" dirty="0"/>
          </a:p>
        </p:txBody>
      </p:sp>
      <p:sp>
        <p:nvSpPr>
          <p:cNvPr id="1048601" name="Content Placeholder 2"/>
          <p:cNvSpPr>
            <a:spLocks noGrp="1"/>
          </p:cNvSpPr>
          <p:nvPr>
            <p:ph idx="1"/>
          </p:nvPr>
        </p:nvSpPr>
        <p:spPr>
          <a:xfrm>
            <a:off x="381701" y="1774208"/>
            <a:ext cx="10970093" cy="3940108"/>
          </a:xfrm>
        </p:spPr>
        <p:txBody>
          <a:bodyPr>
            <a:noAutofit/>
          </a:bodyPr>
          <a:lstStyle/>
          <a:p>
            <a:pPr marL="342900" marR="0" lvl="0" indent="-342900" algn="just">
              <a:lnSpc>
                <a:spcPct val="100000"/>
              </a:lnSpc>
              <a:spcBef>
                <a:spcPts val="0"/>
              </a:spcBef>
              <a:spcAft>
                <a:spcPts val="800"/>
              </a:spcAft>
              <a:buFont typeface="+mj-lt"/>
              <a:buAutoNum type="arabicPeriod"/>
            </a:pPr>
            <a:r>
              <a:rPr lang="en-US" sz="1800" dirty="0" err="1" smtClean="0">
                <a:latin typeface="Times New Roman" panose="02020603050405020304" pitchFamily="18" charset="0"/>
                <a:ea typeface="Calibri" panose="020F0502020204030204" pitchFamily="34" charset="0"/>
              </a:rPr>
              <a:t>Untuk</a:t>
            </a:r>
            <a:r>
              <a:rPr lang="en-US" sz="1800" dirty="0" smtClean="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menganalisis</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dan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mendeskripsikan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peran</a:t>
            </a:r>
            <a:r>
              <a:rPr lang="en-US" sz="1800" dirty="0">
                <a:latin typeface="Times New Roman" panose="02020603050405020304" pitchFamily="18" charset="0"/>
                <a:ea typeface="Calibri" panose="020F0502020204030204" pitchFamily="34" charset="0"/>
              </a:rPr>
              <a:t> guru </a:t>
            </a:r>
            <a:r>
              <a:rPr lang="en-US" sz="1800" dirty="0" err="1">
                <a:latin typeface="Times New Roman" panose="02020603050405020304" pitchFamily="18" charset="0"/>
                <a:ea typeface="Calibri" panose="020F0502020204030204" pitchFamily="34" charset="0"/>
              </a:rPr>
              <a:t>dalam</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pembelajaran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berbasis</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lingkungan</a:t>
            </a:r>
            <a:r>
              <a:rPr lang="en-US" sz="1800" dirty="0">
                <a:latin typeface="Times New Roman" panose="02020603050405020304" pitchFamily="18" charset="0"/>
                <a:ea typeface="Calibri" panose="020F0502020204030204" pitchFamily="34" charset="0"/>
              </a:rPr>
              <a:t> di SD </a:t>
            </a:r>
            <a:r>
              <a:rPr lang="en-US" sz="1800" dirty="0" err="1">
                <a:latin typeface="Times New Roman" panose="02020603050405020304" pitchFamily="18" charset="0"/>
                <a:ea typeface="Calibri" panose="020F0502020204030204" pitchFamily="34" charset="0"/>
              </a:rPr>
              <a:t>Muhammadiyah</a:t>
            </a:r>
            <a:r>
              <a:rPr lang="en-US" sz="1800" dirty="0">
                <a:latin typeface="Times New Roman" panose="02020603050405020304" pitchFamily="18" charset="0"/>
                <a:ea typeface="Calibri" panose="020F0502020204030204" pitchFamily="34" charset="0"/>
              </a:rPr>
              <a:t> 1 </a:t>
            </a:r>
            <a:r>
              <a:rPr lang="en-US" sz="1800" dirty="0" err="1">
                <a:latin typeface="Times New Roman" panose="02020603050405020304" pitchFamily="18" charset="0"/>
                <a:ea typeface="Calibri" panose="020F0502020204030204" pitchFamily="34" charset="0"/>
              </a:rPr>
              <a:t>Candi</a:t>
            </a:r>
            <a:r>
              <a:rPr lang="en-US" sz="1800" dirty="0">
                <a:latin typeface="Times New Roman" panose="02020603050405020304" pitchFamily="18" charset="0"/>
                <a:ea typeface="Calibri" panose="020F0502020204030204" pitchFamily="34" charset="0"/>
              </a:rPr>
              <a:t>.</a:t>
            </a:r>
          </a:p>
          <a:p>
            <a:pPr marL="342900" marR="0" lvl="0" indent="-342900" algn="just">
              <a:lnSpc>
                <a:spcPct val="100000"/>
              </a:lnSpc>
              <a:spcBef>
                <a:spcPts val="0"/>
              </a:spcBef>
              <a:spcAft>
                <a:spcPts val="800"/>
              </a:spcAft>
              <a:buFont typeface="+mj-lt"/>
              <a:buAutoNum type="arabicPeriod"/>
            </a:pPr>
            <a:r>
              <a:rPr lang="en-US" sz="1800" dirty="0" err="1" smtClean="0">
                <a:latin typeface="Times New Roman" panose="02020603050405020304" pitchFamily="18" charset="0"/>
                <a:ea typeface="Calibri" panose="020F0502020204030204" pitchFamily="34" charset="0"/>
              </a:rPr>
              <a:t>Untuk</a:t>
            </a:r>
            <a:r>
              <a:rPr lang="en-US" sz="1800" dirty="0" smtClean="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menganalisis</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dan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mendeskripsikan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kendala</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peran</a:t>
            </a:r>
            <a:r>
              <a:rPr lang="en-US" sz="1800" dirty="0">
                <a:latin typeface="Times New Roman" panose="02020603050405020304" pitchFamily="18" charset="0"/>
                <a:ea typeface="Calibri" panose="020F0502020204030204" pitchFamily="34" charset="0"/>
              </a:rPr>
              <a:t> guru </a:t>
            </a:r>
            <a:r>
              <a:rPr lang="en-US" sz="1800" dirty="0" err="1">
                <a:latin typeface="Times New Roman" panose="02020603050405020304" pitchFamily="18" charset="0"/>
                <a:ea typeface="Calibri" panose="020F0502020204030204" pitchFamily="34" charset="0"/>
              </a:rPr>
              <a:t>dalam</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pembelajaran</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berbasis</a:t>
            </a:r>
            <a:r>
              <a:rPr lang="en-US" sz="1800" dirty="0">
                <a:latin typeface="Times New Roman" panose="02020603050405020304" pitchFamily="18" charset="0"/>
                <a:ea typeface="Calibri" panose="020F0502020204030204" pitchFamily="34" charset="0"/>
              </a:rPr>
              <a:t> </a:t>
            </a:r>
            <a:r>
              <a:rPr lang="en-US" sz="1800" dirty="0" err="1">
                <a:latin typeface="Times New Roman" panose="02020603050405020304" pitchFamily="18" charset="0"/>
                <a:ea typeface="Calibri" panose="020F0502020204030204" pitchFamily="34" charset="0"/>
              </a:rPr>
              <a:t>lingkungan</a:t>
            </a:r>
            <a:r>
              <a:rPr lang="en-US" sz="1800" dirty="0">
                <a:latin typeface="Times New Roman" panose="02020603050405020304" pitchFamily="18" charset="0"/>
                <a:ea typeface="Calibri" panose="020F0502020204030204" pitchFamily="34" charset="0"/>
              </a:rPr>
              <a:t> di SD </a:t>
            </a:r>
            <a:r>
              <a:rPr lang="en-US" sz="1800" dirty="0" err="1">
                <a:latin typeface="Times New Roman" panose="02020603050405020304" pitchFamily="18" charset="0"/>
                <a:ea typeface="Calibri" panose="020F0502020204030204" pitchFamily="34" charset="0"/>
              </a:rPr>
              <a:t>Muhammadiyah</a:t>
            </a:r>
            <a:r>
              <a:rPr lang="en-US" sz="1800" dirty="0">
                <a:latin typeface="Times New Roman" panose="02020603050405020304" pitchFamily="18" charset="0"/>
                <a:ea typeface="Calibri" panose="020F0502020204030204" pitchFamily="34" charset="0"/>
              </a:rPr>
              <a:t> 1 </a:t>
            </a:r>
            <a:r>
              <a:rPr lang="en-US" sz="1800" dirty="0" err="1" smtClean="0">
                <a:latin typeface="Times New Roman" panose="02020603050405020304" pitchFamily="18" charset="0"/>
                <a:ea typeface="Calibri" panose="020F0502020204030204" pitchFamily="34" charset="0"/>
              </a:rPr>
              <a:t>Candi</a:t>
            </a:r>
            <a:r>
              <a:rPr lang="id-ID" sz="1800" dirty="0" smtClean="0">
                <a:latin typeface="Times New Roman" panose="02020603050405020304" pitchFamily="18" charset="0"/>
                <a:ea typeface="Calibri" panose="020F0502020204030204" pitchFamily="34" charset="0"/>
              </a:rPr>
              <a:t>.</a:t>
            </a:r>
            <a:endParaRPr lang="en-US" sz="1800" dirty="0">
              <a:latin typeface="Times New Roman" panose="02020603050405020304" pitchFamily="18" charset="0"/>
              <a:ea typeface="Calibri" panose="020F0502020204030204" pitchFamily="34" charset="0"/>
            </a:endParaRPr>
          </a:p>
          <a:p>
            <a:pPr marL="342900" marR="0" lvl="0" indent="-342900" algn="just">
              <a:lnSpc>
                <a:spcPct val="100000"/>
              </a:lnSpc>
              <a:spcBef>
                <a:spcPts val="0"/>
              </a:spcBef>
              <a:spcAft>
                <a:spcPts val="800"/>
              </a:spcAft>
              <a:buFont typeface="+mj-lt"/>
              <a:buAutoNum type="arabicPeriod"/>
            </a:pPr>
            <a:endParaRPr lang="en-US" sz="1800" dirty="0">
              <a:latin typeface="Times New Roman" panose="02020603050405020304" pitchFamily="18" charset="0"/>
              <a:ea typeface="Calibri" panose="020F0502020204030204" pitchFamily="34" charset="0"/>
            </a:endParaRPr>
          </a:p>
        </p:txBody>
      </p:sp>
      <p:pic>
        <p:nvPicPr>
          <p:cNvPr id="2097160" name="Picture 3"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61"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2" name="Title 1"/>
          <p:cNvSpPr>
            <a:spLocks noGrp="1"/>
          </p:cNvSpPr>
          <p:nvPr>
            <p:ph type="title"/>
          </p:nvPr>
        </p:nvSpPr>
        <p:spPr/>
        <p:txBody>
          <a:bodyPr/>
          <a:lstStyle/>
          <a:p>
            <a:r>
              <a:rPr lang="id-ID" b="1" dirty="0">
                <a:latin typeface="Times New Roman" pitchFamily="18" charset="0"/>
                <a:cs typeface="Times New Roman" pitchFamily="18" charset="0"/>
              </a:rPr>
              <a:t>Kerangka Konseptual</a:t>
            </a:r>
          </a:p>
        </p:txBody>
      </p:sp>
      <p:pic>
        <p:nvPicPr>
          <p:cNvPr id="2097162"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63" name="Picture 6"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pic>
        <p:nvPicPr>
          <p:cNvPr id="2097164"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03699" y="1021939"/>
            <a:ext cx="4266843" cy="5371203"/>
          </a:xfrm>
          <a:prstGeom prst="rect">
            <a:avLst/>
          </a:prstGeom>
          <a:noFill/>
          <a:ln>
            <a:noFill/>
          </a:ln>
          <a:effectLst/>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3" name="Title 1"/>
          <p:cNvSpPr>
            <a:spLocks noGrp="1"/>
          </p:cNvSpPr>
          <p:nvPr>
            <p:ph type="title"/>
          </p:nvPr>
        </p:nvSpPr>
        <p:spPr/>
        <p:txBody>
          <a:bodyPr>
            <a:normAutofit/>
          </a:bodyPr>
          <a:lstStyle/>
          <a:p>
            <a:r>
              <a:rPr lang="en-US" b="1" dirty="0">
                <a:latin typeface="Times New Roman" pitchFamily="18" charset="0"/>
                <a:cs typeface="Times New Roman" pitchFamily="18" charset="0"/>
              </a:rPr>
              <a:t>METODE PENELITIAN</a:t>
            </a:r>
            <a:endParaRPr lang="id-ID" dirty="0"/>
          </a:p>
        </p:txBody>
      </p:sp>
      <p:pic>
        <p:nvPicPr>
          <p:cNvPr id="2097165" name="Picture 8"/>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568545" y="1481537"/>
            <a:ext cx="843089" cy="843089"/>
          </a:xfrm>
          <a:prstGeom prst="rect">
            <a:avLst/>
          </a:prstGeom>
          <a:noFill/>
          <a:ln>
            <a:noFill/>
          </a:ln>
        </p:spPr>
      </p:pic>
      <p:sp>
        <p:nvSpPr>
          <p:cNvPr id="1048604" name="Rectangle 9"/>
          <p:cNvSpPr/>
          <p:nvPr/>
        </p:nvSpPr>
        <p:spPr>
          <a:xfrm>
            <a:off x="2060836" y="1703026"/>
            <a:ext cx="9290958" cy="70788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r>
              <a:rPr lang="nn-NO" sz="2000" b="1" dirty="0">
                <a:latin typeface="Times New Roman" pitchFamily="18" charset="0"/>
                <a:cs typeface="Times New Roman" pitchFamily="18" charset="0"/>
              </a:rPr>
              <a:t>Jenis penelitian </a:t>
            </a:r>
            <a:r>
              <a:rPr lang="nn-NO" sz="2000" dirty="0">
                <a:latin typeface="Times New Roman" pitchFamily="18" charset="0"/>
                <a:cs typeface="Times New Roman" pitchFamily="18" charset="0"/>
              </a:rPr>
              <a:t>ini </a:t>
            </a:r>
            <a:r>
              <a:rPr lang="id-ID" sz="2000" dirty="0" smtClean="0">
                <a:latin typeface="Times New Roman" pitchFamily="18" charset="0"/>
                <a:cs typeface="Times New Roman" pitchFamily="18" charset="0"/>
              </a:rPr>
              <a:t>menggunakan </a:t>
            </a:r>
            <a:r>
              <a:rPr lang="id-ID" sz="2000" dirty="0">
                <a:latin typeface="Times New Roman" pitchFamily="18" charset="0"/>
                <a:cs typeface="Times New Roman" pitchFamily="18" charset="0"/>
              </a:rPr>
              <a:t>penelitian kualitatif, dengan pendekatan fenomenologi</a:t>
            </a:r>
            <a:r>
              <a:rPr lang="nn-NO" sz="2000" dirty="0" smtClean="0">
                <a:latin typeface="Times New Roman" pitchFamily="18" charset="0"/>
                <a:cs typeface="Times New Roman" pitchFamily="18" charset="0"/>
              </a:rPr>
              <a:t>.</a:t>
            </a:r>
            <a:endParaRPr lang="id-ID" sz="2000" dirty="0">
              <a:latin typeface="Times New Roman" pitchFamily="18" charset="0"/>
              <a:cs typeface="Times New Roman" pitchFamily="18" charset="0"/>
            </a:endParaRPr>
          </a:p>
        </p:txBody>
      </p:sp>
      <p:pic>
        <p:nvPicPr>
          <p:cNvPr id="2097166" name="Picture 10" descr="C:\Users\Admin\Pictures\84aa15d4-5428-4412-8ead-b86aa90a3a77.jpg"/>
          <p:cNvPicPr>
            <a:picLocks/>
          </p:cNvPicPr>
          <p:nvPr/>
        </p:nvPicPr>
        <p:blipFill>
          <a:blip r:embed="rId3"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67" name="Picture 11" descr="C:\Users\Admin\Pictures\84aa15d4-5428-4412-8ead-b86aa90a3a77.jpg"/>
          <p:cNvPicPr>
            <a:picLocks/>
          </p:cNvPicPr>
          <p:nvPr/>
        </p:nvPicPr>
        <p:blipFill>
          <a:blip r:embed="rId3"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pic>
        <p:nvPicPr>
          <p:cNvPr id="2097168" name="Picture 2" descr="Vector Location Icon, Location Clipart, Location Icons, Location PNG and  Vector with Transparent Background for Free Download"/>
          <p:cNvPicPr>
            <a:picLocks noChangeAspect="1" noChangeArrowheads="1"/>
          </p:cNvPicPr>
          <p:nvPr/>
        </p:nvPicPr>
        <p:blipFill>
          <a:blip r:embed="rId4" cstate="print">
            <a:clrChange>
              <a:clrFrom>
                <a:srgbClr val="F5F5F5"/>
              </a:clrFrom>
              <a:clrTo>
                <a:srgbClr val="F5F5F5">
                  <a:alpha val="0"/>
                </a:srgbClr>
              </a:clrTo>
            </a:clrChange>
            <a:duotone>
              <a:schemeClr val="accent5">
                <a:shade val="45000"/>
                <a:satMod val="135000"/>
              </a:schemeClr>
              <a:prstClr val="white"/>
            </a:duotone>
          </a:blip>
          <a:srcRect/>
          <a:stretch>
            <a:fillRect/>
          </a:stretch>
        </p:blipFill>
        <p:spPr bwMode="auto">
          <a:xfrm>
            <a:off x="320769" y="2485666"/>
            <a:ext cx="1192265" cy="1192265"/>
          </a:xfrm>
          <a:prstGeom prst="rect">
            <a:avLst/>
          </a:prstGeom>
          <a:noFill/>
        </p:spPr>
      </p:pic>
      <p:sp>
        <p:nvSpPr>
          <p:cNvPr id="1048605" name="Rectangle 15"/>
          <p:cNvSpPr/>
          <p:nvPr/>
        </p:nvSpPr>
        <p:spPr>
          <a:xfrm>
            <a:off x="2060836" y="2881743"/>
            <a:ext cx="9290958" cy="40011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spcBef>
                <a:spcPts val="0"/>
              </a:spcBef>
              <a:spcAft>
                <a:spcPts val="0"/>
              </a:spcAft>
            </a:pPr>
            <a:r>
              <a:rPr lang="nn-NO" sz="2000" b="1" dirty="0">
                <a:latin typeface="Times New Roman" pitchFamily="18" charset="0"/>
                <a:cs typeface="Times New Roman" pitchFamily="18" charset="0"/>
              </a:rPr>
              <a:t>Lokasi Penelitian </a:t>
            </a:r>
            <a:r>
              <a:rPr lang="en-US" sz="2000" dirty="0" err="1">
                <a:latin typeface="Times New Roman" pitchFamily="18" charset="0"/>
                <a:cs typeface="Times New Roman" pitchFamily="18" charset="0"/>
              </a:rPr>
              <a:t>dilakukan</a:t>
            </a:r>
            <a:r>
              <a:rPr lang="en-US" sz="2000" dirty="0">
                <a:latin typeface="Times New Roman" pitchFamily="18" charset="0"/>
                <a:cs typeface="Times New Roman" pitchFamily="18" charset="0"/>
              </a:rPr>
              <a:t> di SD </a:t>
            </a:r>
            <a:r>
              <a:rPr lang="en-US" sz="2000" dirty="0" err="1">
                <a:latin typeface="Times New Roman" pitchFamily="18" charset="0"/>
                <a:cs typeface="Times New Roman" pitchFamily="18" charset="0"/>
              </a:rPr>
              <a:t>Muhammadiyah</a:t>
            </a:r>
            <a:r>
              <a:rPr lang="en-US" sz="2000" dirty="0">
                <a:latin typeface="Times New Roman" pitchFamily="18" charset="0"/>
                <a:cs typeface="Times New Roman" pitchFamily="18" charset="0"/>
              </a:rPr>
              <a:t> 1 </a:t>
            </a:r>
            <a:r>
              <a:rPr lang="en-US" sz="2000" dirty="0" err="1">
                <a:latin typeface="Times New Roman" pitchFamily="18" charset="0"/>
                <a:cs typeface="Times New Roman" pitchFamily="18" charset="0"/>
              </a:rPr>
              <a:t>Candi</a:t>
            </a:r>
            <a:r>
              <a:rPr lang="en-US" sz="2000" dirty="0">
                <a:latin typeface="Times New Roman" pitchFamily="18" charset="0"/>
                <a:cs typeface="Times New Roman" pitchFamily="18" charset="0"/>
              </a:rPr>
              <a:t> </a:t>
            </a:r>
            <a:endParaRPr lang="id-ID" sz="2000" dirty="0">
              <a:latin typeface="Times New Roman" pitchFamily="18" charset="0"/>
              <a:cs typeface="Times New Roman" pitchFamily="18" charset="0"/>
            </a:endParaRPr>
          </a:p>
        </p:txBody>
      </p:sp>
      <p:sp>
        <p:nvSpPr>
          <p:cNvPr id="1048606" name="Rectangle 16"/>
          <p:cNvSpPr/>
          <p:nvPr/>
        </p:nvSpPr>
        <p:spPr>
          <a:xfrm>
            <a:off x="2060836" y="3892580"/>
            <a:ext cx="9290958" cy="701039"/>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r>
              <a:rPr lang="nn-NO" sz="2000" b="1" dirty="0" smtClean="0">
                <a:latin typeface="Times New Roman" pitchFamily="18" charset="0"/>
                <a:cs typeface="Times New Roman" pitchFamily="18" charset="0"/>
              </a:rPr>
              <a:t>S</a:t>
            </a:r>
            <a:r>
              <a:rPr lang="id-ID" sz="2000" b="1" dirty="0" smtClean="0">
                <a:latin typeface="Times New Roman" pitchFamily="18" charset="0"/>
                <a:cs typeface="Times New Roman" pitchFamily="18" charset="0"/>
              </a:rPr>
              <a:t>ubjek </a:t>
            </a:r>
            <a:r>
              <a:rPr lang="id-ID" sz="2000" b="1" dirty="0">
                <a:latin typeface="Times New Roman" pitchFamily="18" charset="0"/>
                <a:cs typeface="Times New Roman" pitchFamily="18" charset="0"/>
              </a:rPr>
              <a:t>penelitian </a:t>
            </a:r>
            <a:r>
              <a:rPr lang="id-ID" sz="2000" b="1" dirty="0" smtClean="0">
                <a:latin typeface="Times New Roman" pitchFamily="18" charset="0"/>
                <a:cs typeface="Times New Roman" pitchFamily="18" charset="0"/>
              </a:rPr>
              <a:t>ini </a:t>
            </a:r>
            <a:r>
              <a:rPr lang="id-ID" sz="2000" dirty="0" smtClean="0">
                <a:latin typeface="Times New Roman" pitchFamily="18" charset="0"/>
                <a:cs typeface="Times New Roman" pitchFamily="18" charset="0"/>
              </a:rPr>
              <a:t>adalah </a:t>
            </a:r>
            <a:r>
              <a:rPr lang="id-ID" sz="2000" dirty="0">
                <a:latin typeface="Times New Roman" pitchFamily="18" charset="0"/>
                <a:cs typeface="Times New Roman" pitchFamily="18" charset="0"/>
              </a:rPr>
              <a:t>guru kelas IV SD Muhammadiyah 1 Candi sebanyak 4 guru  </a:t>
            </a:r>
          </a:p>
        </p:txBody>
      </p:sp>
      <p:pic>
        <p:nvPicPr>
          <p:cNvPr id="2097169" name="Picture 13"/>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590208" y="3816943"/>
            <a:ext cx="843089" cy="843089"/>
          </a:xfrm>
          <a:prstGeom prst="rect">
            <a:avLst/>
          </a:prstGeom>
          <a:noFill/>
          <a:ln>
            <a:noFill/>
          </a:ln>
        </p:spPr>
      </p:pic>
      <p:pic>
        <p:nvPicPr>
          <p:cNvPr id="2097170" name="Picture 17" descr="Hasil gambar untuk data analyze icon"/>
          <p:cNvPicPr>
            <a:picLocks noChangeAspect="1" noChangeArrowheads="1"/>
          </p:cNvPicPr>
          <p:nvPr/>
        </p:nvPicPr>
        <p:blipFill>
          <a:blip r:embed="rId6" cstate="print">
            <a:duotone>
              <a:schemeClr val="accent1">
                <a:shade val="45000"/>
                <a:satMod val="135000"/>
              </a:schemeClr>
              <a:prstClr val="white"/>
            </a:duotone>
          </a:blip>
          <a:srcRect/>
          <a:stretch>
            <a:fillRect/>
          </a:stretch>
        </p:blipFill>
        <p:spPr bwMode="auto">
          <a:xfrm>
            <a:off x="463243" y="4713706"/>
            <a:ext cx="1097018" cy="1097018"/>
          </a:xfrm>
          <a:prstGeom prst="rect">
            <a:avLst/>
          </a:prstGeom>
          <a:noFill/>
        </p:spPr>
      </p:pic>
      <p:sp>
        <p:nvSpPr>
          <p:cNvPr id="1048607" name="Rectangle 2"/>
          <p:cNvSpPr/>
          <p:nvPr/>
        </p:nvSpPr>
        <p:spPr>
          <a:xfrm>
            <a:off x="2060836" y="4608170"/>
            <a:ext cx="8884668" cy="891540"/>
          </a:xfrm>
          <a:prstGeom prst="rect">
            <a:avLst/>
          </a:prstGeom>
        </p:spPr>
        <p:txBody>
          <a:bodyPr wrap="square">
            <a:spAutoFit/>
          </a:bodyPr>
          <a:lstStyle/>
          <a:p>
            <a:pPr marL="0" lvl="2" algn="just"/>
            <a:r>
              <a:rPr lang="id-ID" dirty="0" smtClean="0">
                <a:latin typeface="Times New Roman" pitchFamily="18" charset="0"/>
                <a:cs typeface="Times New Roman" pitchFamily="18" charset="0"/>
              </a:rPr>
              <a:t>T</a:t>
            </a:r>
            <a:r>
              <a:rPr lang="en-ID" dirty="0" err="1" smtClean="0">
                <a:latin typeface="Times New Roman" pitchFamily="18" charset="0"/>
                <a:cs typeface="Times New Roman" pitchFamily="18" charset="0"/>
              </a:rPr>
              <a:t>eknik</a:t>
            </a:r>
            <a:r>
              <a:rPr lang="id-ID" dirty="0" smtClean="0">
                <a:latin typeface="Times New Roman" pitchFamily="18" charset="0"/>
                <a:cs typeface="Times New Roman" pitchFamily="18" charset="0"/>
              </a:rPr>
              <a:t> </a:t>
            </a:r>
            <a:r>
              <a:rPr lang="id-ID" dirty="0">
                <a:latin typeface="Times New Roman" pitchFamily="18" charset="0"/>
                <a:cs typeface="Times New Roman" pitchFamily="18" charset="0"/>
              </a:rPr>
              <a:t>analisis data penelitian menggunakan model miles and huberman yang meliputi tahap reduksi data (</a:t>
            </a:r>
            <a:r>
              <a:rPr lang="id-ID" i="1" dirty="0">
                <a:latin typeface="Times New Roman" pitchFamily="18" charset="0"/>
                <a:cs typeface="Times New Roman" pitchFamily="18" charset="0"/>
              </a:rPr>
              <a:t>data reduction)</a:t>
            </a:r>
            <a:r>
              <a:rPr lang="id-ID" dirty="0">
                <a:latin typeface="Times New Roman" pitchFamily="18" charset="0"/>
                <a:cs typeface="Times New Roman" pitchFamily="18" charset="0"/>
              </a:rPr>
              <a:t>, penyajian data (</a:t>
            </a:r>
            <a:r>
              <a:rPr lang="id-ID" i="1" dirty="0">
                <a:latin typeface="Times New Roman" pitchFamily="18" charset="0"/>
                <a:cs typeface="Times New Roman" pitchFamily="18" charset="0"/>
              </a:rPr>
              <a:t>data display)</a:t>
            </a:r>
            <a:r>
              <a:rPr lang="id-ID" dirty="0">
                <a:latin typeface="Times New Roman" pitchFamily="18" charset="0"/>
                <a:cs typeface="Times New Roman" pitchFamily="18" charset="0"/>
              </a:rPr>
              <a:t> dan penarikan kesimpulan atau verifikasi (</a:t>
            </a:r>
            <a:r>
              <a:rPr lang="id-ID" i="1" dirty="0">
                <a:latin typeface="Times New Roman" pitchFamily="18" charset="0"/>
                <a:cs typeface="Times New Roman" pitchFamily="18" charset="0"/>
              </a:rPr>
              <a:t>conclusion or verification).</a:t>
            </a:r>
            <a:endParaRPr lang="id-ID" sz="1400" dirty="0">
              <a:latin typeface="Times New Roman" pitchFamily="18" charset="0"/>
              <a:cs typeface="Times New Roman" pitchFamily="18" charset="0"/>
            </a:endParaRPr>
          </a:p>
        </p:txBody>
      </p:sp>
    </p:spTree>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8" name="Title 1"/>
          <p:cNvSpPr>
            <a:spLocks noGrp="1"/>
          </p:cNvSpPr>
          <p:nvPr>
            <p:ph type="title"/>
          </p:nvPr>
        </p:nvSpPr>
        <p:spPr/>
        <p:txBody>
          <a:bodyPr/>
          <a:lstStyle/>
          <a:p>
            <a:endParaRPr lang="id-ID" dirty="0"/>
          </a:p>
        </p:txBody>
      </p:sp>
      <p:sp>
        <p:nvSpPr>
          <p:cNvPr id="1048609" name="Title 1"/>
          <p:cNvSpPr txBox="1"/>
          <p:nvPr/>
        </p:nvSpPr>
        <p:spPr>
          <a:xfrm>
            <a:off x="166758" y="113336"/>
            <a:ext cx="11830877" cy="1042123"/>
          </a:xfrm>
          <a:prstGeom prst="rect">
            <a:avLst/>
          </a:prstGeom>
          <a:solidFill>
            <a:srgbClr val="1B4685"/>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lang="en-US" b="1" dirty="0">
                <a:latin typeface="Times New Roman" pitchFamily="18" charset="0"/>
                <a:cs typeface="Times New Roman" pitchFamily="18" charset="0"/>
              </a:rPr>
              <a:t>Hasil</a:t>
            </a:r>
            <a:r>
              <a:rPr lang="id-ID" b="1" dirty="0">
                <a:latin typeface="Times New Roman" pitchFamily="18" charset="0"/>
                <a:cs typeface="Times New Roman" pitchFamily="18" charset="0"/>
              </a:rPr>
              <a:t> Penelitian</a:t>
            </a:r>
            <a:endParaRPr lang="id-ID" dirty="0"/>
          </a:p>
        </p:txBody>
      </p:sp>
      <p:pic>
        <p:nvPicPr>
          <p:cNvPr id="2097171"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72"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
        <p:nvSpPr>
          <p:cNvPr id="1048610" name="Rectangle 1"/>
          <p:cNvSpPr>
            <a:spLocks noChangeArrowheads="1"/>
          </p:cNvSpPr>
          <p:nvPr/>
        </p:nvSpPr>
        <p:spPr bwMode="auto">
          <a:xfrm>
            <a:off x="248367" y="990176"/>
            <a:ext cx="11617872" cy="540004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t>
            </a:r>
            <a:r>
              <a:rPr kumimoji="0" lang="id-ID"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eran Guru Dalam</a:t>
            </a:r>
            <a:r>
              <a:rPr kumimoji="0" lang="id-ID" sz="16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lvl="0" algn="just" eaLnBrk="0" fontAlgn="base" hangingPunct="0">
              <a:spcBef>
                <a:spcPct val="0"/>
              </a:spcBef>
              <a:spcAft>
                <a:spcPct val="0"/>
              </a:spcAft>
            </a:pPr>
            <a:r>
              <a:rPr lang="id-ID" sz="1600" b="1" dirty="0" smtClean="0">
                <a:latin typeface="Times New Roman" pitchFamily="18" charset="0"/>
                <a:ea typeface="Calibri" pitchFamily="34" charset="0"/>
                <a:cs typeface="Times New Roman" pitchFamily="18" charset="0"/>
              </a:rPr>
              <a:t>1. Guru </a:t>
            </a:r>
            <a:r>
              <a:rPr lang="id-ID" sz="1600" b="1" dirty="0">
                <a:latin typeface="Times New Roman" pitchFamily="18" charset="0"/>
                <a:ea typeface="Calibri" pitchFamily="34" charset="0"/>
                <a:cs typeface="Times New Roman" pitchFamily="18" charset="0"/>
              </a:rPr>
              <a:t>sebagai sumber belajar</a:t>
            </a:r>
          </a:p>
          <a:p>
            <a:pPr marL="273050" lvl="0" indent="354013" algn="just" eaLnBrk="0" fontAlgn="base" hangingPunct="0">
              <a:spcBef>
                <a:spcPct val="0"/>
              </a:spcBef>
              <a:spcAft>
                <a:spcPct val="0"/>
              </a:spcAft>
            </a:pPr>
            <a:r>
              <a:rPr lang="id-ID" sz="1600" dirty="0">
                <a:latin typeface="Times New Roman" pitchFamily="18" charset="0"/>
                <a:ea typeface="Calibri" pitchFamily="34" charset="0"/>
                <a:cs typeface="Times New Roman" pitchFamily="18" charset="0"/>
              </a:rPr>
              <a:t>Peran sebagai sumber belajar berkaitan erat dengan penguasaan materi pelajaran. Kaitannya pada pendidikan sekolah dasar dalam pemanfaatan sumber belajar, guru mempunyai tanggung jawab membantu peserta didik belajar agar belajar lebih mudah, lebih lancar, lebih terarah. Oleh sebab itu guru dituntut untuk memiliki kemampuan khusus yang berhubungan dengan pemanfaatan sumber belajar. </a:t>
            </a:r>
            <a:r>
              <a:rPr lang="id-ID" sz="1600" dirty="0" smtClean="0">
                <a:latin typeface="Times New Roman" pitchFamily="18" charset="0"/>
                <a:ea typeface="Calibri" pitchFamily="34" charset="0"/>
                <a:cs typeface="Times New Roman" pitchFamily="18" charset="0"/>
              </a:rPr>
              <a:t>Peran </a:t>
            </a:r>
            <a:r>
              <a:rPr lang="id-ID" sz="1600" dirty="0">
                <a:latin typeface="Times New Roman" pitchFamily="18" charset="0"/>
                <a:ea typeface="Calibri" pitchFamily="34" charset="0"/>
                <a:cs typeface="Times New Roman" pitchFamily="18" charset="0"/>
              </a:rPr>
              <a:t>guru sebagai sebuah sumber belajar akan sangat berkaitan dengan kemampuan guru untuk menguasai materi pelajaran yang ada. Sehingga saat siswa bertanya sesuatu hal, guru dapat dengan sigap dan tanggap menjawab pertanyaan murid dengan menggunakan bahasa yang lebih mudah dimengerti. Sumber belajar memiliki fungsi Meningkatkan produktivitas pembelajaran dengan jalan: (a) mempercepat laju belajar dan membantu guru untuk menggunakan waktu secara lebih baik dan (b) mengurangi beban guru dalam menyajikan informasi, sehingga dapat lebih banyak membina dan mengembangkan </a:t>
            </a:r>
            <a:r>
              <a:rPr lang="id-ID" sz="1600" dirty="0" smtClean="0">
                <a:latin typeface="Times New Roman" pitchFamily="18" charset="0"/>
                <a:ea typeface="Calibri" pitchFamily="34" charset="0"/>
                <a:cs typeface="Times New Roman" pitchFamily="18" charset="0"/>
              </a:rPr>
              <a:t>gairah.</a:t>
            </a:r>
          </a:p>
          <a:p>
            <a:pPr marL="273050" lvl="0" indent="-177800" algn="just" eaLnBrk="0" fontAlgn="base" hangingPunct="0">
              <a:spcBef>
                <a:spcPct val="0"/>
              </a:spcBef>
              <a:spcAft>
                <a:spcPct val="0"/>
              </a:spcAft>
            </a:pPr>
            <a:r>
              <a:rPr lang="id-ID" sz="1600" b="1" dirty="0">
                <a:latin typeface="Times New Roman" pitchFamily="18" charset="0"/>
                <a:cs typeface="Times New Roman" pitchFamily="18" charset="0"/>
              </a:rPr>
              <a:t>2.	Guru sebagai fasilitator</a:t>
            </a:r>
          </a:p>
          <a:p>
            <a:pPr marL="273050" lvl="0" indent="354013" algn="just" eaLnBrk="0" fontAlgn="base" hangingPunct="0">
              <a:spcBef>
                <a:spcPct val="0"/>
              </a:spcBef>
              <a:spcAft>
                <a:spcPct val="0"/>
              </a:spcAft>
            </a:pPr>
            <a:r>
              <a:rPr lang="id-ID" sz="1600" dirty="0">
                <a:latin typeface="Times New Roman" pitchFamily="18" charset="0"/>
                <a:cs typeface="Times New Roman" pitchFamily="18" charset="0"/>
              </a:rPr>
              <a:t>Peran seorang guru sebagai fasilitator adalah dalam memberikan pelayanan agar murid dapat dengan mudah menerima dan memahami materi-materi pelajaran. Sehingga nantinya proses pembelajaran akan menjadi lebih efektif dan efisien. Pada pelaksanaan pembelajaran berbasis lingkungan peserta didik tidak lagi menjadi objek akan tetapi peserta didik menjadi subjek pembelajaran. Sehingga pembelajaran yang berlangsung bukan lagi pembelajaran yang berpusat pada guru “teaching center” tetapi pembelajaran berganti berpusat pada peserta didik “student center” dengan begitu peserta didik akan terlibat aktif dalam pembelajaran dan dapat membangun pengetahuan, sikap, dan perilaku. Pola yang terjadi di dalam pembelajaran yaitu bisa lebih dari dua arah, tidak hanya guru dengan peserta didik maupun peserta didik dengan guru melainkan terjadi pola interaksi antara guru dengan peserta didik, peserta didik dengan guru, peserta didik dengan peserta didik, dan peserta didik dengan lingkungan</a:t>
            </a:r>
          </a:p>
          <a:p>
            <a:pPr marL="273050" lvl="0" indent="354013" algn="just" eaLnBrk="0" fontAlgn="base" hangingPunct="0">
              <a:spcBef>
                <a:spcPct val="0"/>
              </a:spcBef>
              <a:spcAft>
                <a:spcPct val="0"/>
              </a:spcAft>
            </a:pPr>
            <a:endParaRPr kumimoji="0" lang="id-ID" sz="16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Title 1"/>
          <p:cNvSpPr>
            <a:spLocks noGrp="1"/>
          </p:cNvSpPr>
          <p:nvPr>
            <p:ph type="title"/>
          </p:nvPr>
        </p:nvSpPr>
        <p:spPr/>
        <p:txBody>
          <a:bodyPr/>
          <a:lstStyle/>
          <a:p>
            <a:endParaRPr lang="id-ID" dirty="0"/>
          </a:p>
        </p:txBody>
      </p:sp>
      <p:sp>
        <p:nvSpPr>
          <p:cNvPr id="1048612" name="Title 1"/>
          <p:cNvSpPr txBox="1"/>
          <p:nvPr/>
        </p:nvSpPr>
        <p:spPr>
          <a:xfrm>
            <a:off x="166758" y="113336"/>
            <a:ext cx="11830877" cy="1042123"/>
          </a:xfrm>
          <a:prstGeom prst="rect">
            <a:avLst/>
          </a:prstGeom>
          <a:solidFill>
            <a:srgbClr val="1B4685"/>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lang="en-US" b="1" dirty="0">
                <a:latin typeface="Times New Roman" pitchFamily="18" charset="0"/>
                <a:cs typeface="Times New Roman" pitchFamily="18" charset="0"/>
              </a:rPr>
              <a:t>Hasil</a:t>
            </a:r>
            <a:r>
              <a:rPr lang="id-ID" b="1" dirty="0">
                <a:latin typeface="Times New Roman" pitchFamily="18" charset="0"/>
                <a:cs typeface="Times New Roman" pitchFamily="18" charset="0"/>
              </a:rPr>
              <a:t> Penelitian</a:t>
            </a:r>
            <a:endParaRPr lang="id-ID" dirty="0"/>
          </a:p>
        </p:txBody>
      </p:sp>
      <p:pic>
        <p:nvPicPr>
          <p:cNvPr id="2097173"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74"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
        <p:nvSpPr>
          <p:cNvPr id="1048613" name="Rectangle 1"/>
          <p:cNvSpPr>
            <a:spLocks noChangeArrowheads="1"/>
          </p:cNvSpPr>
          <p:nvPr/>
        </p:nvSpPr>
        <p:spPr bwMode="auto">
          <a:xfrm>
            <a:off x="248367" y="1231476"/>
            <a:ext cx="11617872" cy="4917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t>
            </a:r>
            <a:r>
              <a:rPr kumimoji="0" lang="id-ID"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eran Guru Dalam</a:t>
            </a:r>
            <a:r>
              <a:rPr kumimoji="0" lang="id-ID" sz="16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lvl="0" algn="just" eaLnBrk="0" fontAlgn="base" hangingPunct="0">
              <a:spcBef>
                <a:spcPct val="0"/>
              </a:spcBef>
              <a:spcAft>
                <a:spcPct val="0"/>
              </a:spcAft>
            </a:pPr>
            <a:r>
              <a:rPr lang="id-ID" sz="1600" b="1" dirty="0" smtClean="0">
                <a:latin typeface="Times New Roman" pitchFamily="18" charset="0"/>
                <a:ea typeface="Calibri" pitchFamily="34" charset="0"/>
                <a:cs typeface="Times New Roman" pitchFamily="18" charset="0"/>
              </a:rPr>
              <a:t>3. Guru </a:t>
            </a:r>
            <a:r>
              <a:rPr lang="id-ID" sz="1600" b="1" dirty="0">
                <a:latin typeface="Times New Roman" pitchFamily="18" charset="0"/>
                <a:ea typeface="Calibri" pitchFamily="34" charset="0"/>
                <a:cs typeface="Times New Roman" pitchFamily="18" charset="0"/>
              </a:rPr>
              <a:t>sebagai pengelola</a:t>
            </a:r>
          </a:p>
          <a:p>
            <a:pPr marL="177800" lvl="0" indent="449263" algn="just" eaLnBrk="0" fontAlgn="base" hangingPunct="0">
              <a:spcBef>
                <a:spcPct val="0"/>
              </a:spcBef>
              <a:spcAft>
                <a:spcPct val="0"/>
              </a:spcAft>
            </a:pPr>
            <a:r>
              <a:rPr lang="id-ID" sz="1600" dirty="0">
                <a:latin typeface="Times New Roman" pitchFamily="18" charset="0"/>
                <a:ea typeface="Calibri" pitchFamily="34" charset="0"/>
                <a:cs typeface="Times New Roman" pitchFamily="18" charset="0"/>
              </a:rPr>
              <a:t>Dalam proses kegiatan belajar mengajar, guru memiliki peran dalam memegang kendali atas iklim yang ada di dalam suasana proses pembelajaran. Dapat diibaratkan jika guru menjadi nahkoda yang memegang kemudi dan membawa kapal dalam perjalanan yang nyaman dan aman. Seorang guru haruslah dapat menciptakan suasana kelas menjadi kondusif dan nyaman. Pelaksanaan pembelajaran berbasis lingkungan di SD Muhammadiyah 1 Candi telah diintegrasikan ke dalam semua muatan pembelajaran yang ada kaitannya dengan materi lingkungan. Metode yang digunakan guru dalam pelaksanaan pembelajaran peduli lingkungan yaitu ceramah, tanya jawab, diskusi, wawancara, observasi, penugasan. Permainan dan praktik langsung. Media pembelajaran yang digunakan untuk menyampaikan materi yang berkaitan dengan pelaksanaan pendidikan peduli lingkungan yaitu komposter, media tanam, pot dari botol plastik dan tumbuhan yang terdapat di lingkungan sekolah. Dengan persiapan dalam melaksanakan pembelajaan baik, maka kegitan pembelajaran akan menjadi lebih baik.</a:t>
            </a:r>
          </a:p>
          <a:p>
            <a:pPr marL="177800" lvl="0" indent="449263" algn="just" eaLnBrk="0" fontAlgn="base" hangingPunct="0">
              <a:spcBef>
                <a:spcPct val="0"/>
              </a:spcBef>
              <a:spcAft>
                <a:spcPct val="0"/>
              </a:spcAft>
            </a:pPr>
            <a:r>
              <a:rPr lang="id-ID" sz="1600" dirty="0">
                <a:latin typeface="Times New Roman" pitchFamily="18" charset="0"/>
                <a:ea typeface="Calibri" pitchFamily="34" charset="0"/>
                <a:cs typeface="Times New Roman" pitchFamily="18" charset="0"/>
              </a:rPr>
              <a:t>Pengawasan terhadap lingkungan belajar itu turut menentukan sejauh mana lingkungan tersebut menjadi lingkungan belajar yang baik. Lingkungan yang baik bersifat menantang dan merangsang peserta didik untuk belajar, memberikan rasa aman dan kepuasan dalam mencapai tujuan. Kualitas dan kuantitas belajar peserta didik di dalam kelas bergantung pada banyak faktor, antara lain ialah guru, hubungan pribadi antara peserta didik di dalam kelas, serta kondisi umum dan suasana di dalam kelas. Tujuan umum pengelolaan kelas ialah menyediakan dan menggunakan fasilitas kelas untuk bermacam-macam kegiatan belajar dan mengajar agar mencapai hasil yang baik. Sedangkan tujuan khususnya adalah mengembangkan kemampuan peserta didik untuk memperoleh hasil yang diharapkan.</a:t>
            </a:r>
          </a:p>
          <a:p>
            <a:pPr marL="273050" lvl="0" indent="354013" algn="just" eaLnBrk="0" fontAlgn="base" hangingPunct="0">
              <a:spcBef>
                <a:spcPct val="0"/>
              </a:spcBef>
              <a:spcAft>
                <a:spcPct val="0"/>
              </a:spcAft>
            </a:pPr>
            <a:endParaRPr kumimoji="0" lang="id-ID" sz="16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4" name="Title 1"/>
          <p:cNvSpPr>
            <a:spLocks noGrp="1"/>
          </p:cNvSpPr>
          <p:nvPr>
            <p:ph type="title"/>
          </p:nvPr>
        </p:nvSpPr>
        <p:spPr/>
        <p:txBody>
          <a:bodyPr/>
          <a:lstStyle/>
          <a:p>
            <a:endParaRPr lang="id-ID" dirty="0"/>
          </a:p>
        </p:txBody>
      </p:sp>
      <p:sp>
        <p:nvSpPr>
          <p:cNvPr id="1048615" name="Title 1"/>
          <p:cNvSpPr txBox="1"/>
          <p:nvPr/>
        </p:nvSpPr>
        <p:spPr>
          <a:xfrm>
            <a:off x="166758" y="113336"/>
            <a:ext cx="11830877" cy="1042123"/>
          </a:xfrm>
          <a:prstGeom prst="rect">
            <a:avLst/>
          </a:prstGeom>
          <a:solidFill>
            <a:srgbClr val="1B4685"/>
          </a:solidFill>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Alexon RR" panose="02000300000000000000" pitchFamily="50" charset="0"/>
                <a:ea typeface="+mj-ea"/>
                <a:cs typeface="+mj-cs"/>
              </a:defRPr>
            </a:lvl1pPr>
          </a:lstStyle>
          <a:p>
            <a:r>
              <a:rPr lang="en-US" b="1" dirty="0">
                <a:latin typeface="Times New Roman" pitchFamily="18" charset="0"/>
                <a:cs typeface="Times New Roman" pitchFamily="18" charset="0"/>
              </a:rPr>
              <a:t>Hasil</a:t>
            </a:r>
            <a:r>
              <a:rPr lang="id-ID" b="1" dirty="0">
                <a:latin typeface="Times New Roman" pitchFamily="18" charset="0"/>
                <a:cs typeface="Times New Roman" pitchFamily="18" charset="0"/>
              </a:rPr>
              <a:t> Penelitian</a:t>
            </a:r>
            <a:endParaRPr lang="id-ID" dirty="0"/>
          </a:p>
        </p:txBody>
      </p:sp>
      <p:pic>
        <p:nvPicPr>
          <p:cNvPr id="2097175" name="Picture 4"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248367" y="115879"/>
            <a:ext cx="1028890" cy="1028890"/>
          </a:xfrm>
          <a:prstGeom prst="rect">
            <a:avLst/>
          </a:prstGeom>
          <a:noFill/>
          <a:ln>
            <a:noFill/>
          </a:ln>
        </p:spPr>
      </p:pic>
      <p:pic>
        <p:nvPicPr>
          <p:cNvPr id="2097176" name="Picture 5" descr="C:\Users\Admin\Pictures\84aa15d4-5428-4412-8ead-b86aa90a3a77.jpg"/>
          <p:cNvPicPr>
            <a:picLocks/>
          </p:cNvPicPr>
          <p:nvPr/>
        </p:nvPicPr>
        <p:blipFill>
          <a:blip r:embed="rId2" cstate="print">
            <a:clrChange>
              <a:clrFrom>
                <a:srgbClr val="FFFFFF"/>
              </a:clrFrom>
              <a:clrTo>
                <a:srgbClr val="FFFFFF">
                  <a:alpha val="0"/>
                </a:srgbClr>
              </a:clrTo>
            </a:clrChange>
          </a:blip>
          <a:srcRect/>
          <a:stretch>
            <a:fillRect/>
          </a:stretch>
        </p:blipFill>
        <p:spPr bwMode="auto">
          <a:xfrm>
            <a:off x="10837349" y="115879"/>
            <a:ext cx="1028890" cy="1028890"/>
          </a:xfrm>
          <a:prstGeom prst="rect">
            <a:avLst/>
          </a:prstGeom>
          <a:noFill/>
          <a:ln>
            <a:noFill/>
          </a:ln>
        </p:spPr>
      </p:pic>
      <p:sp>
        <p:nvSpPr>
          <p:cNvPr id="1048616" name="Rectangle 1"/>
          <p:cNvSpPr>
            <a:spLocks noChangeArrowheads="1"/>
          </p:cNvSpPr>
          <p:nvPr/>
        </p:nvSpPr>
        <p:spPr bwMode="auto">
          <a:xfrm>
            <a:off x="248367" y="1551150"/>
            <a:ext cx="11617872" cy="427809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pPr>
            <a:r>
              <a:rPr kumimoji="0" lang="en-US"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t>
            </a:r>
            <a:r>
              <a:rPr kumimoji="0" lang="id-ID"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eran Guru Dalam</a:t>
            </a:r>
            <a:r>
              <a:rPr kumimoji="0" lang="id-ID" sz="16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Pembelajaran Berbasis Lingkungan di SD Muhammadiyah 1 Candi</a:t>
            </a:r>
          </a:p>
          <a:p>
            <a:pPr lvl="0" algn="just" eaLnBrk="0" fontAlgn="base" hangingPunct="0">
              <a:spcBef>
                <a:spcPct val="0"/>
              </a:spcBef>
              <a:spcAft>
                <a:spcPct val="0"/>
              </a:spcAft>
            </a:pPr>
            <a:r>
              <a:rPr lang="id-ID" sz="1600" b="1" dirty="0" smtClean="0">
                <a:latin typeface="Times New Roman" pitchFamily="18" charset="0"/>
                <a:ea typeface="Calibri" pitchFamily="34" charset="0"/>
                <a:cs typeface="Times New Roman" pitchFamily="18" charset="0"/>
              </a:rPr>
              <a:t>4. Guru </a:t>
            </a:r>
            <a:r>
              <a:rPr lang="id-ID" sz="1600" b="1" dirty="0">
                <a:latin typeface="Times New Roman" pitchFamily="18" charset="0"/>
                <a:ea typeface="Calibri" pitchFamily="34" charset="0"/>
                <a:cs typeface="Times New Roman" pitchFamily="18" charset="0"/>
              </a:rPr>
              <a:t>sebagai demonstrator</a:t>
            </a:r>
          </a:p>
          <a:p>
            <a:pPr marL="177800" lvl="0" indent="273050" algn="just" eaLnBrk="0" fontAlgn="base" hangingPunct="0">
              <a:spcBef>
                <a:spcPct val="0"/>
              </a:spcBef>
              <a:spcAft>
                <a:spcPct val="0"/>
              </a:spcAft>
            </a:pPr>
            <a:r>
              <a:rPr lang="id-ID" sz="1600" dirty="0">
                <a:latin typeface="Times New Roman" pitchFamily="18" charset="0"/>
                <a:ea typeface="Calibri" pitchFamily="34" charset="0"/>
                <a:cs typeface="Times New Roman" pitchFamily="18" charset="0"/>
              </a:rPr>
              <a:t>Guru memiliki peran sebagai demonstator adalah memiliki peran yang mana dapat menunjukkan sikap-sikap yang bisa menginspirasi murid untuk melakukan hal-hal yang sama bahkan dapat lebih baik. guru  senantiasa menguasai bahan atau materi pelajaran terutama terkait penelitian yaitu pembelajaran berbasis lingkungan yang akan diajarkan serta senantiasa mengembangkannya dalam arti meningkatkan kemampuannya dalam hal ilmu yang dimilikinya karena hal ini akan sangat menentukan hasil belajar yang dicapai oleh siswa, menjadi demonstrator berarti  mempertunjukkan kepada siswa tentang segala sesuatu yang dapat membuat siswa lebih mengerti dan paham terhadap pesan/informasi belajar yang disampaikan. Guru juga berperan sebagai model atau teladan bagi </a:t>
            </a:r>
            <a:r>
              <a:rPr lang="id-ID" sz="1600" dirty="0" smtClean="0">
                <a:latin typeface="Times New Roman" pitchFamily="18" charset="0"/>
                <a:ea typeface="Calibri" pitchFamily="34" charset="0"/>
                <a:cs typeface="Times New Roman" pitchFamily="18" charset="0"/>
              </a:rPr>
              <a:t>siswa.</a:t>
            </a:r>
          </a:p>
          <a:p>
            <a:pPr marL="177800" lvl="0" indent="-177800" algn="just" eaLnBrk="0" fontAlgn="base" hangingPunct="0">
              <a:spcBef>
                <a:spcPct val="0"/>
              </a:spcBef>
              <a:spcAft>
                <a:spcPct val="0"/>
              </a:spcAft>
            </a:pPr>
            <a:r>
              <a:rPr lang="id-ID" sz="1600" b="1" dirty="0" smtClean="0">
                <a:latin typeface="Times New Roman" pitchFamily="18" charset="0"/>
                <a:cs typeface="Times New Roman" pitchFamily="18" charset="0"/>
              </a:rPr>
              <a:t>5</a:t>
            </a:r>
            <a:r>
              <a:rPr lang="id-ID" sz="1600" b="1" dirty="0">
                <a:latin typeface="Times New Roman" pitchFamily="18" charset="0"/>
                <a:cs typeface="Times New Roman" pitchFamily="18" charset="0"/>
              </a:rPr>
              <a:t>.	Guru sebagai pembimbing</a:t>
            </a:r>
          </a:p>
          <a:p>
            <a:pPr marL="273050" lvl="0" indent="354013" algn="just" eaLnBrk="0" fontAlgn="base" hangingPunct="0">
              <a:spcBef>
                <a:spcPct val="0"/>
              </a:spcBef>
              <a:spcAft>
                <a:spcPct val="0"/>
              </a:spcAft>
            </a:pPr>
            <a:r>
              <a:rPr lang="id-ID" sz="1600" dirty="0">
                <a:latin typeface="Times New Roman" pitchFamily="18" charset="0"/>
                <a:cs typeface="Times New Roman" pitchFamily="18" charset="0"/>
              </a:rPr>
              <a:t>Guru dapat dikatakan sebagai pembimbing perjalanan, yang mana berdasar pengetahuan serta pengalamannya dan memiliki rasa tanggung jawab dalam kelancaran perjalanan tersebut. Perjalanan ini tidak hanya sola fisik namun juga perjalanan mental, kreatifitas, moral, emosional dan spritual yang lebih kompleks dan dalam. </a:t>
            </a:r>
            <a:r>
              <a:rPr lang="id-ID" sz="1600" dirty="0" smtClean="0">
                <a:latin typeface="Times New Roman" pitchFamily="18" charset="0"/>
                <a:cs typeface="Times New Roman" pitchFamily="18" charset="0"/>
              </a:rPr>
              <a:t>Dapat membantu </a:t>
            </a:r>
            <a:r>
              <a:rPr lang="id-ID" sz="1600" dirty="0">
                <a:latin typeface="Times New Roman" pitchFamily="18" charset="0"/>
                <a:cs typeface="Times New Roman" pitchFamily="18" charset="0"/>
              </a:rPr>
              <a:t>para peserta didik mencapai tujuan yang diinginkan, membantu peserta didik meningkatkan pencapaian akademik dan mengembangkan potensi yang ada pada diri mereka, agar mereka dapat menghasilkan perubahan positif dalam dirinya sendiri. Dengan adanya peran guru sebagai pembimbing peserta didik juga akan mendapatkan banyak keuntungan yang meliputi semakin kemampuan pemahamannya terhadap mata pelajaran yang selama ini dianggap sulit, mengembangkan kemampuan untuk bersosialisasi, dan juga meningkatkan prestasi dari peserta didik itu sendiri</a:t>
            </a:r>
          </a:p>
          <a:p>
            <a:pPr marL="273050" lvl="0" indent="354013" algn="just" eaLnBrk="0" fontAlgn="base" hangingPunct="0">
              <a:spcBef>
                <a:spcPct val="0"/>
              </a:spcBef>
              <a:spcAft>
                <a:spcPct val="0"/>
              </a:spcAft>
            </a:pPr>
            <a:endParaRPr kumimoji="0" lang="id-ID" sz="16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fade/>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1260</Words>
  <Application>Microsoft Office PowerPoint</Application>
  <PresentationFormat>Widescreen</PresentationFormat>
  <Paragraphs>47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SimSun</vt:lpstr>
      <vt:lpstr>Alexon RR</vt:lpstr>
      <vt:lpstr>Arial</vt:lpstr>
      <vt:lpstr>Calibri</vt:lpstr>
      <vt:lpstr>Times New Roman</vt:lpstr>
      <vt:lpstr>Office Theme</vt:lpstr>
      <vt:lpstr>Analisis Peran Guru Dalam Pembelajaran Berbasis Lingkungan  Di Sd Muhammadiyah 1 Candi</vt:lpstr>
      <vt:lpstr>Latar Belakang</vt:lpstr>
      <vt:lpstr>Fokus Penelitian</vt:lpstr>
      <vt:lpstr>Tujuan Penelitian</vt:lpstr>
      <vt:lpstr>Kerangka Konseptual</vt:lpstr>
      <vt:lpstr>METODE PENELITIAN</vt:lpstr>
      <vt:lpstr>PowerPoint Presentation</vt:lpstr>
      <vt:lpstr>PowerPoint Presentation</vt:lpstr>
      <vt:lpstr>PowerPoint Presentation</vt:lpstr>
      <vt:lpstr>PowerPoint Presentation</vt:lpstr>
      <vt:lpstr>PowerPoint Presentation</vt:lpstr>
      <vt:lpstr>Kesimpulan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Umsida</dc:creator>
  <cp:lastModifiedBy>Perpus Center</cp:lastModifiedBy>
  <cp:revision>1</cp:revision>
  <dcterms:created xsi:type="dcterms:W3CDTF">2020-02-14T17:43:23Z</dcterms:created>
  <dcterms:modified xsi:type="dcterms:W3CDTF">2023-05-12T07:43:00Z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c9b1434523284083bfa41be827c86164</vt:lpwstr>
  </property>
</Properties>
</file>