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handoutMasterIdLst>
    <p:handoutMasterId r:id="rId3"/>
  </p:handout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type="screen16x9" cy="6858000" cx="12192000"/>
  <p:notesSz cx="9144000" cy="6858000"/>
  <p:defaultText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clrMru>
    <a:srgbClr val="0F346B"/>
    <a:srgbClr val="1B4685"/>
    <a:srgbClr val="1C476E"/>
    <a:srgbClr val="0033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p="http://schemas.openxmlformats.org/presentationml/2006/main" xmlns:r="http://schemas.openxmlformats.org/officeDocument/2006/relationships" xmlns:a="http://schemas.openxmlformats.org/drawingml/2006/main" lastView="sldThumbnailView">
  <p:normalViewPr horzBarState="maximized">
    <p:restoredLeft sz="11471" autoAdjust="0"/>
    <p:restoredTop sz="94660"/>
  </p:normalViewPr>
  <p:slideViewPr>
    <p:cSldViewPr snapToGrid="0">
      <p:cViewPr>
        <p:scale>
          <a:sx n="75" d="100"/>
          <a:sy n="75" d="100"/>
        </p:scale>
        <p:origin x="-600" y="78"/>
      </p:cViewPr>
      <p:guideLst>
        <p:guide orient="horz" pos="2160"/>
        <p:guide pos="3840"/>
      </p:guideLst>
    </p:cSldViewPr>
  </p:slideViewPr>
  <p:notesTextViewPr>
    <p:cViewPr>
      <p:scale>
        <a:sx n="1" d="1"/>
        <a:sy n="1" d="1"/>
      </p:scale>
      <p:origin x="0" y="0"/>
    </p:cViewPr>
  </p:notesTextViewPr>
  <p:notesViewPr>
    <p:cSldViewPr snapToGrid="0">
      <p:cViewPr varScale="1">
        <p:scale>
          <a:sx n="72" d="100"/>
          <a:sy n="72" d="100"/>
        </p:scale>
        <p:origin x="1896" y="54"/>
      </p:cViewPr>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handoutMaster" Target="handoutMasters/handout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tableStyles" Target="tableStyles.xml"/><Relationship Id="rId18" Type="http://schemas.openxmlformats.org/officeDocument/2006/relationships/presProps" Target="presProps.xml"/><Relationship Id="rId19" Type="http://schemas.openxmlformats.org/officeDocument/2006/relationships/viewProps" Target="viewProps.xml"/><Relationship Id="rId2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69" name=""/>
        <p:cNvGrpSpPr/>
        <p:nvPr/>
      </p:nvGrpSpPr>
      <p:grpSpPr>
        <a:xfrm>
          <a:off x="0" y="0"/>
          <a:ext cx="0" cy="0"/>
          <a:chOff x="0" y="0"/>
          <a:chExt cx="0" cy="0"/>
        </a:xfrm>
      </p:grpSpPr>
      <p:sp>
        <p:nvSpPr>
          <p:cNvPr id="1048720" name="Header Placeholder 1"/>
          <p:cNvSpPr>
            <a:spLocks noGrp="1"/>
          </p:cNvSpPr>
          <p:nvPr>
            <p:ph type="hdr" sz="quarter"/>
          </p:nvPr>
        </p:nvSpPr>
        <p:spPr>
          <a:xfrm>
            <a:off x="0" y="0"/>
            <a:ext cx="3962400" cy="344091"/>
          </a:xfrm>
          <a:prstGeom prst="rect"/>
        </p:spPr>
        <p:txBody>
          <a:bodyPr bIns="45720" lIns="91440" rIns="91440" rtlCol="0" tIns="45720" vert="horz"/>
          <a:lstStyle>
            <a:lvl1pPr algn="l">
              <a:defRPr sz="1200"/>
            </a:lvl1pPr>
          </a:lstStyle>
          <a:p>
            <a:endParaRPr lang="en-US"/>
          </a:p>
        </p:txBody>
      </p:sp>
      <p:sp>
        <p:nvSpPr>
          <p:cNvPr id="1048721" name="Date Placeholder 2"/>
          <p:cNvSpPr>
            <a:spLocks noGrp="1"/>
          </p:cNvSpPr>
          <p:nvPr>
            <p:ph type="dt" sz="quarter" idx="1"/>
          </p:nvPr>
        </p:nvSpPr>
        <p:spPr>
          <a:xfrm>
            <a:off x="5179484" y="0"/>
            <a:ext cx="3962400" cy="344091"/>
          </a:xfrm>
          <a:prstGeom prst="rect"/>
        </p:spPr>
        <p:txBody>
          <a:bodyPr bIns="45720" lIns="91440" rIns="91440" rtlCol="0" tIns="45720" vert="horz"/>
          <a:lstStyle>
            <a:lvl1pPr algn="r">
              <a:defRPr sz="1200"/>
            </a:lvl1pPr>
          </a:lstStyle>
          <a:p>
            <a:fld id="{C96427F3-134A-4FFB-858F-CE24B0CB3519}" type="datetimeFigureOut">
              <a:rPr lang="en-US" smtClean="0"/>
              <a:t>3/28/2023</a:t>
            </a:fld>
            <a:endParaRPr lang="en-US"/>
          </a:p>
        </p:txBody>
      </p:sp>
      <p:sp>
        <p:nvSpPr>
          <p:cNvPr id="1048722" name="Footer Placeholder 3"/>
          <p:cNvSpPr>
            <a:spLocks noGrp="1"/>
          </p:cNvSpPr>
          <p:nvPr>
            <p:ph type="ftr" sz="quarter" idx="2"/>
          </p:nvPr>
        </p:nvSpPr>
        <p:spPr>
          <a:xfrm>
            <a:off x="0" y="6513910"/>
            <a:ext cx="3962400" cy="344090"/>
          </a:xfrm>
          <a:prstGeom prst="rect"/>
        </p:spPr>
        <p:txBody>
          <a:bodyPr anchor="b" bIns="45720" lIns="91440" rIns="91440" rtlCol="0" tIns="45720" vert="horz"/>
          <a:lstStyle>
            <a:lvl1pPr algn="l">
              <a:defRPr sz="1200"/>
            </a:lvl1pPr>
          </a:lstStyle>
          <a:p>
            <a:endParaRPr lang="en-US"/>
          </a:p>
        </p:txBody>
      </p:sp>
      <p:sp>
        <p:nvSpPr>
          <p:cNvPr id="1048723" name="Slide Number Placeholder 4"/>
          <p:cNvSpPr>
            <a:spLocks noGrp="1"/>
          </p:cNvSpPr>
          <p:nvPr>
            <p:ph type="sldNum" sz="quarter" idx="3"/>
          </p:nvPr>
        </p:nvSpPr>
        <p:spPr>
          <a:xfrm>
            <a:off x="5179484" y="6513910"/>
            <a:ext cx="3962400" cy="344090"/>
          </a:xfrm>
          <a:prstGeom prst="rect"/>
        </p:spPr>
        <p:txBody>
          <a:bodyPr anchor="b" bIns="45720" lIns="91440" rIns="91440" rtlCol="0" tIns="45720" vert="horz"/>
          <a:lstStyle>
            <a:lvl1pPr algn="r">
              <a:defRPr sz="1200"/>
            </a:lvl1pPr>
          </a:lstStyle>
          <a:p>
            <a:fld id="{F521B7ED-EBE3-41CC-B0F5-B226B3FBC1FD}" type="slidenum">
              <a:rPr lang="en-US" smtClean="0"/>
              <a:t>‹#›</a:t>
            </a:fld>
            <a:endParaRPr lang="en-US"/>
          </a:p>
        </p:txBody>
      </p:sp>
    </p:spTree>
  </p:cSld>
  <p:clrMap accent1="accent1" accent2="accent2" accent3="accent3" accent4="accent4" accent5="accent5" accent6="accent6" bg1="lt1" bg2="lt2" tx1="dk1" tx2="dk2"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68" name=""/>
        <p:cNvGrpSpPr/>
        <p:nvPr/>
      </p:nvGrpSpPr>
      <p:grpSpPr>
        <a:xfrm>
          <a:off x="0" y="0"/>
          <a:ext cx="0" cy="0"/>
          <a:chOff x="0" y="0"/>
          <a:chExt cx="0" cy="0"/>
        </a:xfrm>
      </p:grpSpPr>
      <p:sp>
        <p:nvSpPr>
          <p:cNvPr id="1048714" name="Header Placeholder 1"/>
          <p:cNvSpPr>
            <a:spLocks noGrp="1"/>
          </p:cNvSpPr>
          <p:nvPr>
            <p:ph type="hdr" sz="quarter"/>
          </p:nvPr>
        </p:nvSpPr>
        <p:spPr>
          <a:xfrm>
            <a:off x="0" y="0"/>
            <a:ext cx="3962400" cy="344091"/>
          </a:xfrm>
          <a:prstGeom prst="rect"/>
        </p:spPr>
        <p:txBody>
          <a:bodyPr bIns="45720" lIns="91440" rIns="91440" rtlCol="0" tIns="45720" vert="horz"/>
          <a:lstStyle>
            <a:lvl1pPr algn="l">
              <a:defRPr sz="1200"/>
            </a:lvl1pPr>
          </a:lstStyle>
          <a:p>
            <a:endParaRPr lang="en-US"/>
          </a:p>
        </p:txBody>
      </p:sp>
      <p:sp>
        <p:nvSpPr>
          <p:cNvPr id="1048715" name="Date Placeholder 2"/>
          <p:cNvSpPr>
            <a:spLocks noGrp="1"/>
          </p:cNvSpPr>
          <p:nvPr>
            <p:ph type="dt" idx="1"/>
          </p:nvPr>
        </p:nvSpPr>
        <p:spPr>
          <a:xfrm>
            <a:off x="5179484" y="0"/>
            <a:ext cx="3962400" cy="344091"/>
          </a:xfrm>
          <a:prstGeom prst="rect"/>
        </p:spPr>
        <p:txBody>
          <a:bodyPr bIns="45720" lIns="91440" rIns="91440" rtlCol="0" tIns="45720" vert="horz"/>
          <a:lstStyle>
            <a:lvl1pPr algn="r">
              <a:defRPr sz="1200"/>
            </a:lvl1pPr>
          </a:lstStyle>
          <a:p>
            <a:fld id="{799E53E9-0DC6-48A1-AD43-315F7B10A02A}" type="datetimeFigureOut">
              <a:rPr lang="en-US" smtClean="0"/>
              <a:t>3/28/2023</a:t>
            </a:fld>
            <a:endParaRPr lang="en-US"/>
          </a:p>
        </p:txBody>
      </p:sp>
      <p:sp>
        <p:nvSpPr>
          <p:cNvPr id="1048716" name="Slide Image Placeholder 3"/>
          <p:cNvSpPr>
            <a:spLocks noChangeAspect="1" noRot="1" noGrp="1"/>
          </p:cNvSpPr>
          <p:nvPr>
            <p:ph type="sldImg" idx="2"/>
          </p:nvPr>
        </p:nvSpPr>
        <p:spPr>
          <a:xfrm>
            <a:off x="2514600" y="857250"/>
            <a:ext cx="4114800" cy="2314575"/>
          </a:xfrm>
          <a:prstGeom prst="rect"/>
          <a:noFill/>
          <a:ln w="12700">
            <a:solidFill>
              <a:prstClr val="black"/>
            </a:solidFill>
          </a:ln>
        </p:spPr>
        <p:txBody>
          <a:bodyPr anchor="ctr" bIns="45720" lIns="91440" rIns="91440" rtlCol="0" tIns="45720" vert="horz"/>
          <a:p>
            <a:endParaRPr lang="en-US"/>
          </a:p>
        </p:txBody>
      </p:sp>
      <p:sp>
        <p:nvSpPr>
          <p:cNvPr id="1048717" name="Notes Placeholder 4"/>
          <p:cNvSpPr>
            <a:spLocks noGrp="1"/>
          </p:cNvSpPr>
          <p:nvPr>
            <p:ph type="body" sz="quarter" idx="3"/>
          </p:nvPr>
        </p:nvSpPr>
        <p:spPr>
          <a:xfrm>
            <a:off x="914400" y="3300412"/>
            <a:ext cx="7315200" cy="2700338"/>
          </a:xfrm>
          <a:prstGeom prst="rect"/>
        </p:spPr>
        <p:txBody>
          <a:bodyPr bIns="45720" lIns="91440" rIns="91440" rtlCol="0" tIns="45720" vert="horz"/>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18" name="Footer Placeholder 5"/>
          <p:cNvSpPr>
            <a:spLocks noGrp="1"/>
          </p:cNvSpPr>
          <p:nvPr>
            <p:ph type="ftr" sz="quarter" idx="4"/>
          </p:nvPr>
        </p:nvSpPr>
        <p:spPr>
          <a:xfrm>
            <a:off x="0" y="6513910"/>
            <a:ext cx="3962400" cy="344090"/>
          </a:xfrm>
          <a:prstGeom prst="rect"/>
        </p:spPr>
        <p:txBody>
          <a:bodyPr anchor="b" bIns="45720" lIns="91440" rIns="91440" rtlCol="0" tIns="45720" vert="horz"/>
          <a:lstStyle>
            <a:lvl1pPr algn="l">
              <a:defRPr sz="1200"/>
            </a:lvl1pPr>
          </a:lstStyle>
          <a:p>
            <a:endParaRPr lang="en-US"/>
          </a:p>
        </p:txBody>
      </p:sp>
      <p:sp>
        <p:nvSpPr>
          <p:cNvPr id="1048719" name="Slide Number Placeholder 6"/>
          <p:cNvSpPr>
            <a:spLocks noGrp="1"/>
          </p:cNvSpPr>
          <p:nvPr>
            <p:ph type="sldNum" sz="quarter" idx="5"/>
          </p:nvPr>
        </p:nvSpPr>
        <p:spPr>
          <a:xfrm>
            <a:off x="5179484" y="6513910"/>
            <a:ext cx="3962400" cy="344090"/>
          </a:xfrm>
          <a:prstGeom prst="rect"/>
        </p:spPr>
        <p:txBody>
          <a:bodyPr anchor="b" bIns="45720" lIns="91440" rIns="91440" rtlCol="0" tIns="45720" vert="horz"/>
          <a:lstStyle>
            <a:lvl1pPr algn="r">
              <a:defRPr sz="1200"/>
            </a:lvl1pPr>
          </a:lstStyle>
          <a:p>
            <a:fld id="{2D9E804C-E1BB-4E1F-96D4-238CD75362DB}" type="slidenum">
              <a:rPr lang="en-US" smtClean="0"/>
              <a:t>‹#›</a:t>
            </a:fld>
            <a:endParaRPr lang="en-US"/>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image" Target="../media/image7.png"/><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2.png"/><Relationship Id="rId3"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Title Slide">
    <p:spTree>
      <p:nvGrpSpPr>
        <p:cNvPr id="33" name=""/>
        <p:cNvGrpSpPr/>
        <p:nvPr/>
      </p:nvGrpSpPr>
      <p:grpSpPr>
        <a:xfrm>
          <a:off x="0" y="0"/>
          <a:ext cx="0" cy="0"/>
          <a:chOff x="0" y="0"/>
          <a:chExt cx="0" cy="0"/>
        </a:xfrm>
      </p:grpSpPr>
      <p:pic>
        <p:nvPicPr>
          <p:cNvPr id="2097152" name="Picture 8"/>
          <p:cNvPicPr>
            <a:picLocks noChangeAspect="1"/>
          </p:cNvPicPr>
          <p:nvPr userDrawn="1"/>
        </p:nvPicPr>
        <p:blipFill>
          <a:blip xmlns:r="http://schemas.openxmlformats.org/officeDocument/2006/relationships" r:embed="rId1" cstate="print"/>
          <a:stretch>
            <a:fillRect/>
          </a:stretch>
        </p:blipFill>
        <p:spPr>
          <a:xfrm>
            <a:off x="-17669" y="-9938"/>
            <a:ext cx="12209668" cy="6867938"/>
          </a:xfrm>
          <a:prstGeom prst="rect"/>
        </p:spPr>
      </p:pic>
      <p:sp>
        <p:nvSpPr>
          <p:cNvPr id="1048581" name="Title 1"/>
          <p:cNvSpPr>
            <a:spLocks noGrp="1"/>
          </p:cNvSpPr>
          <p:nvPr>
            <p:ph type="ctrTitle"/>
          </p:nvPr>
        </p:nvSpPr>
        <p:spPr>
          <a:xfrm>
            <a:off x="914400" y="1537252"/>
            <a:ext cx="10363200" cy="1972711"/>
          </a:xfrm>
        </p:spPr>
        <p:txBody>
          <a:bodyPr anchor="b">
            <a:normAutofit/>
          </a:bodyPr>
          <a:lstStyle>
            <a:lvl1pPr algn="ctr">
              <a:defRPr sz="6000">
                <a:solidFill>
                  <a:schemeClr val="bg1"/>
                </a:solidFill>
                <a:latin typeface="Alexon RR" panose="02000300000000000000" pitchFamily="50" charset="0"/>
              </a:defRPr>
            </a:lvl1pPr>
          </a:lstStyle>
          <a:p>
            <a:r>
              <a:rPr dirty="0" lang="en-US"/>
              <a:t>Click to edit Master title style</a:t>
            </a:r>
          </a:p>
        </p:txBody>
      </p:sp>
      <p:sp>
        <p:nvSpPr>
          <p:cNvPr id="1048582" name="Subtitle 2"/>
          <p:cNvSpPr>
            <a:spLocks noGrp="1"/>
          </p:cNvSpPr>
          <p:nvPr>
            <p:ph type="subTitle" idx="1"/>
          </p:nvPr>
        </p:nvSpPr>
        <p:spPr>
          <a:xfrm>
            <a:off x="1524000" y="3750365"/>
            <a:ext cx="9144000" cy="1507435"/>
          </a:xfrm>
        </p:spPr>
        <p:txBody>
          <a:bodyPr/>
          <a:lstStyle>
            <a:lvl1pPr algn="ctr" indent="0" marL="0">
              <a:buNone/>
              <a:defRPr sz="2400">
                <a:solidFill>
                  <a:schemeClr val="bg1"/>
                </a:solidFill>
                <a:latin typeface="Alexon RR" panose="02000300000000000000" pitchFamily="50" charset="0"/>
              </a:defRPr>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dirty="0" lang="en-US"/>
              <a:t>Click to edit Master subtitle style</a:t>
            </a:r>
          </a:p>
        </p:txBody>
      </p:sp>
      <p:sp>
        <p:nvSpPr>
          <p:cNvPr id="1048583" name="Date Placeholder 3"/>
          <p:cNvSpPr>
            <a:spLocks noGrp="1"/>
          </p:cNvSpPr>
          <p:nvPr>
            <p:ph type="dt" sz="half" idx="10"/>
          </p:nvPr>
        </p:nvSpPr>
        <p:spPr>
          <a:xfrm>
            <a:off x="767523" y="5653019"/>
            <a:ext cx="2743200" cy="365125"/>
          </a:xfrm>
        </p:spPr>
        <p:txBody>
          <a:bodyPr/>
          <a:p>
            <a:fld id="{7287147D-8531-4EF9-A41A-7503F0AF64C4}" type="datetimeFigureOut">
              <a:rPr lang="en-US" smtClean="0"/>
              <a:t>3/28/2023</a:t>
            </a:fld>
            <a:endParaRPr lang="en-US"/>
          </a:p>
        </p:txBody>
      </p:sp>
      <p:sp>
        <p:nvSpPr>
          <p:cNvPr id="1048584" name="Footer Placeholder 4"/>
          <p:cNvSpPr>
            <a:spLocks noGrp="1"/>
          </p:cNvSpPr>
          <p:nvPr>
            <p:ph type="ftr" sz="quarter" idx="11"/>
          </p:nvPr>
        </p:nvSpPr>
        <p:spPr>
          <a:xfrm>
            <a:off x="4038600" y="5653019"/>
            <a:ext cx="4114800" cy="365125"/>
          </a:xfrm>
        </p:spPr>
        <p:txBody>
          <a:bodyPr/>
          <a:p>
            <a:endParaRPr dirty="0" lang="en-US"/>
          </a:p>
        </p:txBody>
      </p:sp>
      <p:sp>
        <p:nvSpPr>
          <p:cNvPr id="1048585" name="Slide Number Placeholder 5"/>
          <p:cNvSpPr>
            <a:spLocks noGrp="1"/>
          </p:cNvSpPr>
          <p:nvPr>
            <p:ph type="sldNum" sz="quarter" idx="12"/>
          </p:nvPr>
        </p:nvSpPr>
        <p:spPr>
          <a:xfrm>
            <a:off x="8681277" y="5653019"/>
            <a:ext cx="2743200" cy="365125"/>
          </a:xfrm>
        </p:spPr>
        <p:txBody>
          <a:bodyPr/>
          <a:p>
            <a:fld id="{80FA636C-79B5-490E-A768-D9BE77AF68C9}" type="slidenum">
              <a:rPr lang="en-US" smtClean="0"/>
              <a:t>‹#›</a:t>
            </a:fld>
            <a:endParaRPr lang="en-US"/>
          </a:p>
        </p:txBody>
      </p:sp>
      <p:sp>
        <p:nvSpPr>
          <p:cNvPr id="1048586" name="TextBox 12"/>
          <p:cNvSpPr txBox="1"/>
          <p:nvPr userDrawn="1"/>
        </p:nvSpPr>
        <p:spPr>
          <a:xfrm>
            <a:off x="10052877" y="6175689"/>
            <a:ext cx="1944757" cy="646331"/>
          </a:xfrm>
          <a:prstGeom prst="rect"/>
          <a:solidFill>
            <a:srgbClr val="1B4685"/>
          </a:solidFill>
        </p:spPr>
        <p:txBody>
          <a:bodyPr rtlCol="0" wrap="square">
            <a:spAutoFit/>
          </a:bodyPr>
          <a:p>
            <a:endParaRPr dirty="0" sz="1800" lang="en-US"/>
          </a:p>
          <a:p>
            <a:endParaRPr dirty="0" sz="1800" lang="en-US"/>
          </a:p>
        </p:txBody>
      </p:sp>
      <p:pic>
        <p:nvPicPr>
          <p:cNvPr id="2097153" name="Picture 13"/>
          <p:cNvPicPr>
            <a:picLocks noChangeAspect="1"/>
          </p:cNvPicPr>
          <p:nvPr userDrawn="1"/>
        </p:nvPicPr>
        <p:blipFill>
          <a:blip xmlns:r="http://schemas.openxmlformats.org/officeDocument/2006/relationships" r:embed="rId2" cstate="print"/>
          <a:stretch>
            <a:fillRect/>
          </a:stretch>
        </p:blipFill>
        <p:spPr>
          <a:xfrm>
            <a:off x="-13252" y="-9938"/>
            <a:ext cx="2174465" cy="1537250"/>
          </a:xfrm>
          <a:prstGeom prst="rect"/>
        </p:spPr>
      </p:pic>
      <p:sp>
        <p:nvSpPr>
          <p:cNvPr id="1048587" name="TextBox 14"/>
          <p:cNvSpPr txBox="1"/>
          <p:nvPr userDrawn="1"/>
        </p:nvSpPr>
        <p:spPr>
          <a:xfrm>
            <a:off x="1895890" y="401018"/>
            <a:ext cx="1814720" cy="830997"/>
          </a:xfrm>
          <a:prstGeom prst="rect"/>
          <a:noFill/>
        </p:spPr>
        <p:txBody>
          <a:bodyPr rtlCol="0" wrap="square">
            <a:spAutoFit/>
          </a:bodyPr>
          <a:p>
            <a:r>
              <a:rPr dirty="0" sz="1600" lang="en-US">
                <a:solidFill>
                  <a:schemeClr val="accent4"/>
                </a:solidFill>
                <a:latin typeface="Alexon RR" panose="02000300000000000000" pitchFamily="50" charset="0"/>
              </a:rPr>
              <a:t>UNIVERSITAS MUHAMMADIYAH SIDOARJO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63" name=""/>
        <p:cNvGrpSpPr/>
        <p:nvPr/>
      </p:nvGrpSpPr>
      <p:grpSpPr>
        <a:xfrm>
          <a:off x="0" y="0"/>
          <a:ext cx="0" cy="0"/>
          <a:chOff x="0" y="0"/>
          <a:chExt cx="0" cy="0"/>
        </a:xfrm>
      </p:grpSpPr>
      <p:sp>
        <p:nvSpPr>
          <p:cNvPr id="1048689" name="Date Placeholder 2"/>
          <p:cNvSpPr>
            <a:spLocks noGrp="1"/>
          </p:cNvSpPr>
          <p:nvPr>
            <p:ph type="dt" sz="half" idx="10"/>
          </p:nvPr>
        </p:nvSpPr>
        <p:spPr/>
        <p:txBody>
          <a:bodyPr/>
          <a:p>
            <a:fld id="{7287147D-8531-4EF9-A41A-7503F0AF64C4}" type="datetimeFigureOut">
              <a:rPr lang="en-US" smtClean="0"/>
              <a:t>3/28/2023</a:t>
            </a:fld>
            <a:endParaRPr lang="en-US"/>
          </a:p>
        </p:txBody>
      </p:sp>
      <p:sp>
        <p:nvSpPr>
          <p:cNvPr id="1048690" name="Footer Placeholder 3"/>
          <p:cNvSpPr>
            <a:spLocks noGrp="1"/>
          </p:cNvSpPr>
          <p:nvPr>
            <p:ph type="ftr" sz="quarter" idx="11"/>
          </p:nvPr>
        </p:nvSpPr>
        <p:spPr/>
        <p:txBody>
          <a:bodyPr/>
          <a:p>
            <a:endParaRPr lang="en-US"/>
          </a:p>
        </p:txBody>
      </p:sp>
      <p:sp>
        <p:nvSpPr>
          <p:cNvPr id="1048691" name="Slide Number Placeholder 4"/>
          <p:cNvSpPr>
            <a:spLocks noGrp="1"/>
          </p:cNvSpPr>
          <p:nvPr>
            <p:ph type="sldNum" sz="quarter" idx="12"/>
          </p:nvPr>
        </p:nvSpPr>
        <p:spPr/>
        <p:txBody>
          <a:bodyPr/>
          <a:p>
            <a:fld id="{80FA636C-79B5-490E-A768-D9BE77AF68C9}" type="slidenum">
              <a:rPr lang="en-US" smtClean="0"/>
              <a:t>‹#›</a:t>
            </a:fld>
            <a:endParaRPr lang="en-US"/>
          </a:p>
        </p:txBody>
      </p:sp>
      <p:pic>
        <p:nvPicPr>
          <p:cNvPr id="2097199" name="Picture 5"/>
          <p:cNvPicPr>
            <a:picLocks noChangeAspect="1"/>
          </p:cNvPicPr>
          <p:nvPr userDrawn="1"/>
        </p:nvPicPr>
        <p:blipFill>
          <a:blip xmlns:r="http://schemas.openxmlformats.org/officeDocument/2006/relationships" r:embed="rId1"/>
          <a:stretch>
            <a:fillRect/>
          </a:stretch>
        </p:blipFill>
        <p:spPr>
          <a:xfrm>
            <a:off x="7620000" y="4879076"/>
            <a:ext cx="5080000" cy="1978925"/>
          </a:xfrm>
          <a:prstGeom prst="rect"/>
          <a:noFill/>
        </p:spPr>
      </p:pic>
      <p:sp>
        <p:nvSpPr>
          <p:cNvPr id="1048692" name="Text Placeholder 2"/>
          <p:cNvSpPr>
            <a:spLocks noGrp="1"/>
          </p:cNvSpPr>
          <p:nvPr>
            <p:ph idx="1"/>
          </p:nvPr>
        </p:nvSpPr>
        <p:spPr>
          <a:xfrm>
            <a:off x="144674" y="1232453"/>
            <a:ext cx="11852961" cy="5221357"/>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693" name="Title 1"/>
          <p:cNvSpPr>
            <a:spLocks noGrp="1"/>
          </p:cNvSpPr>
          <p:nvPr>
            <p:ph type="title"/>
          </p:nvPr>
        </p:nvSpPr>
        <p:spPr>
          <a:xfrm>
            <a:off x="157926" y="113336"/>
            <a:ext cx="11804921" cy="999848"/>
          </a:xfrm>
        </p:spPr>
        <p:txBody>
          <a:bodyPr/>
          <a:lstStyle>
            <a:lvl1pPr algn="ctr"/>
          </a:lstStyle>
          <a:p>
            <a:r>
              <a:rPr dirty="0" lang="en-US"/>
              <a:t>Click to edit Master title style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54" name=""/>
        <p:cNvGrpSpPr/>
        <p:nvPr/>
      </p:nvGrpSpPr>
      <p:grpSpPr>
        <a:xfrm>
          <a:off x="0" y="0"/>
          <a:ext cx="0" cy="0"/>
          <a:chOff x="0" y="0"/>
          <a:chExt cx="0" cy="0"/>
        </a:xfrm>
      </p:grpSpPr>
      <p:pic>
        <p:nvPicPr>
          <p:cNvPr id="2097188" name="Picture 14"/>
          <p:cNvPicPr>
            <a:picLocks noChangeAspect="1"/>
          </p:cNvPicPr>
          <p:nvPr userDrawn="1"/>
        </p:nvPicPr>
        <p:blipFill>
          <a:blip xmlns:r="http://schemas.openxmlformats.org/officeDocument/2006/relationships" r:embed="rId1"/>
          <a:stretch>
            <a:fillRect/>
          </a:stretch>
        </p:blipFill>
        <p:spPr>
          <a:xfrm>
            <a:off x="7397197" y="4776524"/>
            <a:ext cx="5445311" cy="2121233"/>
          </a:xfrm>
          <a:prstGeom prst="rect"/>
        </p:spPr>
      </p:pic>
      <p:sp>
        <p:nvSpPr>
          <p:cNvPr id="1048642"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3/28/2023</a:t>
            </a:fld>
            <a:endParaRPr dirty="0" lang="en-US"/>
          </a:p>
        </p:txBody>
      </p:sp>
      <p:sp>
        <p:nvSpPr>
          <p:cNvPr id="1048643" name="Footer Placeholder 3"/>
          <p:cNvSpPr>
            <a:spLocks noGrp="1"/>
          </p:cNvSpPr>
          <p:nvPr>
            <p:ph type="ftr" sz="quarter" idx="11"/>
          </p:nvPr>
        </p:nvSpPr>
        <p:spPr/>
        <p:txBody>
          <a:bodyPr/>
          <a:lstStyle>
            <a:lvl1pPr>
              <a:defRPr>
                <a:solidFill>
                  <a:schemeClr val="bg1"/>
                </a:solidFill>
              </a:defRPr>
            </a:lvl1pPr>
          </a:lstStyle>
          <a:p>
            <a:endParaRPr dirty="0" lang="en-US"/>
          </a:p>
        </p:txBody>
      </p:sp>
      <p:sp>
        <p:nvSpPr>
          <p:cNvPr id="1048644"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45" name="Title 1"/>
          <p:cNvSpPr>
            <a:spLocks noGrp="1"/>
          </p:cNvSpPr>
          <p:nvPr>
            <p:ph type="title"/>
          </p:nvPr>
        </p:nvSpPr>
        <p:spPr>
          <a:xfrm>
            <a:off x="2791791" y="113336"/>
            <a:ext cx="9157803" cy="891207"/>
          </a:xfrm>
        </p:spPr>
        <p:txBody>
          <a:bodyPr/>
          <a:lstStyle>
            <a:lvl1pPr>
              <a:defRPr>
                <a:solidFill>
                  <a:schemeClr val="bg1"/>
                </a:solidFill>
              </a:defRPr>
            </a:lvl1pPr>
          </a:lstStyle>
          <a:p>
            <a:r>
              <a:rPr dirty="0" lang="en-US"/>
              <a:t>Click to edit Master title style</a:t>
            </a:r>
          </a:p>
        </p:txBody>
      </p:sp>
      <p:sp>
        <p:nvSpPr>
          <p:cNvPr id="1048646" name="Text Placeholder 2"/>
          <p:cNvSpPr>
            <a:spLocks noGrp="1"/>
          </p:cNvSpPr>
          <p:nvPr>
            <p:ph idx="1"/>
          </p:nvPr>
        </p:nvSpPr>
        <p:spPr>
          <a:xfrm>
            <a:off x="194367" y="1126435"/>
            <a:ext cx="11803269" cy="5327374"/>
          </a:xfrm>
          <a:prstGeom prst="rect"/>
        </p:spPr>
        <p:txBody>
          <a:bodyPr bIns="45720" lIns="91440" rIns="91440" rtlCol="0" tIns="45720" vert="horz">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pic>
        <p:nvPicPr>
          <p:cNvPr id="2097189" name="Picture 1"/>
          <p:cNvPicPr>
            <a:picLocks noChangeAspect="1"/>
          </p:cNvPicPr>
          <p:nvPr userDrawn="1"/>
        </p:nvPicPr>
        <p:blipFill>
          <a:blip xmlns:r="http://schemas.openxmlformats.org/officeDocument/2006/relationships" r:embed="rId2" cstate="print"/>
          <a:stretch>
            <a:fillRect/>
          </a:stretch>
        </p:blipFill>
        <p:spPr>
          <a:xfrm>
            <a:off x="-198862" y="-507862"/>
            <a:ext cx="2796288" cy="1976851"/>
          </a:xfrm>
          <a:prstGeom prst="rec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62" name=""/>
        <p:cNvGrpSpPr/>
        <p:nvPr/>
      </p:nvGrpSpPr>
      <p:grpSpPr>
        <a:xfrm>
          <a:off x="0" y="0"/>
          <a:ext cx="0" cy="0"/>
          <a:chOff x="0" y="0"/>
          <a:chExt cx="0" cy="0"/>
        </a:xfrm>
      </p:grpSpPr>
      <p:sp>
        <p:nvSpPr>
          <p:cNvPr id="1048684"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3/28/2023</a:t>
            </a:fld>
            <a:endParaRPr dirty="0" lang="en-US"/>
          </a:p>
        </p:txBody>
      </p:sp>
      <p:sp>
        <p:nvSpPr>
          <p:cNvPr id="1048685" name="Footer Placeholder 3"/>
          <p:cNvSpPr>
            <a:spLocks noGrp="1"/>
          </p:cNvSpPr>
          <p:nvPr>
            <p:ph type="ftr" sz="quarter" idx="11"/>
          </p:nvPr>
        </p:nvSpPr>
        <p:spPr/>
        <p:txBody>
          <a:bodyPr/>
          <a:lstStyle>
            <a:lvl1pPr>
              <a:defRPr>
                <a:solidFill>
                  <a:schemeClr val="bg1"/>
                </a:solidFill>
              </a:defRPr>
            </a:lvl1pPr>
          </a:lstStyle>
          <a:p>
            <a:endParaRPr dirty="0" lang="en-US"/>
          </a:p>
        </p:txBody>
      </p:sp>
      <p:sp>
        <p:nvSpPr>
          <p:cNvPr id="1048686"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87" name="Title 1"/>
          <p:cNvSpPr>
            <a:spLocks noGrp="1"/>
          </p:cNvSpPr>
          <p:nvPr>
            <p:ph type="title"/>
          </p:nvPr>
        </p:nvSpPr>
        <p:spPr>
          <a:xfrm>
            <a:off x="2791791" y="113336"/>
            <a:ext cx="9157803" cy="891207"/>
          </a:xfrm>
        </p:spPr>
        <p:txBody>
          <a:bodyPr/>
          <a:lstStyle>
            <a:lvl1pPr>
              <a:defRPr>
                <a:solidFill>
                  <a:schemeClr val="bg1"/>
                </a:solidFill>
              </a:defRPr>
            </a:lvl1pPr>
          </a:lstStyle>
          <a:p>
            <a:r>
              <a:rPr dirty="0" lang="en-US"/>
              <a:t>Click to edit Master title style</a:t>
            </a:r>
          </a:p>
        </p:txBody>
      </p:sp>
      <p:sp>
        <p:nvSpPr>
          <p:cNvPr id="1048688" name="Text Placeholder 2"/>
          <p:cNvSpPr>
            <a:spLocks noGrp="1"/>
          </p:cNvSpPr>
          <p:nvPr>
            <p:ph idx="1"/>
          </p:nvPr>
        </p:nvSpPr>
        <p:spPr>
          <a:xfrm>
            <a:off x="212035" y="1139687"/>
            <a:ext cx="11737559" cy="5399226"/>
          </a:xfrm>
          <a:prstGeom prst="rect"/>
        </p:spPr>
        <p:txBody>
          <a:bodyPr bIns="45720" lIns="91440" rIns="91440" rtlCol="0" tIns="45720" vert="horz">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pic>
        <p:nvPicPr>
          <p:cNvPr id="2097198" name="Picture 7"/>
          <p:cNvPicPr>
            <a:picLocks noChangeAspect="1"/>
          </p:cNvPicPr>
          <p:nvPr userDrawn="1"/>
        </p:nvPicPr>
        <p:blipFill>
          <a:blip xmlns:r="http://schemas.openxmlformats.org/officeDocument/2006/relationships" r:embed="rId1" cstate="print"/>
          <a:stretch>
            <a:fillRect/>
          </a:stretch>
        </p:blipFill>
        <p:spPr>
          <a:xfrm>
            <a:off x="-198862" y="-507862"/>
            <a:ext cx="2796288" cy="1976851"/>
          </a:xfrm>
          <a:prstGeom prst="rec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50" name=""/>
        <p:cNvGrpSpPr/>
        <p:nvPr/>
      </p:nvGrpSpPr>
      <p:grpSpPr>
        <a:xfrm>
          <a:off x="0" y="0"/>
          <a:ext cx="0" cy="0"/>
          <a:chOff x="0" y="0"/>
          <a:chExt cx="0" cy="0"/>
        </a:xfrm>
      </p:grpSpPr>
      <p:pic>
        <p:nvPicPr>
          <p:cNvPr id="2097185" name="Picture 14"/>
          <p:cNvPicPr>
            <a:picLocks noChangeAspect="1"/>
          </p:cNvPicPr>
          <p:nvPr userDrawn="1"/>
        </p:nvPicPr>
        <p:blipFill>
          <a:blip xmlns:r="http://schemas.openxmlformats.org/officeDocument/2006/relationships" r:embed="rId1"/>
          <a:stretch>
            <a:fillRect/>
          </a:stretch>
        </p:blipFill>
        <p:spPr>
          <a:xfrm>
            <a:off x="7397197" y="4776524"/>
            <a:ext cx="5445311" cy="2121233"/>
          </a:xfrm>
          <a:prstGeom prst="rect"/>
        </p:spPr>
      </p:pic>
      <p:sp>
        <p:nvSpPr>
          <p:cNvPr id="1048626"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3/28/2023</a:t>
            </a:fld>
            <a:endParaRPr dirty="0" lang="en-US"/>
          </a:p>
        </p:txBody>
      </p:sp>
      <p:sp>
        <p:nvSpPr>
          <p:cNvPr id="1048627" name="Footer Placeholder 3"/>
          <p:cNvSpPr>
            <a:spLocks noGrp="1"/>
          </p:cNvSpPr>
          <p:nvPr>
            <p:ph type="ftr" sz="quarter" idx="11"/>
          </p:nvPr>
        </p:nvSpPr>
        <p:spPr/>
        <p:txBody>
          <a:bodyPr/>
          <a:lstStyle>
            <a:lvl1pPr>
              <a:defRPr>
                <a:solidFill>
                  <a:schemeClr val="bg1"/>
                </a:solidFill>
              </a:defRPr>
            </a:lvl1pPr>
          </a:lstStyle>
          <a:p>
            <a:endParaRPr dirty="0" lang="en-US"/>
          </a:p>
        </p:txBody>
      </p:sp>
      <p:sp>
        <p:nvSpPr>
          <p:cNvPr id="1048628"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29" name="Title 1"/>
          <p:cNvSpPr>
            <a:spLocks noGrp="1"/>
          </p:cNvSpPr>
          <p:nvPr>
            <p:ph type="title"/>
          </p:nvPr>
        </p:nvSpPr>
        <p:spPr>
          <a:xfrm>
            <a:off x="212035" y="113336"/>
            <a:ext cx="11737559" cy="891207"/>
          </a:xfrm>
        </p:spPr>
        <p:txBody>
          <a:bodyPr/>
          <a:lstStyle>
            <a:lvl1pPr>
              <a:defRPr>
                <a:solidFill>
                  <a:schemeClr val="bg1"/>
                </a:solidFill>
              </a:defRPr>
            </a:lvl1pPr>
          </a:lstStyle>
          <a:p>
            <a:r>
              <a:rPr dirty="0" lang="en-US"/>
              <a:t>Click to edit Master title style</a:t>
            </a:r>
          </a:p>
        </p:txBody>
      </p:sp>
      <p:sp>
        <p:nvSpPr>
          <p:cNvPr id="1048630" name="Text Placeholder 2"/>
          <p:cNvSpPr>
            <a:spLocks noGrp="1"/>
          </p:cNvSpPr>
          <p:nvPr>
            <p:ph idx="1"/>
          </p:nvPr>
        </p:nvSpPr>
        <p:spPr>
          <a:xfrm>
            <a:off x="212035" y="1139687"/>
            <a:ext cx="11737559" cy="5399226"/>
          </a:xfrm>
          <a:prstGeom prst="rect"/>
        </p:spPr>
        <p:txBody>
          <a:bodyPr bIns="45720" lIns="91440" rIns="91440" rtlCol="0" tIns="45720" vert="horz">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65" name=""/>
        <p:cNvGrpSpPr/>
        <p:nvPr/>
      </p:nvGrpSpPr>
      <p:grpSpPr>
        <a:xfrm>
          <a:off x="0" y="0"/>
          <a:ext cx="0" cy="0"/>
          <a:chOff x="0" y="0"/>
          <a:chExt cx="0" cy="0"/>
        </a:xfrm>
      </p:grpSpPr>
      <p:pic>
        <p:nvPicPr>
          <p:cNvPr id="2097201" name="Picture 9"/>
          <p:cNvPicPr>
            <a:picLocks noChangeAspect="1"/>
          </p:cNvPicPr>
          <p:nvPr userDrawn="1"/>
        </p:nvPicPr>
        <p:blipFill>
          <a:blip xmlns:r="http://schemas.openxmlformats.org/officeDocument/2006/relationships" r:embed="rId1" cstate="print"/>
          <a:stretch>
            <a:fillRect/>
          </a:stretch>
        </p:blipFill>
        <p:spPr>
          <a:xfrm>
            <a:off x="193261" y="100084"/>
            <a:ext cx="11844130" cy="6661990"/>
          </a:xfrm>
          <a:prstGeom prst="rect"/>
        </p:spPr>
      </p:pic>
      <p:sp>
        <p:nvSpPr>
          <p:cNvPr id="1048699"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700"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701" name="Content Placeholder 2"/>
          <p:cNvSpPr>
            <a:spLocks noGrp="1"/>
          </p:cNvSpPr>
          <p:nvPr>
            <p:ph sz="half" idx="1"/>
          </p:nvPr>
        </p:nvSpPr>
        <p:spPr>
          <a:xfrm>
            <a:off x="234677" y="1285462"/>
            <a:ext cx="5785124" cy="4891502"/>
          </a:xfrm>
        </p:spPr>
        <p:txBody>
          <a:bodyPr/>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702" name="Content Placeholder 3"/>
          <p:cNvSpPr>
            <a:spLocks noGrp="1"/>
          </p:cNvSpPr>
          <p:nvPr>
            <p:ph sz="half" idx="2"/>
          </p:nvPr>
        </p:nvSpPr>
        <p:spPr>
          <a:xfrm>
            <a:off x="6172200" y="1285463"/>
            <a:ext cx="5825435" cy="4891501"/>
          </a:xfrm>
        </p:spPr>
        <p:txBody>
          <a:bodyPr/>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703" name="Title 1"/>
          <p:cNvSpPr>
            <a:spLocks noGrp="1"/>
          </p:cNvSpPr>
          <p:nvPr>
            <p:ph type="title"/>
          </p:nvPr>
        </p:nvSpPr>
        <p:spPr>
          <a:xfrm>
            <a:off x="193262"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56" name=""/>
        <p:cNvGrpSpPr/>
        <p:nvPr/>
      </p:nvGrpSpPr>
      <p:grpSpPr>
        <a:xfrm>
          <a:off x="0" y="0"/>
          <a:ext cx="0" cy="0"/>
          <a:chOff x="0" y="0"/>
          <a:chExt cx="0" cy="0"/>
        </a:xfrm>
      </p:grpSpPr>
      <p:pic>
        <p:nvPicPr>
          <p:cNvPr id="2097191" name="Picture 10"/>
          <p:cNvPicPr>
            <a:picLocks noChangeAspect="1"/>
          </p:cNvPicPr>
          <p:nvPr userDrawn="1"/>
        </p:nvPicPr>
        <p:blipFill>
          <a:blip xmlns:r="http://schemas.openxmlformats.org/officeDocument/2006/relationships" r:embed="rId1" cstate="print"/>
          <a:stretch>
            <a:fillRect/>
          </a:stretch>
        </p:blipFill>
        <p:spPr>
          <a:xfrm>
            <a:off x="166757" y="100084"/>
            <a:ext cx="11844130" cy="6661990"/>
          </a:xfrm>
          <a:prstGeom prst="rect"/>
        </p:spPr>
      </p:pic>
      <p:sp>
        <p:nvSpPr>
          <p:cNvPr id="1048652"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53"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654" name="Text Placeholder 2"/>
          <p:cNvSpPr>
            <a:spLocks noGrp="1"/>
          </p:cNvSpPr>
          <p:nvPr>
            <p:ph type="body" idx="1"/>
          </p:nvPr>
        </p:nvSpPr>
        <p:spPr>
          <a:xfrm>
            <a:off x="166757" y="1269207"/>
            <a:ext cx="5830819" cy="823912"/>
          </a:xfrm>
          <a:solidFill>
            <a:srgbClr val="FFC000"/>
          </a:solidFill>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a:t>Click to edit Master text styles</a:t>
            </a:r>
          </a:p>
        </p:txBody>
      </p:sp>
      <p:sp>
        <p:nvSpPr>
          <p:cNvPr id="1048655" name="Content Placeholder 3"/>
          <p:cNvSpPr>
            <a:spLocks noGrp="1"/>
          </p:cNvSpPr>
          <p:nvPr>
            <p:ph sz="half" idx="2"/>
          </p:nvPr>
        </p:nvSpPr>
        <p:spPr>
          <a:xfrm>
            <a:off x="166757" y="2213391"/>
            <a:ext cx="5830819" cy="3976273"/>
          </a:xfrm>
        </p:spPr>
        <p:txBody>
          <a:bodyPr/>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656" name="Text Placeholder 4"/>
          <p:cNvSpPr>
            <a:spLocks noGrp="1"/>
          </p:cNvSpPr>
          <p:nvPr>
            <p:ph type="body" sz="quarter" idx="3"/>
          </p:nvPr>
        </p:nvSpPr>
        <p:spPr>
          <a:xfrm>
            <a:off x="6172200" y="1269207"/>
            <a:ext cx="5825435" cy="823912"/>
          </a:xfrm>
          <a:solidFill>
            <a:srgbClr val="FFC000"/>
          </a:solidFill>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dirty="0" lang="en-US"/>
              <a:t>Click to edit Master text styles</a:t>
            </a:r>
          </a:p>
        </p:txBody>
      </p:sp>
      <p:sp>
        <p:nvSpPr>
          <p:cNvPr id="1048657" name="Content Placeholder 5"/>
          <p:cNvSpPr>
            <a:spLocks noGrp="1"/>
          </p:cNvSpPr>
          <p:nvPr>
            <p:ph sz="quarter" idx="4"/>
          </p:nvPr>
        </p:nvSpPr>
        <p:spPr>
          <a:xfrm>
            <a:off x="6172200" y="2213391"/>
            <a:ext cx="5825435" cy="3976273"/>
          </a:xfrm>
        </p:spPr>
        <p:txBody>
          <a:bodyPr/>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658" name="Title 1"/>
          <p:cNvSpPr>
            <a:spLocks noGrp="1"/>
          </p:cNvSpPr>
          <p:nvPr>
            <p:ph type="title"/>
          </p:nvPr>
        </p:nvSpPr>
        <p:spPr>
          <a:xfrm>
            <a:off x="166758"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type="objTx">
  <p:cSld name="Content with Caption">
    <p:spTree>
      <p:nvGrpSpPr>
        <p:cNvPr id="67" name=""/>
        <p:cNvGrpSpPr/>
        <p:nvPr/>
      </p:nvGrpSpPr>
      <p:grpSpPr>
        <a:xfrm>
          <a:off x="0" y="0"/>
          <a:ext cx="0" cy="0"/>
          <a:chOff x="0" y="0"/>
          <a:chExt cx="0" cy="0"/>
        </a:xfrm>
      </p:grpSpPr>
      <p:pic>
        <p:nvPicPr>
          <p:cNvPr id="2097204" name="Picture 8"/>
          <p:cNvPicPr>
            <a:picLocks noChangeAspect="1"/>
          </p:cNvPicPr>
          <p:nvPr userDrawn="1"/>
        </p:nvPicPr>
        <p:blipFill>
          <a:blip xmlns:r="http://schemas.openxmlformats.org/officeDocument/2006/relationships" r:embed="rId1" cstate="print"/>
          <a:stretch>
            <a:fillRect/>
          </a:stretch>
        </p:blipFill>
        <p:spPr>
          <a:xfrm>
            <a:off x="144674" y="113335"/>
            <a:ext cx="11852961" cy="6667291"/>
          </a:xfrm>
          <a:prstGeom prst="rect"/>
        </p:spPr>
      </p:pic>
      <p:sp>
        <p:nvSpPr>
          <p:cNvPr id="1048709"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710"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711"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dirty="0" lang="en-US"/>
              <a:t>Click to edit Master title style</a:t>
            </a:r>
          </a:p>
        </p:txBody>
      </p:sp>
      <p:sp>
        <p:nvSpPr>
          <p:cNvPr id="1048712"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lang="en-US"/>
          </a:p>
        </p:txBody>
      </p:sp>
      <p:sp>
        <p:nvSpPr>
          <p:cNvPr id="1048713" name="Text Placeholder 3"/>
          <p:cNvSpPr>
            <a:spLocks noGrp="1"/>
          </p:cNvSpPr>
          <p:nvPr>
            <p:ph type="body" sz="half" idx="2"/>
          </p:nvPr>
        </p:nvSpPr>
        <p:spPr>
          <a:xfrm>
            <a:off x="839788" y="2057400"/>
            <a:ext cx="3932237" cy="3811588"/>
          </a:xfrm>
          <a:solidFill>
            <a:srgbClr val="FFC000"/>
          </a:solidFill>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type="picTx">
  <p:cSld name="Picture with Caption">
    <p:spTree>
      <p:nvGrpSpPr>
        <p:cNvPr id="61" name=""/>
        <p:cNvGrpSpPr/>
        <p:nvPr/>
      </p:nvGrpSpPr>
      <p:grpSpPr>
        <a:xfrm>
          <a:off x="0" y="0"/>
          <a:ext cx="0" cy="0"/>
          <a:chOff x="0" y="0"/>
          <a:chExt cx="0" cy="0"/>
        </a:xfrm>
      </p:grpSpPr>
      <p:pic>
        <p:nvPicPr>
          <p:cNvPr id="2097197" name="Picture 7"/>
          <p:cNvPicPr>
            <a:picLocks noChangeAspect="1"/>
          </p:cNvPicPr>
          <p:nvPr userDrawn="1"/>
        </p:nvPicPr>
        <p:blipFill>
          <a:blip xmlns:r="http://schemas.openxmlformats.org/officeDocument/2006/relationships" r:embed="rId1" cstate="print"/>
          <a:stretch>
            <a:fillRect/>
          </a:stretch>
        </p:blipFill>
        <p:spPr>
          <a:xfrm>
            <a:off x="166757" y="100084"/>
            <a:ext cx="11844130" cy="6661990"/>
          </a:xfrm>
          <a:prstGeom prst="rect"/>
        </p:spPr>
      </p:pic>
      <p:sp>
        <p:nvSpPr>
          <p:cNvPr id="1048679"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80"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681"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dirty="0" lang="en-US"/>
              <a:t>Click to edit Master title style</a:t>
            </a:r>
          </a:p>
        </p:txBody>
      </p:sp>
      <p:sp>
        <p:nvSpPr>
          <p:cNvPr id="1048682" name="Picture Placeholder 2"/>
          <p:cNvSpPr>
            <a:spLocks noChangeAspect="1" noGrp="1"/>
          </p:cNvSpPr>
          <p:nvPr>
            <p:ph type="pic" idx="1"/>
          </p:nvPr>
        </p:nvSpPr>
        <p:spPr>
          <a:xfrm>
            <a:off x="5183188" y="987427"/>
            <a:ext cx="6172200" cy="4873625"/>
          </a:xfrm>
        </p:spPr>
        <p:txBody>
          <a:bodyPr anchor="t"/>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en-US"/>
              <a:t>Click icon to add picture</a:t>
            </a:r>
            <a:endParaRPr dirty="0" lang="en-US"/>
          </a:p>
        </p:txBody>
      </p:sp>
      <p:sp>
        <p:nvSpPr>
          <p:cNvPr id="1048683" name="Text Placeholder 3"/>
          <p:cNvSpPr>
            <a:spLocks noGrp="1"/>
          </p:cNvSpPr>
          <p:nvPr>
            <p:ph type="body" sz="half" idx="2"/>
          </p:nvPr>
        </p:nvSpPr>
        <p:spPr>
          <a:xfrm>
            <a:off x="839788" y="2057400"/>
            <a:ext cx="3932237" cy="3811588"/>
          </a:xfrm>
          <a:solidFill>
            <a:srgbClr val="FFC000"/>
          </a:solidFill>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dirty="0"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52" name=""/>
        <p:cNvGrpSpPr/>
        <p:nvPr/>
      </p:nvGrpSpPr>
      <p:grpSpPr>
        <a:xfrm>
          <a:off x="0" y="0"/>
          <a:ext cx="0" cy="0"/>
          <a:chOff x="0" y="0"/>
          <a:chExt cx="0" cy="0"/>
        </a:xfrm>
      </p:grpSpPr>
      <p:pic>
        <p:nvPicPr>
          <p:cNvPr id="2097186" name="Picture 6"/>
          <p:cNvPicPr>
            <a:picLocks noChangeAspect="1"/>
          </p:cNvPicPr>
          <p:nvPr userDrawn="1"/>
        </p:nvPicPr>
        <p:blipFill>
          <a:blip xmlns:r="http://schemas.openxmlformats.org/officeDocument/2006/relationships" r:embed="rId1" cstate="print"/>
          <a:stretch>
            <a:fillRect/>
          </a:stretch>
        </p:blipFill>
        <p:spPr>
          <a:xfrm>
            <a:off x="144674" y="113335"/>
            <a:ext cx="11852961" cy="6667291"/>
          </a:xfrm>
          <a:prstGeom prst="rect"/>
        </p:spPr>
      </p:pic>
      <p:sp>
        <p:nvSpPr>
          <p:cNvPr id="1048632"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33"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634" name="Vertical Text Placeholder 2"/>
          <p:cNvSpPr>
            <a:spLocks noGrp="1"/>
          </p:cNvSpPr>
          <p:nvPr>
            <p:ph type="body" orient="vert" idx="1"/>
          </p:nvPr>
        </p:nvSpPr>
        <p:spPr>
          <a:xfrm>
            <a:off x="166758" y="1298713"/>
            <a:ext cx="11830877" cy="4878250"/>
          </a:xfrm>
        </p:spPr>
        <p:txBody>
          <a:bodyPr vert="eaVert"/>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lang="en-US"/>
          </a:p>
        </p:txBody>
      </p:sp>
      <p:sp>
        <p:nvSpPr>
          <p:cNvPr id="1048635" name="Title 1"/>
          <p:cNvSpPr>
            <a:spLocks noGrp="1"/>
          </p:cNvSpPr>
          <p:nvPr>
            <p:ph type="title"/>
          </p:nvPr>
        </p:nvSpPr>
        <p:spPr>
          <a:xfrm>
            <a:off x="166758"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type="vertTitleAndTx">
  <p:cSld name="Vertical Title and Text">
    <p:spTree>
      <p:nvGrpSpPr>
        <p:cNvPr id="59" name=""/>
        <p:cNvGrpSpPr/>
        <p:nvPr/>
      </p:nvGrpSpPr>
      <p:grpSpPr>
        <a:xfrm>
          <a:off x="0" y="0"/>
          <a:ext cx="0" cy="0"/>
          <a:chOff x="0" y="0"/>
          <a:chExt cx="0" cy="0"/>
        </a:xfrm>
      </p:grpSpPr>
      <p:pic>
        <p:nvPicPr>
          <p:cNvPr id="2097195" name="Picture 9"/>
          <p:cNvPicPr>
            <a:picLocks noChangeAspect="1"/>
          </p:cNvPicPr>
          <p:nvPr userDrawn="1"/>
        </p:nvPicPr>
        <p:blipFill>
          <a:blip xmlns:r="http://schemas.openxmlformats.org/officeDocument/2006/relationships" r:embed="rId1" cstate="print"/>
          <a:stretch>
            <a:fillRect/>
          </a:stretch>
        </p:blipFill>
        <p:spPr>
          <a:xfrm>
            <a:off x="144674" y="113335"/>
            <a:ext cx="11852961" cy="6667291"/>
          </a:xfrm>
          <a:prstGeom prst="rect"/>
        </p:spPr>
      </p:pic>
      <p:sp>
        <p:nvSpPr>
          <p:cNvPr id="1048671"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72"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673" name="Vertical Title 1"/>
          <p:cNvSpPr>
            <a:spLocks noGrp="1"/>
          </p:cNvSpPr>
          <p:nvPr>
            <p:ph type="title" orient="vert"/>
          </p:nvPr>
        </p:nvSpPr>
        <p:spPr>
          <a:xfrm>
            <a:off x="9361005" y="365125"/>
            <a:ext cx="2628900" cy="5571849"/>
          </a:xfrm>
          <a:solidFill>
            <a:srgbClr val="1B4685"/>
          </a:solidFill>
        </p:spPr>
        <p:txBody>
          <a:bodyPr vert="eaVert"/>
          <a:lstStyle>
            <a:lvl1pPr>
              <a:defRPr>
                <a:solidFill>
                  <a:schemeClr val="bg1"/>
                </a:solidFill>
              </a:defRPr>
            </a:lvl1pPr>
          </a:lstStyle>
          <a:p>
            <a:r>
              <a:rPr dirty="0" lang="en-US"/>
              <a:t>Click to edit Master title style</a:t>
            </a:r>
          </a:p>
        </p:txBody>
      </p:sp>
      <p:sp>
        <p:nvSpPr>
          <p:cNvPr id="1048674" name="Vertical Text Placeholder 2"/>
          <p:cNvSpPr>
            <a:spLocks noGrp="1"/>
          </p:cNvSpPr>
          <p:nvPr>
            <p:ph type="body" orient="vert" idx="1"/>
          </p:nvPr>
        </p:nvSpPr>
        <p:spPr>
          <a:xfrm>
            <a:off x="166758" y="365126"/>
            <a:ext cx="8986077" cy="5571849"/>
          </a:xfrm>
        </p:spPr>
        <p:txBody>
          <a:bodyPr vert="eaVert"/>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38" name=""/>
        <p:cNvGrpSpPr/>
        <p:nvPr/>
      </p:nvGrpSpPr>
      <p:grpSpPr>
        <a:xfrm>
          <a:off x="0" y="0"/>
          <a:ext cx="0" cy="0"/>
          <a:chOff x="0" y="0"/>
          <a:chExt cx="0" cy="0"/>
        </a:xfrm>
      </p:grpSpPr>
      <p:pic>
        <p:nvPicPr>
          <p:cNvPr id="2097155" name="Picture 5"/>
          <p:cNvPicPr>
            <a:picLocks noChangeAspect="1"/>
          </p:cNvPicPr>
          <p:nvPr userDrawn="1"/>
        </p:nvPicPr>
        <p:blipFill>
          <a:blip xmlns:r="http://schemas.openxmlformats.org/officeDocument/2006/relationships" r:embed="rId1" cstate="print"/>
          <a:stretch>
            <a:fillRect/>
          </a:stretch>
        </p:blipFill>
        <p:spPr>
          <a:xfrm>
            <a:off x="153505" y="100084"/>
            <a:ext cx="11844130" cy="6661990"/>
          </a:xfrm>
          <a:prstGeom prst="rect"/>
        </p:spPr>
      </p:pic>
      <p:sp>
        <p:nvSpPr>
          <p:cNvPr id="1048591"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
        <p:nvSpPr>
          <p:cNvPr id="1048592"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593" name="Footer Placeholder 4"/>
          <p:cNvSpPr>
            <a:spLocks noGrp="1"/>
          </p:cNvSpPr>
          <p:nvPr>
            <p:ph type="ftr" sz="quarter" idx="11"/>
          </p:nvPr>
        </p:nvSpPr>
        <p:spPr>
          <a:xfrm>
            <a:off x="4024796" y="5963342"/>
            <a:ext cx="4114800" cy="365125"/>
          </a:xfrm>
        </p:spPr>
        <p:txBody>
          <a:bodyPr/>
          <a:p>
            <a:endParaRPr dirty="0" lang="en-US"/>
          </a:p>
        </p:txBody>
      </p:sp>
      <p:sp>
        <p:nvSpPr>
          <p:cNvPr id="1048594" name="Text Placeholder 2"/>
          <p:cNvSpPr>
            <a:spLocks noGrp="1"/>
          </p:cNvSpPr>
          <p:nvPr>
            <p:ph idx="1"/>
          </p:nvPr>
        </p:nvSpPr>
        <p:spPr>
          <a:xfrm>
            <a:off x="166758" y="1238732"/>
            <a:ext cx="11830877" cy="5089734"/>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95"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Section Header">
    <p:spTree>
      <p:nvGrpSpPr>
        <p:cNvPr id="57" name=""/>
        <p:cNvGrpSpPr/>
        <p:nvPr/>
      </p:nvGrpSpPr>
      <p:grpSpPr>
        <a:xfrm>
          <a:off x="0" y="0"/>
          <a:ext cx="0" cy="0"/>
          <a:chOff x="0" y="0"/>
          <a:chExt cx="0" cy="0"/>
        </a:xfrm>
      </p:grpSpPr>
      <p:pic>
        <p:nvPicPr>
          <p:cNvPr id="2097192" name="Picture 8"/>
          <p:cNvPicPr>
            <a:picLocks noChangeAspect="1"/>
          </p:cNvPicPr>
          <p:nvPr userDrawn="1"/>
        </p:nvPicPr>
        <p:blipFill>
          <a:blip xmlns:r="http://schemas.openxmlformats.org/officeDocument/2006/relationships" r:embed="rId1" cstate="print"/>
          <a:stretch>
            <a:fillRect/>
          </a:stretch>
        </p:blipFill>
        <p:spPr>
          <a:xfrm>
            <a:off x="0" y="0"/>
            <a:ext cx="12192000" cy="6858000"/>
          </a:xfrm>
          <a:prstGeom prst="rect"/>
        </p:spPr>
      </p:pic>
      <p:sp>
        <p:nvSpPr>
          <p:cNvPr id="1048659" name="Title 1"/>
          <p:cNvSpPr>
            <a:spLocks noGrp="1"/>
          </p:cNvSpPr>
          <p:nvPr>
            <p:ph type="title"/>
          </p:nvPr>
        </p:nvSpPr>
        <p:spPr>
          <a:xfrm>
            <a:off x="831851" y="1709740"/>
            <a:ext cx="10515600" cy="2852737"/>
          </a:xfrm>
        </p:spPr>
        <p:txBody>
          <a:bodyPr anchor="b"/>
          <a:lstStyle>
            <a:lvl1pPr>
              <a:defRPr sz="6000">
                <a:solidFill>
                  <a:schemeClr val="bg1"/>
                </a:solidFill>
              </a:defRPr>
            </a:lvl1pPr>
          </a:lstStyle>
          <a:p>
            <a:r>
              <a:rPr dirty="0" lang="en-US"/>
              <a:t>Click to edit Master title style</a:t>
            </a:r>
          </a:p>
        </p:txBody>
      </p:sp>
      <p:sp>
        <p:nvSpPr>
          <p:cNvPr id="1048660" name="Text Placeholder 2"/>
          <p:cNvSpPr>
            <a:spLocks noGrp="1"/>
          </p:cNvSpPr>
          <p:nvPr>
            <p:ph type="body" idx="1"/>
          </p:nvPr>
        </p:nvSpPr>
        <p:spPr>
          <a:xfrm>
            <a:off x="831851" y="4589465"/>
            <a:ext cx="10515600" cy="1500187"/>
          </a:xfrm>
        </p:spPr>
        <p:txBody>
          <a:bodyPr/>
          <a:lstStyle>
            <a:lvl1pPr indent="0" marL="0">
              <a:buNone/>
              <a:defRPr sz="2400">
                <a:solidFill>
                  <a:schemeClr val="bg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dirty="0" lang="en-US"/>
              <a:t>Click to edit Master text styles</a:t>
            </a:r>
          </a:p>
        </p:txBody>
      </p:sp>
      <p:sp>
        <p:nvSpPr>
          <p:cNvPr id="1048661" name="Date Placeholder 3"/>
          <p:cNvSpPr>
            <a:spLocks noGrp="1"/>
          </p:cNvSpPr>
          <p:nvPr>
            <p:ph type="dt" sz="half" idx="10"/>
          </p:nvPr>
        </p:nvSpPr>
        <p:spPr>
          <a:xfrm>
            <a:off x="838200" y="6356352"/>
            <a:ext cx="1211469" cy="365125"/>
          </a:xfrm>
        </p:spPr>
        <p:txBody>
          <a:bodyPr/>
          <a:p>
            <a:fld id="{7287147D-8531-4EF9-A41A-7503F0AF64C4}" type="datetimeFigureOut">
              <a:rPr lang="en-US" smtClean="0"/>
              <a:t>3/28/2023</a:t>
            </a:fld>
            <a:endParaRPr dirty="0" lang="en-US"/>
          </a:p>
        </p:txBody>
      </p:sp>
      <p:sp>
        <p:nvSpPr>
          <p:cNvPr id="1048662" name="Slide Number Placeholder 5"/>
          <p:cNvSpPr>
            <a:spLocks noGrp="1"/>
          </p:cNvSpPr>
          <p:nvPr>
            <p:ph type="sldNum" sz="quarter" idx="12"/>
          </p:nvPr>
        </p:nvSpPr>
        <p:spPr>
          <a:xfrm>
            <a:off x="2159277" y="6356352"/>
            <a:ext cx="504687" cy="365125"/>
          </a:xfrm>
        </p:spPr>
        <p:txBody>
          <a:bodyPr/>
          <a:p>
            <a:fld id="{80FA636C-79B5-490E-A768-D9BE77AF68C9}" type="slidenum">
              <a:rPr lang="en-US" smtClean="0"/>
              <a:t>‹#›</a:t>
            </a:fld>
            <a:endParaRPr lang="en-US"/>
          </a:p>
        </p:txBody>
      </p:sp>
      <p:pic>
        <p:nvPicPr>
          <p:cNvPr id="2097193" name="Picture 9"/>
          <p:cNvPicPr>
            <a:picLocks noChangeAspect="1"/>
          </p:cNvPicPr>
          <p:nvPr userDrawn="1"/>
        </p:nvPicPr>
        <p:blipFill>
          <a:blip xmlns:r="http://schemas.openxmlformats.org/officeDocument/2006/relationships" r:embed="rId2" cstate="print"/>
          <a:stretch>
            <a:fillRect/>
          </a:stretch>
        </p:blipFill>
        <p:spPr>
          <a:xfrm>
            <a:off x="-13252" y="3314"/>
            <a:ext cx="2174465" cy="1537250"/>
          </a:xfrm>
          <a:prstGeom prst="rect"/>
        </p:spPr>
      </p:pic>
      <p:sp>
        <p:nvSpPr>
          <p:cNvPr id="1048663" name="TextBox 10"/>
          <p:cNvSpPr txBox="1"/>
          <p:nvPr userDrawn="1"/>
        </p:nvSpPr>
        <p:spPr>
          <a:xfrm>
            <a:off x="1895890" y="414270"/>
            <a:ext cx="1814720" cy="830997"/>
          </a:xfrm>
          <a:prstGeom prst="rect"/>
          <a:noFill/>
        </p:spPr>
        <p:txBody>
          <a:bodyPr rtlCol="0" wrap="square">
            <a:spAutoFit/>
          </a:bodyPr>
          <a:p>
            <a:r>
              <a:rPr dirty="0" sz="1600" lang="en-US">
                <a:solidFill>
                  <a:schemeClr val="accent4"/>
                </a:solidFill>
                <a:latin typeface="Alexon RR" panose="02000300000000000000" pitchFamily="50" charset="0"/>
              </a:rPr>
              <a:t>UNIVERSITAS MUHAMMADIYAH SIDOARJO</a:t>
            </a:r>
          </a:p>
        </p:txBody>
      </p:sp>
      <p:sp>
        <p:nvSpPr>
          <p:cNvPr id="1048664" name="TextBox 13"/>
          <p:cNvSpPr txBox="1"/>
          <p:nvPr userDrawn="1"/>
        </p:nvSpPr>
        <p:spPr>
          <a:xfrm>
            <a:off x="10052877" y="6175689"/>
            <a:ext cx="1944757" cy="646331"/>
          </a:xfrm>
          <a:prstGeom prst="rect"/>
          <a:solidFill>
            <a:srgbClr val="1B4685"/>
          </a:solidFill>
        </p:spPr>
        <p:txBody>
          <a:bodyPr rtlCol="0" wrap="square">
            <a:spAutoFit/>
          </a:bodyPr>
          <a:p>
            <a:endParaRPr dirty="0" sz="1800" lang="en-US"/>
          </a:p>
          <a:p>
            <a:endParaRPr dirty="0" sz="180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64" name=""/>
        <p:cNvGrpSpPr/>
        <p:nvPr/>
      </p:nvGrpSpPr>
      <p:grpSpPr>
        <a:xfrm>
          <a:off x="0" y="0"/>
          <a:ext cx="0" cy="0"/>
          <a:chOff x="0" y="0"/>
          <a:chExt cx="0" cy="0"/>
        </a:xfrm>
      </p:grpSpPr>
      <p:pic>
        <p:nvPicPr>
          <p:cNvPr id="2097200" name="Picture 5"/>
          <p:cNvPicPr>
            <a:picLocks noChangeAspect="1"/>
          </p:cNvPicPr>
          <p:nvPr userDrawn="1"/>
        </p:nvPicPr>
        <p:blipFill>
          <a:blip xmlns:r="http://schemas.openxmlformats.org/officeDocument/2006/relationships" r:embed="rId1" cstate="print"/>
          <a:stretch>
            <a:fillRect/>
          </a:stretch>
        </p:blipFill>
        <p:spPr>
          <a:xfrm>
            <a:off x="153505" y="100084"/>
            <a:ext cx="11844130" cy="6661990"/>
          </a:xfrm>
          <a:prstGeom prst="rect"/>
        </p:spPr>
      </p:pic>
      <p:sp>
        <p:nvSpPr>
          <p:cNvPr id="1048694"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
        <p:nvSpPr>
          <p:cNvPr id="1048695"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96" name="Footer Placeholder 4"/>
          <p:cNvSpPr>
            <a:spLocks noGrp="1"/>
          </p:cNvSpPr>
          <p:nvPr>
            <p:ph type="ftr" sz="quarter" idx="11"/>
          </p:nvPr>
        </p:nvSpPr>
        <p:spPr>
          <a:xfrm>
            <a:off x="4024796" y="5963342"/>
            <a:ext cx="4114800" cy="365125"/>
          </a:xfrm>
        </p:spPr>
        <p:txBody>
          <a:bodyPr/>
          <a:p>
            <a:endParaRPr dirty="0" lang="en-US"/>
          </a:p>
        </p:txBody>
      </p:sp>
      <p:sp>
        <p:nvSpPr>
          <p:cNvPr id="1048697" name="Text Placeholder 2"/>
          <p:cNvSpPr>
            <a:spLocks noGrp="1"/>
          </p:cNvSpPr>
          <p:nvPr>
            <p:ph idx="1"/>
          </p:nvPr>
        </p:nvSpPr>
        <p:spPr>
          <a:xfrm>
            <a:off x="166758" y="1238732"/>
            <a:ext cx="11830877" cy="5089734"/>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698"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58" name=""/>
        <p:cNvGrpSpPr/>
        <p:nvPr/>
      </p:nvGrpSpPr>
      <p:grpSpPr>
        <a:xfrm>
          <a:off x="0" y="0"/>
          <a:ext cx="0" cy="0"/>
          <a:chOff x="0" y="0"/>
          <a:chExt cx="0" cy="0"/>
        </a:xfrm>
      </p:grpSpPr>
      <p:pic>
        <p:nvPicPr>
          <p:cNvPr id="2097194" name="Picture 5"/>
          <p:cNvPicPr>
            <a:picLocks noChangeAspect="1"/>
          </p:cNvPicPr>
          <p:nvPr userDrawn="1"/>
        </p:nvPicPr>
        <p:blipFill>
          <a:blip xmlns:r="http://schemas.openxmlformats.org/officeDocument/2006/relationships" r:embed="rId1" cstate="print"/>
          <a:stretch>
            <a:fillRect/>
          </a:stretch>
        </p:blipFill>
        <p:spPr>
          <a:xfrm>
            <a:off x="-17669" y="-9938"/>
            <a:ext cx="12209668" cy="6867938"/>
          </a:xfrm>
          <a:prstGeom prst="rect"/>
        </p:spPr>
      </p:pic>
      <p:sp>
        <p:nvSpPr>
          <p:cNvPr id="1048665" name="Date Placeholder 2"/>
          <p:cNvSpPr>
            <a:spLocks noGrp="1"/>
          </p:cNvSpPr>
          <p:nvPr>
            <p:ph type="dt" sz="half" idx="10"/>
          </p:nvPr>
        </p:nvSpPr>
        <p:spPr/>
        <p:txBody>
          <a:bodyPr/>
          <a:p>
            <a:fld id="{7287147D-8531-4EF9-A41A-7503F0AF64C4}" type="datetimeFigureOut">
              <a:rPr lang="en-US" smtClean="0"/>
              <a:t>3/28/2023</a:t>
            </a:fld>
            <a:endParaRPr lang="en-US"/>
          </a:p>
        </p:txBody>
      </p:sp>
      <p:sp>
        <p:nvSpPr>
          <p:cNvPr id="1048666" name="Footer Placeholder 3"/>
          <p:cNvSpPr>
            <a:spLocks noGrp="1"/>
          </p:cNvSpPr>
          <p:nvPr>
            <p:ph type="ftr" sz="quarter" idx="11"/>
          </p:nvPr>
        </p:nvSpPr>
        <p:spPr/>
        <p:txBody>
          <a:bodyPr/>
          <a:p>
            <a:endParaRPr lang="en-US"/>
          </a:p>
        </p:txBody>
      </p:sp>
      <p:sp>
        <p:nvSpPr>
          <p:cNvPr id="1048667" name="Slide Number Placeholder 4"/>
          <p:cNvSpPr>
            <a:spLocks noGrp="1"/>
          </p:cNvSpPr>
          <p:nvPr>
            <p:ph type="sldNum" sz="quarter" idx="12"/>
          </p:nvPr>
        </p:nvSpPr>
        <p:spPr/>
        <p:txBody>
          <a:bodyPr/>
          <a:p>
            <a:fld id="{80FA636C-79B5-490E-A768-D9BE77AF68C9}" type="slidenum">
              <a:rPr lang="en-US" smtClean="0"/>
              <a:t>‹#›</a:t>
            </a:fld>
            <a:endParaRPr lang="en-US"/>
          </a:p>
        </p:txBody>
      </p:sp>
      <p:sp>
        <p:nvSpPr>
          <p:cNvPr id="1048668" name="TextBox 7"/>
          <p:cNvSpPr txBox="1"/>
          <p:nvPr userDrawn="1"/>
        </p:nvSpPr>
        <p:spPr>
          <a:xfrm>
            <a:off x="10052877" y="6175689"/>
            <a:ext cx="1944757" cy="646331"/>
          </a:xfrm>
          <a:prstGeom prst="rect"/>
          <a:solidFill>
            <a:srgbClr val="1B4685"/>
          </a:solidFill>
        </p:spPr>
        <p:txBody>
          <a:bodyPr rtlCol="0" wrap="square">
            <a:spAutoFit/>
          </a:bodyPr>
          <a:p>
            <a:endParaRPr dirty="0" sz="1800" lang="en-US"/>
          </a:p>
          <a:p>
            <a:endParaRPr dirty="0" sz="1800" lang="en-US"/>
          </a:p>
        </p:txBody>
      </p:sp>
      <p:sp>
        <p:nvSpPr>
          <p:cNvPr id="1048669"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dirty="0" lang="en-US"/>
              <a:t>Click to edit Master title style</a:t>
            </a:r>
          </a:p>
        </p:txBody>
      </p:sp>
      <p:sp>
        <p:nvSpPr>
          <p:cNvPr id="1048670" name="Text Placeholder 2"/>
          <p:cNvSpPr>
            <a:spLocks noGrp="1"/>
          </p:cNvSpPr>
          <p:nvPr>
            <p:ph idx="1"/>
          </p:nvPr>
        </p:nvSpPr>
        <p:spPr>
          <a:xfrm>
            <a:off x="166758" y="1238732"/>
            <a:ext cx="11830877" cy="5089734"/>
          </a:xfrm>
          <a:prstGeom prst="rect"/>
        </p:spPr>
        <p:txBody>
          <a:bodyPr bIns="45720" lIns="91440" rIns="91440" rtlCol="0" tIns="45720" vert="horz">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53" name=""/>
        <p:cNvGrpSpPr/>
        <p:nvPr/>
      </p:nvGrpSpPr>
      <p:grpSpPr>
        <a:xfrm>
          <a:off x="0" y="0"/>
          <a:ext cx="0" cy="0"/>
          <a:chOff x="0" y="0"/>
          <a:chExt cx="0" cy="0"/>
        </a:xfrm>
      </p:grpSpPr>
      <p:pic>
        <p:nvPicPr>
          <p:cNvPr id="2097187" name="Picture 5"/>
          <p:cNvPicPr>
            <a:picLocks noChangeAspect="1"/>
          </p:cNvPicPr>
          <p:nvPr userDrawn="1"/>
        </p:nvPicPr>
        <p:blipFill>
          <a:blip xmlns:r="http://schemas.openxmlformats.org/officeDocument/2006/relationships" r:embed="rId1" cstate="print"/>
          <a:stretch>
            <a:fillRect/>
          </a:stretch>
        </p:blipFill>
        <p:spPr>
          <a:xfrm>
            <a:off x="2483" y="0"/>
            <a:ext cx="12192000" cy="6858000"/>
          </a:xfrm>
          <a:prstGeom prst="rect"/>
        </p:spPr>
      </p:pic>
      <p:sp>
        <p:nvSpPr>
          <p:cNvPr id="1048636" name="Date Placeholder 2"/>
          <p:cNvSpPr>
            <a:spLocks noGrp="1"/>
          </p:cNvSpPr>
          <p:nvPr>
            <p:ph type="dt" sz="half" idx="10"/>
          </p:nvPr>
        </p:nvSpPr>
        <p:spPr/>
        <p:txBody>
          <a:bodyPr/>
          <a:p>
            <a:fld id="{7287147D-8531-4EF9-A41A-7503F0AF64C4}" type="datetimeFigureOut">
              <a:rPr lang="en-US" smtClean="0"/>
              <a:t>3/28/2023</a:t>
            </a:fld>
            <a:endParaRPr lang="en-US"/>
          </a:p>
        </p:txBody>
      </p:sp>
      <p:sp>
        <p:nvSpPr>
          <p:cNvPr id="1048637" name="Footer Placeholder 3"/>
          <p:cNvSpPr>
            <a:spLocks noGrp="1"/>
          </p:cNvSpPr>
          <p:nvPr>
            <p:ph type="ftr" sz="quarter" idx="11"/>
          </p:nvPr>
        </p:nvSpPr>
        <p:spPr/>
        <p:txBody>
          <a:bodyPr/>
          <a:p>
            <a:endParaRPr lang="en-US"/>
          </a:p>
        </p:txBody>
      </p:sp>
      <p:sp>
        <p:nvSpPr>
          <p:cNvPr id="1048638" name="Slide Number Placeholder 4"/>
          <p:cNvSpPr>
            <a:spLocks noGrp="1"/>
          </p:cNvSpPr>
          <p:nvPr>
            <p:ph type="sldNum" sz="quarter" idx="12"/>
          </p:nvPr>
        </p:nvSpPr>
        <p:spPr>
          <a:xfrm>
            <a:off x="7239000" y="6432206"/>
            <a:ext cx="2743200" cy="365125"/>
          </a:xfrm>
        </p:spPr>
        <p:txBody>
          <a:bodyPr/>
          <a:p>
            <a:fld id="{80FA636C-79B5-490E-A768-D9BE77AF68C9}" type="slidenum">
              <a:rPr lang="en-US" smtClean="0"/>
              <a:t>‹#›</a:t>
            </a:fld>
            <a:endParaRPr lang="en-US"/>
          </a:p>
        </p:txBody>
      </p:sp>
      <p:sp>
        <p:nvSpPr>
          <p:cNvPr id="1048639" name="Title 1"/>
          <p:cNvSpPr>
            <a:spLocks noGrp="1"/>
          </p:cNvSpPr>
          <p:nvPr>
            <p:ph type="title"/>
          </p:nvPr>
        </p:nvSpPr>
        <p:spPr>
          <a:xfrm>
            <a:off x="247374" y="113336"/>
            <a:ext cx="11702220" cy="999848"/>
          </a:xfrm>
        </p:spPr>
        <p:txBody>
          <a:bodyPr/>
          <a:lstStyle>
            <a:lvl1pPr algn="ctr">
              <a:defRPr>
                <a:solidFill>
                  <a:schemeClr val="bg1"/>
                </a:solidFill>
              </a:defRPr>
            </a:lvl1pPr>
          </a:lstStyle>
          <a:p>
            <a:r>
              <a:rPr dirty="0" lang="en-US"/>
              <a:t>Click to edit Master title style</a:t>
            </a:r>
          </a:p>
        </p:txBody>
      </p:sp>
      <p:sp>
        <p:nvSpPr>
          <p:cNvPr id="1048640" name="Text Placeholder 2"/>
          <p:cNvSpPr>
            <a:spLocks noGrp="1"/>
          </p:cNvSpPr>
          <p:nvPr>
            <p:ph idx="1"/>
          </p:nvPr>
        </p:nvSpPr>
        <p:spPr>
          <a:xfrm>
            <a:off x="229706" y="1232453"/>
            <a:ext cx="11719889" cy="5221357"/>
          </a:xfrm>
          <a:prstGeom prst="rect"/>
        </p:spPr>
        <p:txBody>
          <a:bodyPr bIns="45720" lIns="91440" rIns="91440" rtlCol="0" tIns="45720" vert="horz">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641" name="TextBox 9"/>
          <p:cNvSpPr txBox="1"/>
          <p:nvPr userDrawn="1"/>
        </p:nvSpPr>
        <p:spPr>
          <a:xfrm>
            <a:off x="10052877" y="6175689"/>
            <a:ext cx="1944757" cy="646331"/>
          </a:xfrm>
          <a:prstGeom prst="rect"/>
          <a:solidFill>
            <a:srgbClr val="1B4685"/>
          </a:solidFill>
        </p:spPr>
        <p:txBody>
          <a:bodyPr rtlCol="0" wrap="square">
            <a:spAutoFit/>
          </a:bodyPr>
          <a:p>
            <a:endParaRPr dirty="0" sz="1800" lang="en-US"/>
          </a:p>
          <a:p>
            <a:endParaRPr dirty="0" sz="180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60" name=""/>
        <p:cNvGrpSpPr/>
        <p:nvPr/>
      </p:nvGrpSpPr>
      <p:grpSpPr>
        <a:xfrm>
          <a:off x="0" y="0"/>
          <a:ext cx="0" cy="0"/>
          <a:chOff x="0" y="0"/>
          <a:chExt cx="0" cy="0"/>
        </a:xfrm>
      </p:grpSpPr>
      <p:pic>
        <p:nvPicPr>
          <p:cNvPr id="2097196" name="Picture 11"/>
          <p:cNvPicPr>
            <a:picLocks noChangeAspect="1"/>
          </p:cNvPicPr>
          <p:nvPr userDrawn="1"/>
        </p:nvPicPr>
        <p:blipFill>
          <a:blip xmlns:r="http://schemas.openxmlformats.org/officeDocument/2006/relationships" r:embed="rId1" cstate="print"/>
          <a:stretch>
            <a:fillRect/>
          </a:stretch>
        </p:blipFill>
        <p:spPr>
          <a:xfrm>
            <a:off x="166757" y="100084"/>
            <a:ext cx="11844130" cy="6661990"/>
          </a:xfrm>
          <a:prstGeom prst="rect"/>
        </p:spPr>
      </p:pic>
      <p:sp>
        <p:nvSpPr>
          <p:cNvPr id="1048675" name="Date Placeholder 3"/>
          <p:cNvSpPr>
            <a:spLocks noGrp="1"/>
          </p:cNvSpPr>
          <p:nvPr>
            <p:ph type="dt" sz="half" idx="10"/>
          </p:nvPr>
        </p:nvSpPr>
        <p:spPr>
          <a:xfrm>
            <a:off x="10323511" y="6341719"/>
            <a:ext cx="1179375" cy="365125"/>
          </a:xfrm>
        </p:spPr>
        <p:txBody>
          <a:bodyPr/>
          <a:p>
            <a:fld id="{7287147D-8531-4EF9-A41A-7503F0AF64C4}" type="datetimeFigureOut">
              <a:rPr lang="en-US" smtClean="0"/>
              <a:t>3/28/2023</a:t>
            </a:fld>
            <a:endParaRPr dirty="0" lang="en-US"/>
          </a:p>
        </p:txBody>
      </p:sp>
      <p:sp>
        <p:nvSpPr>
          <p:cNvPr id="1048676" name="Slide Number Placeholder 8"/>
          <p:cNvSpPr txBox="1"/>
          <p:nvPr userDrawn="1"/>
        </p:nvSpPr>
        <p:spPr>
          <a:xfrm>
            <a:off x="11427239" y="6332228"/>
            <a:ext cx="522356" cy="365125"/>
          </a:xfrm>
          <a:prstGeom prst="rect"/>
        </p:spPr>
        <p:txBody>
          <a:bodyPr anchor="ctr" bIns="45720" lIns="91440" rIns="91440" rtlCol="0" tIns="45720" vert="horz"/>
          <a:lstStyle>
            <a:defPPr>
              <a:defRPr lang="en-US"/>
            </a:defPPr>
            <a:lvl1pPr algn="r" defTabSz="914400" eaLnBrk="1" hangingPunct="1" latinLnBrk="0" marL="0" rtl="0">
              <a:defRPr sz="1200" kern="1200">
                <a:solidFill>
                  <a:schemeClr val="tx1">
                    <a:tint val="75000"/>
                  </a:schemeClr>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fld id="{80FA636C-79B5-490E-A768-D9BE77AF68C9}" type="slidenum">
              <a:rPr sz="1200" lang="en-US" smtClean="0"/>
              <a:t>‹#›</a:t>
            </a:fld>
            <a:endParaRPr dirty="0" sz="1200" lang="en-US"/>
          </a:p>
        </p:txBody>
      </p:sp>
      <p:sp>
        <p:nvSpPr>
          <p:cNvPr id="1048677" name="Title 1"/>
          <p:cNvSpPr>
            <a:spLocks noGrp="1"/>
          </p:cNvSpPr>
          <p:nvPr>
            <p:ph type="title"/>
          </p:nvPr>
        </p:nvSpPr>
        <p:spPr>
          <a:xfrm>
            <a:off x="247374" y="113336"/>
            <a:ext cx="11702220" cy="999848"/>
          </a:xfrm>
        </p:spPr>
        <p:txBody>
          <a:bodyPr/>
          <a:lstStyle>
            <a:lvl1pPr algn="ctr"/>
          </a:lstStyle>
          <a:p>
            <a:r>
              <a:rPr dirty="0" lang="en-US"/>
              <a:t>Click to edit Master title style</a:t>
            </a:r>
          </a:p>
        </p:txBody>
      </p:sp>
      <p:sp>
        <p:nvSpPr>
          <p:cNvPr id="1048678" name="Text Placeholder 2"/>
          <p:cNvSpPr>
            <a:spLocks noGrp="1"/>
          </p:cNvSpPr>
          <p:nvPr>
            <p:ph idx="1"/>
          </p:nvPr>
        </p:nvSpPr>
        <p:spPr>
          <a:xfrm>
            <a:off x="229706" y="1232453"/>
            <a:ext cx="11719889" cy="5221357"/>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66" name=""/>
        <p:cNvGrpSpPr/>
        <p:nvPr/>
      </p:nvGrpSpPr>
      <p:grpSpPr>
        <a:xfrm>
          <a:off x="0" y="0"/>
          <a:ext cx="0" cy="0"/>
          <a:chOff x="0" y="0"/>
          <a:chExt cx="0" cy="0"/>
        </a:xfrm>
      </p:grpSpPr>
      <p:pic>
        <p:nvPicPr>
          <p:cNvPr id="2097202" name="Picture 5"/>
          <p:cNvPicPr>
            <a:picLocks noChangeAspect="1"/>
          </p:cNvPicPr>
          <p:nvPr userDrawn="1"/>
        </p:nvPicPr>
        <p:blipFill>
          <a:blip xmlns:r="http://schemas.openxmlformats.org/officeDocument/2006/relationships" r:embed="rId1"/>
          <a:stretch>
            <a:fillRect/>
          </a:stretch>
        </p:blipFill>
        <p:spPr>
          <a:xfrm>
            <a:off x="7620000" y="4879076"/>
            <a:ext cx="5080000" cy="1978925"/>
          </a:xfrm>
          <a:prstGeom prst="rect"/>
          <a:noFill/>
        </p:spPr>
      </p:pic>
      <p:sp>
        <p:nvSpPr>
          <p:cNvPr id="1048704" name="Date Placeholder 2"/>
          <p:cNvSpPr>
            <a:spLocks noGrp="1"/>
          </p:cNvSpPr>
          <p:nvPr>
            <p:ph type="dt" sz="half" idx="10"/>
          </p:nvPr>
        </p:nvSpPr>
        <p:spPr/>
        <p:txBody>
          <a:bodyPr/>
          <a:p>
            <a:fld id="{7287147D-8531-4EF9-A41A-7503F0AF64C4}" type="datetimeFigureOut">
              <a:rPr lang="en-US" smtClean="0"/>
              <a:t>3/28/2023</a:t>
            </a:fld>
            <a:endParaRPr lang="en-US"/>
          </a:p>
        </p:txBody>
      </p:sp>
      <p:sp>
        <p:nvSpPr>
          <p:cNvPr id="1048705" name="Footer Placeholder 3"/>
          <p:cNvSpPr>
            <a:spLocks noGrp="1"/>
          </p:cNvSpPr>
          <p:nvPr>
            <p:ph type="ftr" sz="quarter" idx="11"/>
          </p:nvPr>
        </p:nvSpPr>
        <p:spPr/>
        <p:txBody>
          <a:bodyPr/>
          <a:p>
            <a:endParaRPr lang="en-US"/>
          </a:p>
        </p:txBody>
      </p:sp>
      <p:sp>
        <p:nvSpPr>
          <p:cNvPr id="1048706" name="Slide Number Placeholder 4"/>
          <p:cNvSpPr>
            <a:spLocks noGrp="1"/>
          </p:cNvSpPr>
          <p:nvPr>
            <p:ph type="sldNum" sz="quarter" idx="12"/>
          </p:nvPr>
        </p:nvSpPr>
        <p:spPr/>
        <p:txBody>
          <a:bodyPr/>
          <a:p>
            <a:fld id="{80FA636C-79B5-490E-A768-D9BE77AF68C9}" type="slidenum">
              <a:rPr lang="en-US" smtClean="0"/>
              <a:t>‹#›</a:t>
            </a:fld>
            <a:endParaRPr lang="en-US"/>
          </a:p>
        </p:txBody>
      </p:sp>
      <p:sp>
        <p:nvSpPr>
          <p:cNvPr id="1048707" name="Title 1"/>
          <p:cNvSpPr>
            <a:spLocks noGrp="1"/>
          </p:cNvSpPr>
          <p:nvPr>
            <p:ph type="title"/>
          </p:nvPr>
        </p:nvSpPr>
        <p:spPr>
          <a:xfrm>
            <a:off x="2491409" y="113336"/>
            <a:ext cx="9458185" cy="891207"/>
          </a:xfrm>
        </p:spPr>
        <p:txBody>
          <a:bodyPr/>
          <a:p>
            <a:r>
              <a:rPr lang="en-US"/>
              <a:t>Click to edit Master title style</a:t>
            </a:r>
            <a:endParaRPr dirty="0" lang="en-US"/>
          </a:p>
        </p:txBody>
      </p:sp>
      <p:sp>
        <p:nvSpPr>
          <p:cNvPr id="1048708" name="Text Placeholder 2"/>
          <p:cNvSpPr>
            <a:spLocks noGrp="1"/>
          </p:cNvSpPr>
          <p:nvPr>
            <p:ph idx="1"/>
          </p:nvPr>
        </p:nvSpPr>
        <p:spPr>
          <a:xfrm>
            <a:off x="335722" y="1126435"/>
            <a:ext cx="11661913" cy="5327374"/>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pic>
        <p:nvPicPr>
          <p:cNvPr id="2097203" name="Picture 1"/>
          <p:cNvPicPr>
            <a:picLocks noChangeAspect="1"/>
          </p:cNvPicPr>
          <p:nvPr userDrawn="1"/>
        </p:nvPicPr>
        <p:blipFill>
          <a:blip xmlns:r="http://schemas.openxmlformats.org/officeDocument/2006/relationships" r:embed="rId2" cstate="print"/>
          <a:stretch>
            <a:fillRect/>
          </a:stretch>
        </p:blipFill>
        <p:spPr>
          <a:xfrm>
            <a:off x="-106016" y="-374088"/>
            <a:ext cx="2752034" cy="1945566"/>
          </a:xfrm>
          <a:prstGeom prst="rec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55" name=""/>
        <p:cNvGrpSpPr/>
        <p:nvPr/>
      </p:nvGrpSpPr>
      <p:grpSpPr>
        <a:xfrm>
          <a:off x="0" y="0"/>
          <a:ext cx="0" cy="0"/>
          <a:chOff x="0" y="0"/>
          <a:chExt cx="0" cy="0"/>
        </a:xfrm>
      </p:grpSpPr>
      <p:sp>
        <p:nvSpPr>
          <p:cNvPr id="1048647" name="Date Placeholder 2"/>
          <p:cNvSpPr>
            <a:spLocks noGrp="1"/>
          </p:cNvSpPr>
          <p:nvPr>
            <p:ph type="dt" sz="half" idx="10"/>
          </p:nvPr>
        </p:nvSpPr>
        <p:spPr/>
        <p:txBody>
          <a:bodyPr/>
          <a:p>
            <a:fld id="{7287147D-8531-4EF9-A41A-7503F0AF64C4}" type="datetimeFigureOut">
              <a:rPr lang="en-US" smtClean="0"/>
              <a:t>3/28/2023</a:t>
            </a:fld>
            <a:endParaRPr lang="en-US"/>
          </a:p>
        </p:txBody>
      </p:sp>
      <p:sp>
        <p:nvSpPr>
          <p:cNvPr id="1048648" name="Footer Placeholder 3"/>
          <p:cNvSpPr>
            <a:spLocks noGrp="1"/>
          </p:cNvSpPr>
          <p:nvPr>
            <p:ph type="ftr" sz="quarter" idx="11"/>
          </p:nvPr>
        </p:nvSpPr>
        <p:spPr/>
        <p:txBody>
          <a:bodyPr/>
          <a:p>
            <a:endParaRPr lang="en-US"/>
          </a:p>
        </p:txBody>
      </p:sp>
      <p:sp>
        <p:nvSpPr>
          <p:cNvPr id="1048649" name="Slide Number Placeholder 4"/>
          <p:cNvSpPr>
            <a:spLocks noGrp="1"/>
          </p:cNvSpPr>
          <p:nvPr>
            <p:ph type="sldNum" sz="quarter" idx="12"/>
          </p:nvPr>
        </p:nvSpPr>
        <p:spPr/>
        <p:txBody>
          <a:bodyPr/>
          <a:p>
            <a:fld id="{80FA636C-79B5-490E-A768-D9BE77AF68C9}" type="slidenum">
              <a:rPr lang="en-US" smtClean="0"/>
              <a:t>‹#›</a:t>
            </a:fld>
            <a:endParaRPr lang="en-US"/>
          </a:p>
        </p:txBody>
      </p:sp>
      <p:sp>
        <p:nvSpPr>
          <p:cNvPr id="1048650" name="Title 1"/>
          <p:cNvSpPr>
            <a:spLocks noGrp="1"/>
          </p:cNvSpPr>
          <p:nvPr>
            <p:ph type="title"/>
          </p:nvPr>
        </p:nvSpPr>
        <p:spPr>
          <a:xfrm>
            <a:off x="2491409" y="113336"/>
            <a:ext cx="9458185" cy="891207"/>
          </a:xfrm>
        </p:spPr>
        <p:txBody>
          <a:bodyPr/>
          <a:p>
            <a:r>
              <a:rPr lang="en-US"/>
              <a:t>Click to edit Master title style</a:t>
            </a:r>
            <a:endParaRPr dirty="0" lang="en-US"/>
          </a:p>
        </p:txBody>
      </p:sp>
      <p:sp>
        <p:nvSpPr>
          <p:cNvPr id="1048651" name="Text Placeholder 2"/>
          <p:cNvSpPr>
            <a:spLocks noGrp="1"/>
          </p:cNvSpPr>
          <p:nvPr>
            <p:ph idx="1"/>
          </p:nvPr>
        </p:nvSpPr>
        <p:spPr>
          <a:xfrm>
            <a:off x="335722" y="1126435"/>
            <a:ext cx="11661913" cy="5327374"/>
          </a:xfrm>
          <a:prstGeom prst="rect"/>
        </p:spPr>
        <p:txBody>
          <a:bodyPr bIns="45720" lIns="91440" rIns="91440" rtlCol="0" tIns="45720" vert="horz">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pic>
        <p:nvPicPr>
          <p:cNvPr id="2097190" name="Picture 7"/>
          <p:cNvPicPr>
            <a:picLocks noChangeAspect="1"/>
          </p:cNvPicPr>
          <p:nvPr userDrawn="1"/>
        </p:nvPicPr>
        <p:blipFill>
          <a:blip xmlns:r="http://schemas.openxmlformats.org/officeDocument/2006/relationships" r:embed="rId1" cstate="print"/>
          <a:stretch>
            <a:fillRect/>
          </a:stretch>
        </p:blipFill>
        <p:spPr>
          <a:xfrm>
            <a:off x="-106016" y="-374088"/>
            <a:ext cx="2752034" cy="1945566"/>
          </a:xfrm>
          <a:prstGeom prst="rect"/>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3" name=""/>
        <p:cNvGrpSpPr/>
        <p:nvPr/>
      </p:nvGrpSpPr>
      <p:grpSpPr>
        <a:xfrm>
          <a:off x="0" y="0"/>
          <a:ext cx="0" cy="0"/>
          <a:chOff x="0" y="0"/>
          <a:chExt cx="0" cy="0"/>
        </a:xfrm>
      </p:grpSpPr>
      <p:sp>
        <p:nvSpPr>
          <p:cNvPr id="1048576" name="Title Placeholder 1"/>
          <p:cNvSpPr>
            <a:spLocks noGrp="1"/>
          </p:cNvSpPr>
          <p:nvPr>
            <p:ph type="title"/>
          </p:nvPr>
        </p:nvSpPr>
        <p:spPr>
          <a:xfrm>
            <a:off x="838200" y="365127"/>
            <a:ext cx="10515600" cy="1325563"/>
          </a:xfrm>
          <a:prstGeom prst="rect"/>
        </p:spPr>
        <p:txBody>
          <a:bodyPr anchor="ctr" bIns="45720" lIns="91440" rIns="91440" rtlCol="0" tIns="45720" vert="horz">
            <a:normAutofit/>
          </a:bodyPr>
          <a:p>
            <a:r>
              <a:rPr dirty="0" lang="en-US"/>
              <a:t>Click to edit Master title style</a:t>
            </a:r>
          </a:p>
        </p:txBody>
      </p:sp>
      <p:sp>
        <p:nvSpPr>
          <p:cNvPr id="1048577" name="Text Placeholder 2"/>
          <p:cNvSpPr>
            <a:spLocks noGrp="1"/>
          </p:cNvSpPr>
          <p:nvPr>
            <p:ph type="body" idx="1"/>
          </p:nvPr>
        </p:nvSpPr>
        <p:spPr>
          <a:xfrm>
            <a:off x="838200" y="1825625"/>
            <a:ext cx="10515600" cy="4351338"/>
          </a:xfrm>
          <a:prstGeom prst="rect"/>
        </p:spPr>
        <p:txBody>
          <a:bodyPr bIns="45720" lIns="91440" rIns="91440" rtlCol="0" tIns="45720" vert="horz">
            <a:normAutofit/>
          </a:bodyPr>
          <a:p>
            <a:pPr lvl="0"/>
            <a:r>
              <a:rPr dirty="0" lang="en-US"/>
              <a:t>Click to edit Master text styles</a:t>
            </a:r>
          </a:p>
          <a:p>
            <a:pPr lvl="1"/>
            <a:r>
              <a:rPr dirty="0" lang="en-US"/>
              <a:t>Second level</a:t>
            </a:r>
          </a:p>
          <a:p>
            <a:pPr lvl="2"/>
            <a:r>
              <a:rPr dirty="0" lang="en-US"/>
              <a:t>Third level</a:t>
            </a:r>
          </a:p>
          <a:p>
            <a:pPr lvl="3"/>
            <a:r>
              <a:rPr dirty="0" lang="en-US"/>
              <a:t>Fourth level</a:t>
            </a:r>
          </a:p>
          <a:p>
            <a:pPr lvl="4"/>
            <a:r>
              <a:rPr dirty="0" lang="en-US"/>
              <a:t>Fifth level</a:t>
            </a:r>
          </a:p>
        </p:txBody>
      </p:sp>
      <p:sp>
        <p:nvSpPr>
          <p:cNvPr id="1048578" name="Date Placeholder 3"/>
          <p:cNvSpPr>
            <a:spLocks noGrp="1"/>
          </p:cNvSpPr>
          <p:nvPr>
            <p:ph type="dt" sz="half" idx="2"/>
          </p:nvPr>
        </p:nvSpPr>
        <p:spPr>
          <a:xfrm>
            <a:off x="838200" y="6356352"/>
            <a:ext cx="2743200" cy="365125"/>
          </a:xfrm>
          <a:prstGeom prst="rect"/>
        </p:spPr>
        <p:txBody>
          <a:bodyPr anchor="ctr" bIns="45720" lIns="91440" rIns="91440" rtlCol="0" tIns="45720" vert="horz"/>
          <a:lstStyle>
            <a:lvl1pPr algn="l">
              <a:defRPr sz="1200">
                <a:solidFill>
                  <a:schemeClr val="tx1">
                    <a:tint val="75000"/>
                  </a:schemeClr>
                </a:solidFill>
              </a:defRPr>
            </a:lvl1pPr>
          </a:lstStyle>
          <a:p>
            <a:fld id="{7287147D-8531-4EF9-A41A-7503F0AF64C4}" type="datetimeFigureOut">
              <a:rPr lang="en-US" smtClean="0"/>
              <a:t>3/28/2023</a:t>
            </a:fld>
            <a:endParaRPr lang="en-US"/>
          </a:p>
        </p:txBody>
      </p:sp>
      <p:sp>
        <p:nvSpPr>
          <p:cNvPr id="1048579" name="Footer Placeholder 4"/>
          <p:cNvSpPr>
            <a:spLocks noGrp="1"/>
          </p:cNvSpPr>
          <p:nvPr>
            <p:ph type="ftr" sz="quarter" idx="3"/>
          </p:nvPr>
        </p:nvSpPr>
        <p:spPr>
          <a:xfrm>
            <a:off x="4038600" y="6356352"/>
            <a:ext cx="4114800" cy="365125"/>
          </a:xfrm>
          <a:prstGeom prst="rect"/>
        </p:spPr>
        <p:txBody>
          <a:bodyPr anchor="ctr" bIns="45720" lIns="91440" rIns="91440" rtlCol="0" tIns="45720" vert="horz"/>
          <a:lstStyle>
            <a:lvl1pPr algn="ctr">
              <a:defRPr sz="1200">
                <a:solidFill>
                  <a:schemeClr val="tx1">
                    <a:tint val="75000"/>
                  </a:schemeClr>
                </a:solidFill>
              </a:defRPr>
            </a:lvl1pPr>
          </a:lstStyle>
          <a:p>
            <a:endParaRPr lang="en-US"/>
          </a:p>
        </p:txBody>
      </p:sp>
      <p:sp>
        <p:nvSpPr>
          <p:cNvPr id="1048580" name="Slide Number Placeholder 5"/>
          <p:cNvSpPr>
            <a:spLocks noGrp="1"/>
          </p:cNvSpPr>
          <p:nvPr>
            <p:ph type="sldNum" sz="quarter" idx="4"/>
          </p:nvPr>
        </p:nvSpPr>
        <p:spPr>
          <a:xfrm>
            <a:off x="8610600" y="6356352"/>
            <a:ext cx="2743200" cy="365125"/>
          </a:xfrm>
          <a:prstGeom prst="rect"/>
        </p:spPr>
        <p:txBody>
          <a:bodyPr anchor="ctr" bIns="45720" lIns="91440" rIns="91440" rtlCol="0" tIns="45720" vert="horz"/>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accent1="accent1" accent2="accent2" accent3="accent3" accent4="accent4" accent5="accent5" accent6="accent6" bg1="lt1" bg2="lt2" tx1="dk1" tx2="dk2"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xStyles>
    <p:titleStyle>
      <a:lvl1pPr algn="l" defTabSz="914400" eaLnBrk="1" hangingPunct="1" latinLnBrk="0" rtl="0">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algn="l" defTabSz="914400" eaLnBrk="1" hangingPunct="1" indent="-228600" latinLnBrk="0" marL="228600" rtl="0">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algn="l" defTabSz="914400" eaLnBrk="1" hangingPunct="1" indent="-228600" latinLnBrk="0" marL="685800" rtl="0">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algn="l" defTabSz="914400" eaLnBrk="1" hangingPunct="1" indent="-228600" latinLnBrk="0" marL="1143000" rtl="0">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algn="l" defTabSz="914400" eaLnBrk="1" hangingPunct="1" indent="-228600" latinLnBrk="0" marL="1600200" rtl="0">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algn="l" defTabSz="914400" eaLnBrk="1" hangingPunct="1" indent="-228600" latinLnBrk="0" marL="2057400" rtl="0">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algn="l" defTabSz="914400" eaLnBrk="1" hangingPunct="1" indent="-228600" latinLnBrk="0" marL="25146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algn="l" defTabSz="914400" eaLnBrk="1" hangingPunct="1" indent="-228600" latinLnBrk="0" marL="29718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algn="l" defTabSz="914400" eaLnBrk="1" hangingPunct="1" indent="-228600" latinLnBrk="0" marL="3429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algn="l" defTabSz="914400" eaLnBrk="1" hangingPunct="1" indent="-228600" latinLnBrk="0" marL="3886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7.png"/><Relationship Id="rId3"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8.png"/><Relationship Id="rId3"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png"/><Relationship Id="rId3"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1.jpeg"/><Relationship Id="rId3" Type="http://schemas.openxmlformats.org/officeDocument/2006/relationships/image" Target="../media/image14.jpe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88" name="Rectangle 5"/>
          <p:cNvSpPr>
            <a:spLocks noChangeArrowheads="1"/>
          </p:cNvSpPr>
          <p:nvPr/>
        </p:nvSpPr>
        <p:spPr bwMode="auto">
          <a:xfrm>
            <a:off x="-2" y="4809767"/>
            <a:ext cx="9553433" cy="1869440"/>
          </a:xfrm>
          <a:prstGeom prst="rect"/>
          <a:noFill/>
          <a:ln>
            <a:noFill/>
          </a:ln>
        </p:spPr>
        <p:txBody>
          <a:bodyPr wrap="square">
            <a:spAutoFit/>
          </a:bodyPr>
          <a:p>
            <a:r>
              <a:rPr b="1" dirty="0" sz="2400" lang="id-ID">
                <a:solidFill>
                  <a:schemeClr val="bg1"/>
                </a:solidFill>
                <a:latin typeface="Times New Roman" pitchFamily="18" charset="0"/>
                <a:cs typeface="Times New Roman" pitchFamily="18" charset="0"/>
              </a:rPr>
              <a:t>UNIVERSITAS MUHAMMADIYAH SIDOARJO</a:t>
            </a:r>
          </a:p>
          <a:p>
            <a:r>
              <a:rPr b="1" dirty="0" sz="2400" lang="id-ID">
                <a:solidFill>
                  <a:schemeClr val="bg1"/>
                </a:solidFill>
                <a:latin typeface="Times New Roman" pitchFamily="18" charset="0"/>
                <a:cs typeface="Times New Roman" pitchFamily="18" charset="0"/>
              </a:rPr>
              <a:t>FAKULTAS BISNIS, HUKUM DAN ILMU SOSIAL</a:t>
            </a:r>
          </a:p>
          <a:p>
            <a:r>
              <a:rPr b="1" dirty="0" sz="2400" lang="id-ID">
                <a:solidFill>
                  <a:schemeClr val="bg1"/>
                </a:solidFill>
                <a:latin typeface="Times New Roman" pitchFamily="18" charset="0"/>
                <a:cs typeface="Times New Roman" pitchFamily="18" charset="0"/>
              </a:rPr>
              <a:t>PROGRAM STUDI </a:t>
            </a:r>
            <a:r>
              <a:rPr b="1" dirty="0" sz="2400" lang="id-ID" smtClean="0">
                <a:solidFill>
                  <a:schemeClr val="bg1"/>
                </a:solidFill>
                <a:latin typeface="Times New Roman" pitchFamily="18" charset="0"/>
                <a:cs typeface="Times New Roman" pitchFamily="18" charset="0"/>
              </a:rPr>
              <a:t>PENDIDIKAN GURU SEKOLAH DASAR</a:t>
            </a:r>
            <a:endParaRPr b="1" dirty="0" sz="2400" lang="id-ID">
              <a:solidFill>
                <a:schemeClr val="bg1"/>
              </a:solidFill>
              <a:latin typeface="Times New Roman" pitchFamily="18" charset="0"/>
              <a:cs typeface="Times New Roman" pitchFamily="18" charset="0"/>
            </a:endParaRPr>
          </a:p>
          <a:p>
            <a:r>
              <a:rPr b="1" dirty="0" sz="2400" lang="id-ID" smtClean="0">
                <a:solidFill>
                  <a:schemeClr val="bg1"/>
                </a:solidFill>
                <a:latin typeface="Times New Roman" pitchFamily="18" charset="0"/>
                <a:cs typeface="Times New Roman" pitchFamily="18" charset="0"/>
              </a:rPr>
              <a:t>MARET </a:t>
            </a:r>
            <a:r>
              <a:rPr b="1" dirty="0" sz="2400" lang="id-ID" smtClean="0">
                <a:solidFill>
                  <a:schemeClr val="bg1"/>
                </a:solidFill>
                <a:latin typeface="Times New Roman" pitchFamily="18" charset="0"/>
                <a:cs typeface="Times New Roman" pitchFamily="18" charset="0"/>
              </a:rPr>
              <a:t>2023</a:t>
            </a:r>
          </a:p>
          <a:p>
            <a:endParaRPr b="1" dirty="0" sz="2400" lang="id-ID">
              <a:solidFill>
                <a:schemeClr val="bg1"/>
              </a:solidFill>
              <a:latin typeface="Times New Roman" pitchFamily="18" charset="0"/>
              <a:cs typeface="Times New Roman" pitchFamily="18" charset="0"/>
            </a:endParaRPr>
          </a:p>
        </p:txBody>
      </p:sp>
      <p:sp>
        <p:nvSpPr>
          <p:cNvPr id="1048589" name="Rectangle 6"/>
          <p:cNvSpPr>
            <a:spLocks noGrp="1" noChangeArrowheads="1"/>
          </p:cNvSpPr>
          <p:nvPr>
            <p:ph type="subTitle" idx="1"/>
          </p:nvPr>
        </p:nvSpPr>
        <p:spPr>
          <a:xfrm>
            <a:off x="144288" y="3555093"/>
            <a:ext cx="5806135" cy="853441"/>
          </a:xfrm>
        </p:spPr>
        <p:txBody>
          <a:bodyPr wrap="square">
            <a:spAutoFit/>
          </a:bodyPr>
          <a:p>
            <a:pPr algn="l"/>
            <a:r>
              <a:rPr b="1" dirty="0" lang="id-ID">
                <a:latin typeface="Times New Roman" pitchFamily="18" charset="0"/>
                <a:cs typeface="Times New Roman" pitchFamily="18" charset="0"/>
              </a:rPr>
              <a:t>Nama 	: </a:t>
            </a:r>
            <a:r>
              <a:rPr b="1" dirty="0" lang="id-ID">
                <a:latin typeface="Times New Roman" pitchFamily="18" charset="0"/>
                <a:cs typeface="Times New Roman" pitchFamily="18" charset="0"/>
              </a:rPr>
              <a:t>Dıta Arıyantı </a:t>
            </a:r>
            <a:endParaRPr b="1" dirty="0" lang="id-ID" smtClean="0">
              <a:latin typeface="Times New Roman" pitchFamily="18" charset="0"/>
              <a:cs typeface="Times New Roman" pitchFamily="18" charset="0"/>
            </a:endParaRPr>
          </a:p>
          <a:p>
            <a:pPr algn="l"/>
            <a:r>
              <a:rPr b="1" dirty="0" lang="id-ID" smtClean="0">
                <a:latin typeface="Times New Roman" pitchFamily="18" charset="0"/>
                <a:cs typeface="Times New Roman" pitchFamily="18" charset="0"/>
              </a:rPr>
              <a:t>NIM </a:t>
            </a:r>
            <a:r>
              <a:rPr b="1" dirty="0" lang="id-ID">
                <a:latin typeface="Times New Roman" pitchFamily="18" charset="0"/>
                <a:cs typeface="Times New Roman" pitchFamily="18" charset="0"/>
              </a:rPr>
              <a:t>	</a:t>
            </a:r>
            <a:r>
              <a:rPr b="1" dirty="0" lang="id-ID" smtClean="0">
                <a:latin typeface="Times New Roman" pitchFamily="18" charset="0"/>
                <a:cs typeface="Times New Roman" pitchFamily="18" charset="0"/>
              </a:rPr>
              <a:t>:</a:t>
            </a:r>
            <a:r>
              <a:rPr b="1" dirty="0" lang="en-US" smtClean="0">
                <a:latin typeface="Times New Roman" pitchFamily="18" charset="0"/>
                <a:cs typeface="Times New Roman" pitchFamily="18" charset="0"/>
              </a:rPr>
              <a:t> </a:t>
            </a:r>
            <a:r>
              <a:rPr b="1" dirty="0" lang="en-US" smtClean="0">
                <a:latin typeface="Times New Roman" pitchFamily="18" charset="0"/>
                <a:cs typeface="Times New Roman" pitchFamily="18" charset="0"/>
              </a:rPr>
              <a:t>1</a:t>
            </a:r>
            <a:r>
              <a:rPr b="1" dirty="0" lang="en-US" smtClean="0">
                <a:latin typeface="Times New Roman" pitchFamily="18" charset="0"/>
                <a:cs typeface="Times New Roman" pitchFamily="18" charset="0"/>
              </a:rPr>
              <a:t>8</a:t>
            </a:r>
            <a:r>
              <a:rPr b="1" dirty="0" lang="en-US" smtClean="0">
                <a:latin typeface="Times New Roman" pitchFamily="18" charset="0"/>
                <a:cs typeface="Times New Roman" pitchFamily="18" charset="0"/>
              </a:rPr>
              <a:t>8</a:t>
            </a:r>
            <a:r>
              <a:rPr b="1" dirty="0" lang="en-US" smtClean="0">
                <a:latin typeface="Times New Roman" pitchFamily="18" charset="0"/>
                <a:cs typeface="Times New Roman" pitchFamily="18" charset="0"/>
              </a:rPr>
              <a:t>6</a:t>
            </a:r>
            <a:r>
              <a:rPr b="1" dirty="0" lang="en-US" smtClean="0">
                <a:latin typeface="Times New Roman" pitchFamily="18" charset="0"/>
                <a:cs typeface="Times New Roman" pitchFamily="18" charset="0"/>
              </a:rPr>
              <a:t>2</a:t>
            </a:r>
            <a:r>
              <a:rPr b="1" dirty="0" lang="en-US" smtClean="0">
                <a:latin typeface="Times New Roman" pitchFamily="18" charset="0"/>
                <a:cs typeface="Times New Roman" pitchFamily="18" charset="0"/>
              </a:rPr>
              <a:t>0</a:t>
            </a:r>
            <a:r>
              <a:rPr b="1" dirty="0" lang="en-US" smtClean="0">
                <a:latin typeface="Times New Roman" pitchFamily="18" charset="0"/>
                <a:cs typeface="Times New Roman" pitchFamily="18" charset="0"/>
              </a:rPr>
              <a:t>6</a:t>
            </a:r>
            <a:r>
              <a:rPr b="1" dirty="0" lang="en-US" smtClean="0">
                <a:latin typeface="Times New Roman" pitchFamily="18" charset="0"/>
                <a:cs typeface="Times New Roman" pitchFamily="18" charset="0"/>
              </a:rPr>
              <a:t>0</a:t>
            </a:r>
            <a:r>
              <a:rPr b="1" dirty="0" lang="en-US" smtClean="0">
                <a:latin typeface="Times New Roman" pitchFamily="18" charset="0"/>
                <a:cs typeface="Times New Roman" pitchFamily="18" charset="0"/>
              </a:rPr>
              <a:t>0</a:t>
            </a:r>
            <a:r>
              <a:rPr b="1" dirty="0" lang="en-US" smtClean="0">
                <a:latin typeface="Times New Roman" pitchFamily="18" charset="0"/>
                <a:cs typeface="Times New Roman" pitchFamily="18" charset="0"/>
              </a:rPr>
              <a:t>2</a:t>
            </a:r>
            <a:r>
              <a:rPr b="1" dirty="0" lang="en-US" smtClean="0">
                <a:latin typeface="Times New Roman" pitchFamily="18" charset="0"/>
                <a:cs typeface="Times New Roman" pitchFamily="18" charset="0"/>
              </a:rPr>
              <a:t>0</a:t>
            </a:r>
            <a:r>
              <a:rPr b="1" dirty="0" lang="en-US" smtClean="0">
                <a:latin typeface="Times New Roman" pitchFamily="18" charset="0"/>
                <a:cs typeface="Times New Roman" pitchFamily="18" charset="0"/>
              </a:rPr>
              <a:t>3</a:t>
            </a:r>
            <a:endParaRPr b="1" dirty="0" lang="id-ID">
              <a:latin typeface="Times New Roman" pitchFamily="18" charset="0"/>
              <a:cs typeface="Times New Roman" pitchFamily="18" charset="0"/>
            </a:endParaRPr>
          </a:p>
        </p:txBody>
      </p:sp>
      <p:sp>
        <p:nvSpPr>
          <p:cNvPr id="1048590" name="Rectangle 3"/>
          <p:cNvSpPr>
            <a:spLocks noGrp="1" noChangeArrowheads="1"/>
          </p:cNvSpPr>
          <p:nvPr>
            <p:ph type="ctrTitle"/>
          </p:nvPr>
        </p:nvSpPr>
        <p:spPr>
          <a:xfrm>
            <a:off x="0" y="1665183"/>
            <a:ext cx="10822675" cy="853441"/>
          </a:xfrm>
        </p:spPr>
        <p:txBody>
          <a:bodyPr wrap="square">
            <a:spAutoFit/>
          </a:bodyPr>
          <a:p>
            <a:pPr algn="just" marL="0" marR="0">
              <a:lnSpc>
                <a:spcPct val="107000"/>
              </a:lnSpc>
              <a:spcBef>
                <a:spcPts val="0"/>
              </a:spcBef>
              <a:spcAft>
                <a:spcPts val="0"/>
              </a:spcAft>
            </a:pPr>
            <a:r>
              <a:rPr b="1" dirty="0" sz="2400" lang="en-GB" err="1">
                <a:latin typeface="Times New Roman" panose="02020603050405020304" pitchFamily="18" charset="0"/>
                <a:ea typeface="SimSun" panose="02010600030101010101" pitchFamily="2" charset="-122"/>
                <a:cs typeface="Times New Roman" panose="02020603050405020304" pitchFamily="18" charset="0"/>
              </a:rPr>
              <a:t>Analisis</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Peran</a:t>
            </a:r>
            <a:r>
              <a:rPr b="1" dirty="0" sz="2400" lang="en-GB">
                <a:latin typeface="Times New Roman" panose="02020603050405020304" pitchFamily="18" charset="0"/>
                <a:ea typeface="SimSun" panose="02010600030101010101" pitchFamily="2" charset="-122"/>
                <a:cs typeface="Times New Roman" panose="02020603050405020304" pitchFamily="18" charset="0"/>
              </a:rPr>
              <a:t> Guru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Dalam</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Pembelajaran</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Berbasis</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Lingkungan</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id-ID" smtClean="0">
                <a:latin typeface="Times New Roman" panose="02020603050405020304" pitchFamily="18" charset="0"/>
                <a:ea typeface="SimSun" panose="02010600030101010101" pitchFamily="2" charset="-122"/>
                <a:cs typeface="Times New Roman" panose="02020603050405020304" pitchFamily="18" charset="0"/>
              </a:rPr>
              <a:t/>
            </a:r>
            <a:br>
              <a:rPr b="1" dirty="0" sz="2400" lang="id-ID" smtClean="0">
                <a:latin typeface="Times New Roman" panose="02020603050405020304" pitchFamily="18" charset="0"/>
                <a:ea typeface="SimSun" panose="02010600030101010101" pitchFamily="2" charset="-122"/>
                <a:cs typeface="Times New Roman" panose="02020603050405020304" pitchFamily="18" charset="0"/>
              </a:rPr>
            </a:br>
            <a:r>
              <a:rPr b="1" dirty="0" sz="2400" lang="en-GB" smtClean="0">
                <a:latin typeface="Times New Roman" panose="02020603050405020304" pitchFamily="18" charset="0"/>
                <a:ea typeface="SimSun" panose="02010600030101010101" pitchFamily="2" charset="-122"/>
                <a:cs typeface="Times New Roman" panose="02020603050405020304" pitchFamily="18" charset="0"/>
              </a:rPr>
              <a:t>Di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Sd</a:t>
            </a:r>
            <a:r>
              <a:rPr b="1" dirty="0" sz="2400" lang="en-GB">
                <a:latin typeface="Times New Roman" panose="02020603050405020304" pitchFamily="18" charset="0"/>
                <a:ea typeface="SimSun" panose="02010600030101010101" pitchFamily="2" charset="-122"/>
                <a:cs typeface="Times New Roman" panose="02020603050405020304" pitchFamily="18" charset="0"/>
              </a:rPr>
              <a:t>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Muhammadiyah</a:t>
            </a:r>
            <a:r>
              <a:rPr b="1" dirty="0" sz="2400" lang="en-GB">
                <a:latin typeface="Times New Roman" panose="02020603050405020304" pitchFamily="18" charset="0"/>
                <a:ea typeface="SimSun" panose="02010600030101010101" pitchFamily="2" charset="-122"/>
                <a:cs typeface="Times New Roman" panose="02020603050405020304" pitchFamily="18" charset="0"/>
              </a:rPr>
              <a:t> 1 </a:t>
            </a:r>
            <a:r>
              <a:rPr b="1" dirty="0" sz="2400" lang="en-GB" err="1">
                <a:latin typeface="Times New Roman" panose="02020603050405020304" pitchFamily="18" charset="0"/>
                <a:ea typeface="SimSun" panose="02010600030101010101" pitchFamily="2" charset="-122"/>
                <a:cs typeface="Times New Roman" panose="02020603050405020304" pitchFamily="18" charset="0"/>
              </a:rPr>
              <a:t>Candi</a:t>
            </a:r>
            <a:endParaRPr b="1" dirty="0" sz="2400" lang="en-GB">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2097154" name="Picture 9"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8407021" y="3118710"/>
            <a:ext cx="2972681" cy="2972681"/>
          </a:xfrm>
          <a:prstGeom prst="rect"/>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47" name=""/>
        <p:cNvGrpSpPr/>
        <p:nvPr/>
      </p:nvGrpSpPr>
      <p:grpSpPr>
        <a:xfrm>
          <a:off x="0" y="0"/>
          <a:ext cx="0" cy="0"/>
          <a:chOff x="0" y="0"/>
          <a:chExt cx="0" cy="0"/>
        </a:xfrm>
      </p:grpSpPr>
      <p:sp>
        <p:nvSpPr>
          <p:cNvPr id="1048617" name="Title 1"/>
          <p:cNvSpPr>
            <a:spLocks noGrp="1"/>
          </p:cNvSpPr>
          <p:nvPr>
            <p:ph type="title"/>
          </p:nvPr>
        </p:nvSpPr>
        <p:spPr/>
        <p:txBody>
          <a:bodyPr/>
          <a:p>
            <a:endParaRPr dirty="0" lang="id-ID"/>
          </a:p>
        </p:txBody>
      </p:sp>
      <p:sp>
        <p:nvSpPr>
          <p:cNvPr id="1048618" name="Title 1"/>
          <p:cNvSpPr txBox="1"/>
          <p:nvPr/>
        </p:nvSpPr>
        <p:spPr>
          <a:xfrm>
            <a:off x="166758" y="113336"/>
            <a:ext cx="11830877" cy="1042123"/>
          </a:xfrm>
          <a:prstGeom prst="rect"/>
          <a:solidFill>
            <a:srgbClr val="1B4685"/>
          </a:solidFill>
        </p:spPr>
        <p:txBody>
          <a:bodyPr anchor="ctr" bIns="45720" lIns="91440" rIns="91440" rtlCol="0" tIns="45720" vert="horz">
            <a:normAutofit/>
          </a:bodyPr>
          <a:lstStyle>
            <a:lvl1pPr algn="ctr" defTabSz="914400" eaLnBrk="1" hangingPunct="1" latinLnBrk="0" rtl="0">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b="1" dirty="0" lang="en-US">
                <a:latin typeface="Times New Roman" pitchFamily="18" charset="0"/>
                <a:cs typeface="Times New Roman" pitchFamily="18" charset="0"/>
              </a:rPr>
              <a:t>Hasil</a:t>
            </a:r>
            <a:r>
              <a:rPr b="1" dirty="0" lang="id-ID">
                <a:latin typeface="Times New Roman" pitchFamily="18" charset="0"/>
                <a:cs typeface="Times New Roman" pitchFamily="18" charset="0"/>
              </a:rPr>
              <a:t> Penelitian</a:t>
            </a:r>
            <a:endParaRPr dirty="0" lang="id-ID"/>
          </a:p>
        </p:txBody>
      </p:sp>
      <p:pic>
        <p:nvPicPr>
          <p:cNvPr id="2097177"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78"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pic>
        <p:nvPicPr>
          <p:cNvPr id="2097179" name="Picture 2"/>
          <p:cNvPicPr>
            <a:picLocks noChangeAspect="1" noChangeArrowheads="1"/>
          </p:cNvPicPr>
          <p:nvPr/>
        </p:nvPicPr>
        <p:blipFill rotWithShape="1">
          <a:blip xmlns:r="http://schemas.openxmlformats.org/officeDocument/2006/relationships" r:embed="rId2"/>
          <a:srcRect t="1534"/>
          <a:stretch>
            <a:fillRect/>
          </a:stretch>
        </p:blipFill>
        <p:spPr bwMode="auto">
          <a:xfrm>
            <a:off x="2137735" y="2052318"/>
            <a:ext cx="7507921" cy="4246882"/>
          </a:xfrm>
          <a:prstGeom prst="rect"/>
          <a:noFill/>
          <a:ln>
            <a:noFill/>
          </a:ln>
          <a:effectLst/>
        </p:spPr>
      </p:pic>
      <p:sp>
        <p:nvSpPr>
          <p:cNvPr id="1048619" name="Rectangle 2"/>
          <p:cNvSpPr/>
          <p:nvPr/>
        </p:nvSpPr>
        <p:spPr>
          <a:xfrm>
            <a:off x="3048000" y="1215487"/>
            <a:ext cx="6096000" cy="646331"/>
          </a:xfrm>
          <a:prstGeom prst="rect"/>
        </p:spPr>
        <p:txBody>
          <a:bodyPr>
            <a:spAutoFit/>
          </a:bodyPr>
          <a:p>
            <a:pPr algn="ctr"/>
            <a:r>
              <a:rPr b="1" dirty="0" lang="en-ID" err="1" smtClean="0">
                <a:latin typeface="Times New Roman" pitchFamily="18" charset="0"/>
                <a:cs typeface="Times New Roman" pitchFamily="18" charset="0"/>
              </a:rPr>
              <a:t>Tabel</a:t>
            </a:r>
            <a:r>
              <a:rPr b="1" dirty="0" lang="en-ID" smtClean="0">
                <a:latin typeface="Times New Roman" pitchFamily="18" charset="0"/>
                <a:cs typeface="Times New Roman" pitchFamily="18" charset="0"/>
              </a:rPr>
              <a:t> 1 </a:t>
            </a:r>
            <a:r>
              <a:rPr b="1" dirty="0" lang="en-ID" err="1" smtClean="0">
                <a:latin typeface="Times New Roman" pitchFamily="18" charset="0"/>
                <a:cs typeface="Times New Roman" pitchFamily="18" charset="0"/>
              </a:rPr>
              <a:t>observasi</a:t>
            </a:r>
            <a:r>
              <a:rPr b="1" dirty="0" lang="en-ID" smtClean="0">
                <a:latin typeface="Times New Roman" pitchFamily="18" charset="0"/>
                <a:cs typeface="Times New Roman" pitchFamily="18" charset="0"/>
              </a:rPr>
              <a:t> </a:t>
            </a:r>
            <a:r>
              <a:rPr b="1" dirty="0" lang="en-ID" err="1" smtClean="0">
                <a:latin typeface="Times New Roman" pitchFamily="18" charset="0"/>
                <a:cs typeface="Times New Roman" pitchFamily="18" charset="0"/>
              </a:rPr>
              <a:t>Peran</a:t>
            </a:r>
            <a:r>
              <a:rPr b="1" dirty="0" lang="en-ID" smtClean="0">
                <a:latin typeface="Times New Roman" pitchFamily="18" charset="0"/>
                <a:cs typeface="Times New Roman" pitchFamily="18" charset="0"/>
              </a:rPr>
              <a:t> Guru </a:t>
            </a:r>
            <a:r>
              <a:rPr b="1" dirty="0" lang="en-ID" err="1" smtClean="0">
                <a:latin typeface="Times New Roman" pitchFamily="18" charset="0"/>
                <a:cs typeface="Times New Roman" pitchFamily="18" charset="0"/>
              </a:rPr>
              <a:t>Dalam</a:t>
            </a:r>
            <a:r>
              <a:rPr b="1" dirty="0" lang="en-ID" smtClean="0">
                <a:latin typeface="Times New Roman" pitchFamily="18" charset="0"/>
                <a:cs typeface="Times New Roman" pitchFamily="18" charset="0"/>
              </a:rPr>
              <a:t> </a:t>
            </a:r>
            <a:r>
              <a:rPr b="1" dirty="0" lang="en-ID" err="1" smtClean="0">
                <a:latin typeface="Times New Roman" pitchFamily="18" charset="0"/>
                <a:cs typeface="Times New Roman" pitchFamily="18" charset="0"/>
              </a:rPr>
              <a:t>Pembelajaran</a:t>
            </a:r>
            <a:r>
              <a:rPr b="1" dirty="0" lang="en-ID" smtClean="0">
                <a:latin typeface="Times New Roman" pitchFamily="18" charset="0"/>
                <a:cs typeface="Times New Roman" pitchFamily="18" charset="0"/>
              </a:rPr>
              <a:t> </a:t>
            </a:r>
            <a:r>
              <a:rPr b="1" dirty="0" lang="en-ID" err="1" smtClean="0">
                <a:latin typeface="Times New Roman" pitchFamily="18" charset="0"/>
                <a:cs typeface="Times New Roman" pitchFamily="18" charset="0"/>
              </a:rPr>
              <a:t>Berbasis</a:t>
            </a:r>
            <a:r>
              <a:rPr b="1" dirty="0" lang="en-ID" smtClean="0">
                <a:latin typeface="Times New Roman" pitchFamily="18" charset="0"/>
                <a:cs typeface="Times New Roman" pitchFamily="18" charset="0"/>
              </a:rPr>
              <a:t> </a:t>
            </a:r>
            <a:r>
              <a:rPr b="1" dirty="0" lang="en-ID" err="1" smtClean="0">
                <a:latin typeface="Times New Roman" pitchFamily="18" charset="0"/>
                <a:cs typeface="Times New Roman" pitchFamily="18" charset="0"/>
              </a:rPr>
              <a:t>Lingkungan</a:t>
            </a:r>
            <a:r>
              <a:rPr b="1" dirty="0" lang="en-ID" smtClean="0">
                <a:latin typeface="Times New Roman" pitchFamily="18" charset="0"/>
                <a:cs typeface="Times New Roman" pitchFamily="18" charset="0"/>
              </a:rPr>
              <a:t> Di </a:t>
            </a:r>
            <a:r>
              <a:rPr b="1" dirty="0" lang="en-ID" err="1" smtClean="0">
                <a:latin typeface="Times New Roman" pitchFamily="18" charset="0"/>
                <a:cs typeface="Times New Roman" pitchFamily="18" charset="0"/>
              </a:rPr>
              <a:t>Sd</a:t>
            </a:r>
            <a:r>
              <a:rPr b="1" dirty="0" lang="en-ID" smtClean="0">
                <a:latin typeface="Times New Roman" pitchFamily="18" charset="0"/>
                <a:cs typeface="Times New Roman" pitchFamily="18" charset="0"/>
              </a:rPr>
              <a:t> </a:t>
            </a:r>
            <a:r>
              <a:rPr b="1" dirty="0" lang="en-ID" err="1" smtClean="0">
                <a:latin typeface="Times New Roman" pitchFamily="18" charset="0"/>
                <a:cs typeface="Times New Roman" pitchFamily="18" charset="0"/>
              </a:rPr>
              <a:t>Muhammadiyah</a:t>
            </a:r>
            <a:r>
              <a:rPr b="1" dirty="0" lang="en-ID" smtClean="0">
                <a:latin typeface="Times New Roman" pitchFamily="18" charset="0"/>
                <a:cs typeface="Times New Roman" pitchFamily="18" charset="0"/>
              </a:rPr>
              <a:t> 1 </a:t>
            </a:r>
            <a:r>
              <a:rPr b="1" dirty="0" lang="en-ID" err="1" smtClean="0">
                <a:latin typeface="Times New Roman" pitchFamily="18" charset="0"/>
                <a:cs typeface="Times New Roman" pitchFamily="18" charset="0"/>
              </a:rPr>
              <a:t>Candi</a:t>
            </a:r>
            <a:endParaRPr b="1" dirty="0" lang="id-ID">
              <a:latin typeface="Times New Roman" pitchFamily="18" charset="0"/>
              <a:cs typeface="Times New Roman" pitchFamily="18" charset="0"/>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48" name=""/>
        <p:cNvGrpSpPr/>
        <p:nvPr/>
      </p:nvGrpSpPr>
      <p:grpSpPr>
        <a:xfrm>
          <a:off x="0" y="0"/>
          <a:ext cx="0" cy="0"/>
          <a:chOff x="0" y="0"/>
          <a:chExt cx="0" cy="0"/>
        </a:xfrm>
      </p:grpSpPr>
      <p:sp>
        <p:nvSpPr>
          <p:cNvPr id="1048620" name="Title 1"/>
          <p:cNvSpPr>
            <a:spLocks noGrp="1"/>
          </p:cNvSpPr>
          <p:nvPr>
            <p:ph type="title"/>
          </p:nvPr>
        </p:nvSpPr>
        <p:spPr/>
        <p:txBody>
          <a:bodyPr/>
          <a:p>
            <a:endParaRPr dirty="0" lang="id-ID"/>
          </a:p>
        </p:txBody>
      </p:sp>
      <p:sp>
        <p:nvSpPr>
          <p:cNvPr id="1048621" name="Title 1"/>
          <p:cNvSpPr txBox="1"/>
          <p:nvPr/>
        </p:nvSpPr>
        <p:spPr>
          <a:xfrm>
            <a:off x="166758" y="113336"/>
            <a:ext cx="11830877" cy="1042123"/>
          </a:xfrm>
          <a:prstGeom prst="rect"/>
          <a:solidFill>
            <a:srgbClr val="1B4685"/>
          </a:solidFill>
        </p:spPr>
        <p:txBody>
          <a:bodyPr anchor="ctr" bIns="45720" lIns="91440" rIns="91440" rtlCol="0" tIns="45720" vert="horz">
            <a:normAutofit/>
          </a:bodyPr>
          <a:lstStyle>
            <a:lvl1pPr algn="ctr" defTabSz="914400" eaLnBrk="1" hangingPunct="1" latinLnBrk="0" rtl="0">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b="1" dirty="0" lang="en-US">
                <a:latin typeface="Times New Roman" pitchFamily="18" charset="0"/>
                <a:cs typeface="Times New Roman" pitchFamily="18" charset="0"/>
              </a:rPr>
              <a:t>Hasil</a:t>
            </a:r>
            <a:r>
              <a:rPr b="1" dirty="0" lang="id-ID">
                <a:latin typeface="Times New Roman" pitchFamily="18" charset="0"/>
                <a:cs typeface="Times New Roman" pitchFamily="18" charset="0"/>
              </a:rPr>
              <a:t> Penelitian</a:t>
            </a:r>
            <a:endParaRPr dirty="0" lang="id-ID"/>
          </a:p>
        </p:txBody>
      </p:sp>
      <p:pic>
        <p:nvPicPr>
          <p:cNvPr id="2097180"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81"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
        <p:nvSpPr>
          <p:cNvPr id="1048622" name="Rectangle 2"/>
          <p:cNvSpPr/>
          <p:nvPr/>
        </p:nvSpPr>
        <p:spPr>
          <a:xfrm>
            <a:off x="3048000" y="1167031"/>
            <a:ext cx="6096000" cy="584775"/>
          </a:xfrm>
          <a:prstGeom prst="rect"/>
        </p:spPr>
        <p:txBody>
          <a:bodyPr>
            <a:spAutoFit/>
          </a:bodyPr>
          <a:p>
            <a:pPr algn="ctr"/>
            <a:r>
              <a:rPr b="1" dirty="0" sz="1600" lang="en-ID" err="1" smtClean="0">
                <a:latin typeface="Times New Roman" pitchFamily="18" charset="0"/>
                <a:cs typeface="Times New Roman" pitchFamily="18" charset="0"/>
              </a:rPr>
              <a:t>Tabel</a:t>
            </a:r>
            <a:r>
              <a:rPr b="1" dirty="0" sz="1600" lang="en-ID" smtClean="0">
                <a:latin typeface="Times New Roman" pitchFamily="18" charset="0"/>
                <a:cs typeface="Times New Roman" pitchFamily="18" charset="0"/>
              </a:rPr>
              <a:t> 1 </a:t>
            </a:r>
            <a:r>
              <a:rPr b="1" dirty="0" sz="1600" lang="en-ID" err="1" smtClean="0">
                <a:latin typeface="Times New Roman" pitchFamily="18" charset="0"/>
                <a:cs typeface="Times New Roman" pitchFamily="18" charset="0"/>
              </a:rPr>
              <a:t>observasi</a:t>
            </a:r>
            <a:r>
              <a:rPr b="1" dirty="0" sz="1600" lang="en-ID" smtClean="0">
                <a:latin typeface="Times New Roman" pitchFamily="18" charset="0"/>
                <a:cs typeface="Times New Roman" pitchFamily="18" charset="0"/>
              </a:rPr>
              <a:t> </a:t>
            </a:r>
            <a:r>
              <a:rPr b="1" dirty="0" sz="1600" lang="en-ID" err="1" smtClean="0">
                <a:latin typeface="Times New Roman" pitchFamily="18" charset="0"/>
                <a:cs typeface="Times New Roman" pitchFamily="18" charset="0"/>
              </a:rPr>
              <a:t>Peran</a:t>
            </a:r>
            <a:r>
              <a:rPr b="1" dirty="0" sz="1600" lang="en-ID" smtClean="0">
                <a:latin typeface="Times New Roman" pitchFamily="18" charset="0"/>
                <a:cs typeface="Times New Roman" pitchFamily="18" charset="0"/>
              </a:rPr>
              <a:t> Guru </a:t>
            </a:r>
            <a:r>
              <a:rPr b="1" dirty="0" sz="1600" lang="en-ID" err="1" smtClean="0">
                <a:latin typeface="Times New Roman" pitchFamily="18" charset="0"/>
                <a:cs typeface="Times New Roman" pitchFamily="18" charset="0"/>
              </a:rPr>
              <a:t>Dalam</a:t>
            </a:r>
            <a:r>
              <a:rPr b="1" dirty="0" sz="1600" lang="en-ID" smtClean="0">
                <a:latin typeface="Times New Roman" pitchFamily="18" charset="0"/>
                <a:cs typeface="Times New Roman" pitchFamily="18" charset="0"/>
              </a:rPr>
              <a:t> </a:t>
            </a:r>
            <a:r>
              <a:rPr b="1" dirty="0" sz="1600" lang="en-ID" err="1" smtClean="0">
                <a:latin typeface="Times New Roman" pitchFamily="18" charset="0"/>
                <a:cs typeface="Times New Roman" pitchFamily="18" charset="0"/>
              </a:rPr>
              <a:t>Pembelajaran</a:t>
            </a:r>
            <a:r>
              <a:rPr b="1" dirty="0" sz="1600" lang="en-ID" smtClean="0">
                <a:latin typeface="Times New Roman" pitchFamily="18" charset="0"/>
                <a:cs typeface="Times New Roman" pitchFamily="18" charset="0"/>
              </a:rPr>
              <a:t> </a:t>
            </a:r>
            <a:r>
              <a:rPr b="1" dirty="0" sz="1600" lang="en-ID" err="1" smtClean="0">
                <a:latin typeface="Times New Roman" pitchFamily="18" charset="0"/>
                <a:cs typeface="Times New Roman" pitchFamily="18" charset="0"/>
              </a:rPr>
              <a:t>Berbasis</a:t>
            </a:r>
            <a:r>
              <a:rPr b="1" dirty="0" sz="1600" lang="en-ID" smtClean="0">
                <a:latin typeface="Times New Roman" pitchFamily="18" charset="0"/>
                <a:cs typeface="Times New Roman" pitchFamily="18" charset="0"/>
              </a:rPr>
              <a:t> </a:t>
            </a:r>
            <a:r>
              <a:rPr b="1" dirty="0" sz="1600" lang="en-ID" err="1" smtClean="0">
                <a:latin typeface="Times New Roman" pitchFamily="18" charset="0"/>
                <a:cs typeface="Times New Roman" pitchFamily="18" charset="0"/>
              </a:rPr>
              <a:t>Lingkungan</a:t>
            </a:r>
            <a:r>
              <a:rPr b="1" dirty="0" sz="1600" lang="en-ID" smtClean="0">
                <a:latin typeface="Times New Roman" pitchFamily="18" charset="0"/>
                <a:cs typeface="Times New Roman" pitchFamily="18" charset="0"/>
              </a:rPr>
              <a:t> Di </a:t>
            </a:r>
            <a:r>
              <a:rPr b="1" dirty="0" sz="1600" lang="en-ID" err="1" smtClean="0">
                <a:latin typeface="Times New Roman" pitchFamily="18" charset="0"/>
                <a:cs typeface="Times New Roman" pitchFamily="18" charset="0"/>
              </a:rPr>
              <a:t>Sd</a:t>
            </a:r>
            <a:r>
              <a:rPr b="1" dirty="0" sz="1600" lang="en-ID" smtClean="0">
                <a:latin typeface="Times New Roman" pitchFamily="18" charset="0"/>
                <a:cs typeface="Times New Roman" pitchFamily="18" charset="0"/>
              </a:rPr>
              <a:t> </a:t>
            </a:r>
            <a:r>
              <a:rPr b="1" dirty="0" sz="1600" lang="en-ID" err="1" smtClean="0">
                <a:latin typeface="Times New Roman" pitchFamily="18" charset="0"/>
                <a:cs typeface="Times New Roman" pitchFamily="18" charset="0"/>
              </a:rPr>
              <a:t>Muhammadiyah</a:t>
            </a:r>
            <a:r>
              <a:rPr b="1" dirty="0" sz="1600" lang="en-ID" smtClean="0">
                <a:latin typeface="Times New Roman" pitchFamily="18" charset="0"/>
                <a:cs typeface="Times New Roman" pitchFamily="18" charset="0"/>
              </a:rPr>
              <a:t> 1 </a:t>
            </a:r>
            <a:r>
              <a:rPr b="1" dirty="0" sz="1600" lang="en-ID" err="1" smtClean="0">
                <a:latin typeface="Times New Roman" pitchFamily="18" charset="0"/>
                <a:cs typeface="Times New Roman" pitchFamily="18" charset="0"/>
              </a:rPr>
              <a:t>Candi</a:t>
            </a:r>
            <a:endParaRPr b="1" dirty="0" sz="1600" lang="id-ID">
              <a:latin typeface="Times New Roman" pitchFamily="18" charset="0"/>
              <a:cs typeface="Times New Roman" pitchFamily="18" charset="0"/>
            </a:endParaRPr>
          </a:p>
        </p:txBody>
      </p:sp>
      <p:pic>
        <p:nvPicPr>
          <p:cNvPr id="2097182" name="Picture 2"/>
          <p:cNvPicPr>
            <a:picLocks noChangeAspect="1" noChangeArrowheads="1"/>
          </p:cNvPicPr>
          <p:nvPr/>
        </p:nvPicPr>
        <p:blipFill>
          <a:blip xmlns:r="http://schemas.openxmlformats.org/officeDocument/2006/relationships" r:embed="rId2"/>
          <a:srcRect/>
          <a:stretch>
            <a:fillRect/>
          </a:stretch>
        </p:blipFill>
        <p:spPr bwMode="auto">
          <a:xfrm>
            <a:off x="3048000" y="1751806"/>
            <a:ext cx="6792871" cy="3338512"/>
          </a:xfrm>
          <a:prstGeom prst="rect"/>
          <a:noFill/>
          <a:ln>
            <a:noFill/>
          </a:ln>
          <a:effectLst/>
        </p:spPr>
      </p:pic>
      <p:sp>
        <p:nvSpPr>
          <p:cNvPr id="1048623" name="Rectangle 6"/>
          <p:cNvSpPr/>
          <p:nvPr/>
        </p:nvSpPr>
        <p:spPr>
          <a:xfrm>
            <a:off x="537796" y="5096639"/>
            <a:ext cx="11459839" cy="954107"/>
          </a:xfrm>
          <a:prstGeom prst="rect"/>
        </p:spPr>
        <p:txBody>
          <a:bodyPr wrap="square">
            <a:spAutoFit/>
          </a:bodyPr>
          <a:p>
            <a:pPr algn="just"/>
            <a:r>
              <a:rPr dirty="0" sz="1400" lang="id-ID">
                <a:latin typeface="Times New Roman" pitchFamily="18" charset="0"/>
                <a:cs typeface="Times New Roman" pitchFamily="18" charset="0"/>
              </a:rPr>
              <a:t>Berdasarkan tabel observasi peran guru diatas, dapat dijelaskan bahwa pengamatan yang dilakukan pada proses pembelajaran berbasis lingkungan di SD Muhammadiyah 1 Candi hampir semua dilaksanakan dan diterapkan oleh guru kelas, ada beberapa yang tidak terlaksana yaitu Pembelajaran diselesaikan tidak tepat waktu karena waktu belajar yang sedikit hanya 1,5 jam, dinilai kurang, kemudian Guru tidak memberi tugas untuk pertemuan berikutnya karena menurut pendapat guru kelas, sudah cukup untuk materi pembelajaran berbasis lingkungan diselesaikan pada satu kali pertemuan</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9" name=""/>
        <p:cNvGrpSpPr/>
        <p:nvPr/>
      </p:nvGrpSpPr>
      <p:grpSpPr>
        <a:xfrm>
          <a:off x="0" y="0"/>
          <a:ext cx="0" cy="0"/>
          <a:chOff x="0" y="0"/>
          <a:chExt cx="0" cy="0"/>
        </a:xfrm>
      </p:grpSpPr>
      <p:sp>
        <p:nvSpPr>
          <p:cNvPr id="1048624" name="Title 1"/>
          <p:cNvSpPr>
            <a:spLocks noGrp="1"/>
          </p:cNvSpPr>
          <p:nvPr>
            <p:ph type="title"/>
          </p:nvPr>
        </p:nvSpPr>
        <p:spPr/>
        <p:txBody>
          <a:bodyPr/>
          <a:p>
            <a:r>
              <a:rPr b="1" dirty="0" lang="en-US">
                <a:latin typeface="Times New Roman" panose="02020603050405020304" pitchFamily="18" charset="0"/>
                <a:cs typeface="Times New Roman" panose="02020603050405020304" pitchFamily="18" charset="0"/>
              </a:rPr>
              <a:t>Kesimpulan</a:t>
            </a:r>
            <a:endParaRPr b="1" dirty="0" lang="en-ID">
              <a:latin typeface="Times New Roman" panose="02020603050405020304" pitchFamily="18" charset="0"/>
              <a:cs typeface="Times New Roman" panose="02020603050405020304" pitchFamily="18" charset="0"/>
            </a:endParaRPr>
          </a:p>
        </p:txBody>
      </p:sp>
      <p:sp>
        <p:nvSpPr>
          <p:cNvPr id="1048625" name="Content Placeholder 2"/>
          <p:cNvSpPr>
            <a:spLocks noGrp="1"/>
          </p:cNvSpPr>
          <p:nvPr>
            <p:ph idx="1"/>
          </p:nvPr>
        </p:nvSpPr>
        <p:spPr>
          <a:xfrm>
            <a:off x="194365" y="1892299"/>
            <a:ext cx="11830877" cy="3755993"/>
          </a:xfrm>
        </p:spPr>
        <p:txBody>
          <a:bodyPr>
            <a:normAutofit/>
          </a:bodyPr>
          <a:p>
            <a:pPr algn="just" indent="342900" marL="0" marR="0">
              <a:lnSpc>
                <a:spcPct val="100000"/>
              </a:lnSpc>
              <a:spcBef>
                <a:spcPts val="0"/>
              </a:spcBef>
              <a:spcAft>
                <a:spcPts val="0"/>
              </a:spcAft>
              <a:buNone/>
            </a:pPr>
            <a:r>
              <a:rPr dirty="0" sz="2000" lang="en-US" err="1">
                <a:latin typeface="Times New Roman" panose="02020603050405020304" pitchFamily="18" charset="0"/>
                <a:ea typeface="SimSun" panose="02010600030101010101" pitchFamily="2" charset="-122"/>
                <a:cs typeface="Times New Roman" panose="02020603050405020304" pitchFamily="18" charset="0"/>
              </a:rPr>
              <a:t>Berdasarkan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pemaparan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hasil</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pembahasan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diatas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peran</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dalam</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pembelajaran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berbasis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lingkungan</a:t>
            </a:r>
            <a:r>
              <a:rPr dirty="0" sz="2000" lang="en-US">
                <a:latin typeface="Times New Roman" panose="02020603050405020304" pitchFamily="18" charset="0"/>
                <a:ea typeface="SimSun" panose="02010600030101010101" pitchFamily="2" charset="-122"/>
                <a:cs typeface="Times New Roman" panose="02020603050405020304" pitchFamily="18" charset="0"/>
              </a:rPr>
              <a:t> di SD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Muhammadiyah</a:t>
            </a:r>
            <a:r>
              <a:rPr dirty="0" sz="2000" lang="en-US">
                <a:latin typeface="Times New Roman" panose="02020603050405020304" pitchFamily="18" charset="0"/>
                <a:ea typeface="SimSun" panose="02010600030101010101" pitchFamily="2" charset="-122"/>
                <a:cs typeface="Times New Roman" panose="02020603050405020304" pitchFamily="18" charset="0"/>
              </a:rPr>
              <a:t> 1 </a:t>
            </a:r>
            <a:r>
              <a:rPr dirty="0" sz="2000" lang="en-US" err="1">
                <a:latin typeface="Times New Roman" panose="02020603050405020304" pitchFamily="18" charset="0"/>
                <a:ea typeface="SimSun" panose="02010600030101010101" pitchFamily="2" charset="-122"/>
                <a:cs typeface="Times New Roman" panose="02020603050405020304" pitchFamily="18" charset="0"/>
              </a:rPr>
              <a:t>Candi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diperinci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dalam</a:t>
            </a:r>
            <a:r>
              <a:rPr dirty="0" sz="2000" lang="en-US">
                <a:latin typeface="Times New Roman" panose="02020603050405020304" pitchFamily="18" charset="0"/>
                <a:ea typeface="SimSun" panose="02010600030101010101" pitchFamily="2" charset="-122"/>
                <a:cs typeface="Times New Roman" panose="02020603050405020304" pitchFamily="18" charset="0"/>
              </a:rPr>
              <a:t> 7 </a:t>
            </a:r>
            <a:r>
              <a:rPr dirty="0" sz="2000" lang="en-US" err="1">
                <a:latin typeface="Times New Roman" panose="02020603050405020304" pitchFamily="18" charset="0"/>
                <a:ea typeface="SimSun" panose="02010600030101010101" pitchFamily="2" charset="-122"/>
                <a:cs typeface="Times New Roman" panose="02020603050405020304" pitchFamily="18" charset="0"/>
              </a:rPr>
              <a:t>aspek</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sumber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menyediakan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sumber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berbasis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lingkungan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meliputi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silabus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kurikulum</a:t>
            </a:r>
            <a:r>
              <a:rPr dirty="0" sz="2000" lang="en-US">
                <a:latin typeface="Times New Roman" panose="02020603050405020304" pitchFamily="18" charset="0"/>
                <a:ea typeface="SimSun" panose="02010600030101010101" pitchFamily="2" charset="-122"/>
                <a:cs typeface="Times New Roman" panose="02020603050405020304" pitchFamily="18" charset="0"/>
              </a:rPr>
              <a:t>, RPP,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bahan</a:t>
            </a:r>
            <a:r>
              <a:rPr dirty="0" sz="2000" lang="en-US">
                <a:latin typeface="Times New Roman" panose="02020603050405020304" pitchFamily="18" charset="0"/>
                <a:ea typeface="SimSun" panose="02010600030101010101" pitchFamily="2" charset="-122"/>
                <a:cs typeface="Times New Roman" panose="02020603050405020304" pitchFamily="18" charset="0"/>
              </a:rPr>
              <a:t> ajar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sumber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fasilitas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pembelajaran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berbasis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lingkungan</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fasilitator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memberikan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kemudahan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kepada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seluruh</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peserta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didik</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pengelola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mengendalikan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menangani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kelas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seluruhnya</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demonstrator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menyampaikan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materi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pembelajaran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berbasis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lingkungan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baik</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pembimbing</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mengembangkan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potensi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murid</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atau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peserta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didik</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ke</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arah</a:t>
            </a:r>
            <a:r>
              <a:rPr dirty="0" sz="2000" lang="en-US">
                <a:latin typeface="Times New Roman" panose="02020603050405020304" pitchFamily="18" charset="0"/>
                <a:ea typeface="SimSun" panose="02010600030101010101" pitchFamily="2" charset="-122"/>
                <a:cs typeface="Times New Roman" panose="02020603050405020304" pitchFamily="18" charset="0"/>
              </a:rPr>
              <a:t> yang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lebih</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baik</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motivator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membangkitkan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motivasi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peserta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didik</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sehingga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dapat</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mencapai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tujuan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pembelajaran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berbasis</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lingkungan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dan</a:t>
            </a:r>
            <a:r>
              <a:rPr dirty="0" sz="2000" lang="en-US">
                <a:latin typeface="Times New Roman" panose="02020603050405020304" pitchFamily="18" charset="0"/>
                <a:ea typeface="SimSun" panose="02010600030101010101" pitchFamily="2" charset="-122"/>
                <a:cs typeface="Times New Roman" panose="02020603050405020304" pitchFamily="18" charset="0"/>
              </a:rPr>
              <a:t> Guru </a:t>
            </a:r>
            <a:r>
              <a:rPr dirty="0" sz="2000" lang="en-US" err="1">
                <a:latin typeface="Times New Roman" panose="02020603050405020304" pitchFamily="18" charset="0"/>
                <a:ea typeface="SimSun" panose="02010600030101010101" pitchFamily="2" charset="-122"/>
                <a:cs typeface="Times New Roman" panose="02020603050405020304" pitchFamily="18" charset="0"/>
              </a:rPr>
              <a:t>sebagai</a:t>
            </a:r>
            <a:r>
              <a:rPr dirty="0" sz="2000" lang="en-US">
                <a:latin typeface="Times New Roman" panose="02020603050405020304" pitchFamily="18" charset="0"/>
                <a:ea typeface="SimSun" panose="02010600030101010101" pitchFamily="2" charset="-122"/>
                <a:cs typeface="Times New Roman" panose="02020603050405020304" pitchFamily="18" charset="0"/>
              </a:rPr>
              <a:t> evaluator </a:t>
            </a:r>
            <a:r>
              <a:rPr dirty="0" sz="2000" lang="en-US" err="1">
                <a:latin typeface="Times New Roman" panose="02020603050405020304" pitchFamily="18" charset="0"/>
                <a:ea typeface="SimSun" panose="02010600030101010101" pitchFamily="2" charset="-122"/>
                <a:cs typeface="Times New Roman" panose="02020603050405020304" pitchFamily="18" charset="0"/>
              </a:rPr>
              <a:t>yaitu</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dengan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menganalisa</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dan</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menilai</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keberhasilan</a:t>
            </a:r>
            <a:r>
              <a:rPr dirty="0" sz="2000" lang="en-US">
                <a:latin typeface="Times New Roman" panose="02020603050405020304" pitchFamily="18" charset="0"/>
                <a:ea typeface="SimSun" panose="02010600030101010101" pitchFamily="2" charset="-122"/>
                <a:cs typeface="Times New Roman" panose="02020603050405020304" pitchFamily="18" charset="0"/>
              </a:rPr>
              <a:t> proses </a:t>
            </a:r>
            <a:r>
              <a:rPr dirty="0" sz="2000" lang="en-US" err="1">
                <a:latin typeface="Times New Roman" panose="02020603050405020304" pitchFamily="18" charset="0"/>
                <a:ea typeface="SimSun" panose="02010600030101010101" pitchFamily="2" charset="-122"/>
                <a:cs typeface="Times New Roman" panose="02020603050405020304" pitchFamily="18" charset="0"/>
              </a:rPr>
              <a:t>belajar</a:t>
            </a:r>
            <a:r>
              <a:rPr dirty="0" sz="2000" lang="en-US">
                <a:latin typeface="Times New Roman" panose="02020603050405020304" pitchFamily="18" charset="0"/>
                <a:ea typeface="SimSun" panose="02010600030101010101" pitchFamily="2" charset="-122"/>
                <a:cs typeface="Times New Roman" panose="02020603050405020304" pitchFamily="18" charset="0"/>
              </a:rPr>
              <a:t> </a:t>
            </a:r>
            <a:r>
              <a:rPr dirty="0" sz="2000" lang="en-US" err="1">
                <a:latin typeface="Times New Roman" panose="02020603050405020304" pitchFamily="18" charset="0"/>
                <a:ea typeface="SimSun" panose="02010600030101010101" pitchFamily="2" charset="-122"/>
                <a:cs typeface="Times New Roman" panose="02020603050405020304" pitchFamily="18" charset="0"/>
              </a:rPr>
              <a:t>mengajar</a:t>
            </a:r>
            <a:endParaRPr dirty="0" sz="2000" lang="en-US">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2097183" name="Picture 3"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pic>
        <p:nvPicPr>
          <p:cNvPr id="2097184"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94365" y="113336"/>
            <a:ext cx="1028890" cy="1028890"/>
          </a:xfrm>
          <a:prstGeom prst="rect"/>
          <a:noFill/>
          <a:ln>
            <a:noFill/>
          </a:ln>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34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631" name="Content Placeholder 4"/>
          <p:cNvSpPr>
            <a:spLocks noGrp="1"/>
          </p:cNvSpPr>
          <p:nvPr>
            <p:ph idx="1"/>
          </p:nvPr>
        </p:nvSpPr>
        <p:spPr/>
        <p:txBody>
          <a:bodyPr>
            <a:normAutofit/>
          </a:bodyPr>
          <a:p>
            <a:pPr algn="ctr" indent="0" marL="0">
              <a:buNone/>
            </a:pPr>
            <a:endParaRPr b="1" dirty="0" sz="4400" lang="id-ID">
              <a:latin typeface="Times New Roman" pitchFamily="18" charset="0"/>
              <a:cs typeface="Times New Roman" pitchFamily="18" charset="0"/>
            </a:endParaRPr>
          </a:p>
          <a:p>
            <a:pPr algn="ctr" indent="0" marL="0">
              <a:buNone/>
            </a:pPr>
            <a:endParaRPr b="1" dirty="0" sz="4400" lang="id-ID">
              <a:latin typeface="Times New Roman" pitchFamily="18" charset="0"/>
              <a:cs typeface="Times New Roman" pitchFamily="18" charset="0"/>
            </a:endParaRPr>
          </a:p>
          <a:p>
            <a:pPr algn="ctr" indent="0" marL="0">
              <a:buNone/>
            </a:pPr>
            <a:r>
              <a:rPr b="1" dirty="0" sz="4400" lang="id-ID">
                <a:latin typeface="Times New Roman" pitchFamily="18" charset="0"/>
                <a:cs typeface="Times New Roman" pitchFamily="18" charset="0"/>
              </a:rPr>
              <a:t>Sekian</a:t>
            </a:r>
            <a:br>
              <a:rPr b="1" dirty="0" sz="4400" lang="id-ID">
                <a:latin typeface="Times New Roman" pitchFamily="18" charset="0"/>
                <a:cs typeface="Times New Roman" pitchFamily="18" charset="0"/>
              </a:rPr>
            </a:br>
            <a:r>
              <a:rPr b="1" dirty="0" sz="4400" lang="id-ID">
                <a:latin typeface="Times New Roman" pitchFamily="18" charset="0"/>
                <a:cs typeface="Times New Roman" pitchFamily="18" charset="0"/>
              </a:rPr>
              <a:t>Terima Kasih</a:t>
            </a:r>
            <a:endParaRPr dirty="0" sz="4400" lang="id-ID"/>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596" name="Title 7"/>
          <p:cNvSpPr>
            <a:spLocks noGrp="1"/>
          </p:cNvSpPr>
          <p:nvPr>
            <p:ph type="title"/>
          </p:nvPr>
        </p:nvSpPr>
        <p:spPr>
          <a:xfrm>
            <a:off x="166758" y="113336"/>
            <a:ext cx="11830877" cy="1042123"/>
          </a:xfrm>
        </p:spPr>
        <p:txBody>
          <a:bodyPr/>
          <a:p>
            <a:r>
              <a:rPr b="1" dirty="0" lang="id-ID">
                <a:latin typeface="Times New Roman" pitchFamily="18" charset="0"/>
                <a:cs typeface="Times New Roman" panose="02020603050405020304" pitchFamily="18" charset="0"/>
              </a:rPr>
              <a:t>Latar Belakang</a:t>
            </a:r>
          </a:p>
        </p:txBody>
      </p:sp>
      <p:pic>
        <p:nvPicPr>
          <p:cNvPr id="2097156"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57"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
        <p:nvSpPr>
          <p:cNvPr id="1048597" name="Rectangle 1"/>
          <p:cNvSpPr/>
          <p:nvPr/>
        </p:nvSpPr>
        <p:spPr>
          <a:xfrm>
            <a:off x="354841" y="1352351"/>
            <a:ext cx="11511397" cy="4917440"/>
          </a:xfrm>
          <a:prstGeom prst="rect"/>
        </p:spPr>
        <p:txBody>
          <a:bodyPr wrap="square">
            <a:spAutoFit/>
          </a:bodyPr>
          <a:p>
            <a:pPr algn="just"/>
            <a:r>
              <a:rPr dirty="0" sz="1700" lang="id-ID">
                <a:latin typeface="Times New Roman" pitchFamily="18" charset="0"/>
                <a:cs typeface="Times New Roman" pitchFamily="18" charset="0"/>
              </a:rPr>
              <a:t>Guru merupakan salah satu sosok penting yang ada dalam proses pertumbuhan dan perkembangan anak di sekolah. Guru memiliki banyak peran dalam pendidikan, diantaranya: guru sebagai pendidik, pembimbing, model, teladan, motivator, inisiator, fasilitator, dan transformator, </a:t>
            </a:r>
            <a:r>
              <a:rPr dirty="0" sz="1700" lang="id-ID" smtClean="0">
                <a:latin typeface="Times New Roman" pitchFamily="18" charset="0"/>
                <a:cs typeface="Times New Roman" pitchFamily="18" charset="0"/>
              </a:rPr>
              <a:t>dll. Secara </a:t>
            </a:r>
            <a:r>
              <a:rPr dirty="0" sz="1700" lang="id-ID">
                <a:latin typeface="Times New Roman" pitchFamily="18" charset="0"/>
                <a:cs typeface="Times New Roman" pitchFamily="18" charset="0"/>
              </a:rPr>
              <a:t>formal pendidikan lingkungan hidup menjadi salah satu alternatif yang rasional untuk memasukkan pendidikan lingkungan ke dalam kurikulum. Pendidikan lingkungan hidup merupakan salah satu faktor penting dalam keberhasilan dalam pengelolaan lingkungan hidup dan juga menjadi sarana yang sangat penting dalam menghasilkan sumber daya manusia yang dapat melaksanakan prinsip pembangunan berkelanjutan. Penanaman karakter peduli lingkungan di nilai penting dikembangkan sedini mungkin. Sekolah dasar merupakan jenjang pendidikan yang tepat sebagai penanaman karakter peduli lingkungan, sebab sekolah dasar merupakan jenjang pendidikan pertama yang di tempuh siswa secara formal pemberian pengalaman pada siswa dimasa kecil berdampak kuat pada perkembangan siswa pada jenjang selanjutnya. Artinya penanaman pendidikan lingkungan hidup pada siswa usia sekolah dasar di nilai sangat </a:t>
            </a:r>
            <a:r>
              <a:rPr dirty="0" sz="1700" lang="id-ID" smtClean="0">
                <a:latin typeface="Times New Roman" pitchFamily="18" charset="0"/>
                <a:cs typeface="Times New Roman" pitchFamily="18" charset="0"/>
              </a:rPr>
              <a:t>penting. Proses </a:t>
            </a:r>
            <a:r>
              <a:rPr dirty="0" sz="1700" lang="id-ID">
                <a:latin typeface="Times New Roman" pitchFamily="18" charset="0"/>
                <a:cs typeface="Times New Roman" pitchFamily="18" charset="0"/>
              </a:rPr>
              <a:t>pembelajaran di luar kelas bertujuan memudahkan murid untuk belajar menggunakan media yang konkret dalam kehidupan sehari hari dan mengenalkan lingkungan alam sekitarnya sebagai media pembelajaran, juga menanamkan kecintaan terhadap alam kepada murid. Karena tujuan pembelajaran bukan hanya pada ranah kognitif tapi juga afektif dan psikomotor, pendekatan lingkungan merupakan pendekatan pembelajaran yang berusaha untuk meningkatkan keterlibatan siswa melalui pendayagunaan lingkungan sebagai sumber belajar. Pembelajaran berbasis lingkungan dilaksanakan dengan melibatkan siswa untuk menyatu dengan alam dan melakukan berbagai aktivitas pembelajaran yang mengarah pada terwujudnya perilaku siswa peduli terhadap lingkungan melalui tahap pemahaman, penyadaran, perhatian, tanggung jawab, dan tingkah laku </a:t>
            </a:r>
            <a:r>
              <a:rPr dirty="0" sz="1700" lang="id-ID" smtClean="0">
                <a:latin typeface="Times New Roman" pitchFamily="18" charset="0"/>
                <a:cs typeface="Times New Roman" pitchFamily="18" charset="0"/>
              </a:rPr>
              <a:t>.</a:t>
            </a:r>
            <a:endParaRPr dirty="0" sz="1700" lang="id-ID">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1500">
        <p:split orient="ver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598" name="Title 1"/>
          <p:cNvSpPr>
            <a:spLocks noGrp="1"/>
          </p:cNvSpPr>
          <p:nvPr>
            <p:ph type="title"/>
          </p:nvPr>
        </p:nvSpPr>
        <p:spPr/>
        <p:txBody>
          <a:bodyPr/>
          <a:p>
            <a:r>
              <a:rPr b="1" dirty="0" lang="id-ID" smtClean="0">
                <a:latin typeface="Times New Roman" pitchFamily="18" charset="0"/>
                <a:cs typeface="Times New Roman" pitchFamily="18" charset="0"/>
              </a:rPr>
              <a:t>Fokus Penelitian</a:t>
            </a:r>
            <a:endParaRPr dirty="0" lang="id-ID"/>
          </a:p>
        </p:txBody>
      </p:sp>
      <p:sp>
        <p:nvSpPr>
          <p:cNvPr id="1048599" name="Content Placeholder 2"/>
          <p:cNvSpPr>
            <a:spLocks noGrp="1"/>
          </p:cNvSpPr>
          <p:nvPr>
            <p:ph idx="1"/>
          </p:nvPr>
        </p:nvSpPr>
        <p:spPr>
          <a:xfrm>
            <a:off x="464021" y="1612467"/>
            <a:ext cx="10887773" cy="3222975"/>
          </a:xfrm>
        </p:spPr>
        <p:txBody>
          <a:bodyPr>
            <a:noAutofit/>
          </a:bodyPr>
          <a:p>
            <a:pPr algn="just" indent="-342900" lvl="0" marL="342900">
              <a:lnSpc>
                <a:spcPct val="100000"/>
              </a:lnSpc>
              <a:spcAft>
                <a:spcPts val="1000"/>
              </a:spcAft>
              <a:buFont typeface="+mj-lt"/>
              <a:buAutoNum type="arabicPeriod"/>
              <a:tabLst>
                <a:tab algn="l" pos="1781175"/>
              </a:tabLst>
            </a:pPr>
            <a:r>
              <a:rPr dirty="0" sz="1800" lang="en-US" err="1">
                <a:latin typeface="Times New Roman"/>
                <a:ea typeface="Calibri"/>
                <a:cs typeface="Times New Roman"/>
              </a:rPr>
              <a:t>Berdasarkan</a:t>
            </a:r>
            <a:r>
              <a:rPr dirty="0" sz="1800" lang="en-US">
                <a:latin typeface="Times New Roman"/>
                <a:ea typeface="Calibri"/>
                <a:cs typeface="Times New Roman"/>
              </a:rPr>
              <a:t> </a:t>
            </a:r>
            <a:r>
              <a:rPr dirty="0" sz="1800" lang="en-US" err="1">
                <a:latin typeface="Times New Roman"/>
                <a:ea typeface="Calibri"/>
                <a:cs typeface="Times New Roman"/>
              </a:rPr>
              <a:t>uraian</a:t>
            </a:r>
            <a:r>
              <a:rPr dirty="0" sz="1800" lang="en-US">
                <a:latin typeface="Times New Roman"/>
                <a:ea typeface="Calibri"/>
                <a:cs typeface="Times New Roman"/>
              </a:rPr>
              <a:t> </a:t>
            </a:r>
            <a:r>
              <a:rPr dirty="0" sz="1800" lang="en-US" err="1">
                <a:latin typeface="Times New Roman"/>
                <a:ea typeface="Calibri"/>
                <a:cs typeface="Times New Roman"/>
              </a:rPr>
              <a:t>pada</a:t>
            </a:r>
            <a:r>
              <a:rPr dirty="0" sz="1800" lang="en-US">
                <a:latin typeface="Times New Roman"/>
                <a:ea typeface="Calibri"/>
                <a:cs typeface="Times New Roman"/>
              </a:rPr>
              <a:t> </a:t>
            </a:r>
            <a:r>
              <a:rPr dirty="0" sz="1800" lang="en-US" err="1">
                <a:latin typeface="Times New Roman"/>
                <a:ea typeface="Calibri"/>
                <a:cs typeface="Times New Roman"/>
              </a:rPr>
              <a:t>latar</a:t>
            </a:r>
            <a:r>
              <a:rPr dirty="0" sz="1800" lang="en-US">
                <a:latin typeface="Times New Roman"/>
                <a:ea typeface="Calibri"/>
                <a:cs typeface="Times New Roman"/>
              </a:rPr>
              <a:t> </a:t>
            </a:r>
            <a:r>
              <a:rPr dirty="0" sz="1800" lang="en-US" err="1">
                <a:latin typeface="Times New Roman"/>
                <a:ea typeface="Calibri"/>
                <a:cs typeface="Times New Roman"/>
              </a:rPr>
              <a:t>belakang</a:t>
            </a:r>
            <a:r>
              <a:rPr dirty="0" sz="1800" lang="en-US">
                <a:latin typeface="Times New Roman"/>
                <a:ea typeface="Calibri"/>
                <a:cs typeface="Times New Roman"/>
              </a:rPr>
              <a:t> </a:t>
            </a:r>
            <a:r>
              <a:rPr dirty="0" sz="1800" lang="en-US" err="1">
                <a:latin typeface="Times New Roman"/>
                <a:ea typeface="Calibri"/>
                <a:cs typeface="Times New Roman"/>
              </a:rPr>
              <a:t>permasalahan</a:t>
            </a:r>
            <a:r>
              <a:rPr dirty="0" sz="1800" lang="en-US">
                <a:latin typeface="Times New Roman"/>
                <a:ea typeface="Calibri"/>
                <a:cs typeface="Times New Roman"/>
              </a:rPr>
              <a:t> </a:t>
            </a:r>
            <a:r>
              <a:rPr dirty="0" sz="1800" lang="en-US" err="1">
                <a:latin typeface="Times New Roman"/>
                <a:ea typeface="Calibri"/>
                <a:cs typeface="Times New Roman"/>
              </a:rPr>
              <a:t>diatas</a:t>
            </a:r>
            <a:r>
              <a:rPr dirty="0" sz="1800" lang="en-US">
                <a:latin typeface="Times New Roman"/>
                <a:ea typeface="Calibri"/>
                <a:cs typeface="Times New Roman"/>
              </a:rPr>
              <a:t>, </a:t>
            </a:r>
            <a:r>
              <a:rPr dirty="0" sz="1800" lang="en-US" err="1">
                <a:latin typeface="Times New Roman"/>
                <a:ea typeface="Calibri"/>
                <a:cs typeface="Times New Roman"/>
              </a:rPr>
              <a:t>fokus</a:t>
            </a:r>
            <a:r>
              <a:rPr dirty="0" sz="1800" lang="en-US">
                <a:latin typeface="Times New Roman"/>
                <a:ea typeface="Calibri"/>
                <a:cs typeface="Times New Roman"/>
              </a:rPr>
              <a:t> </a:t>
            </a:r>
            <a:r>
              <a:rPr dirty="0" sz="1800" lang="en-US" err="1">
                <a:latin typeface="Times New Roman"/>
                <a:ea typeface="Calibri"/>
                <a:cs typeface="Times New Roman"/>
              </a:rPr>
              <a:t>penelitian</a:t>
            </a:r>
            <a:r>
              <a:rPr dirty="0" sz="1800" lang="en-US">
                <a:latin typeface="Times New Roman"/>
                <a:ea typeface="Calibri"/>
                <a:cs typeface="Times New Roman"/>
              </a:rPr>
              <a:t> </a:t>
            </a:r>
            <a:r>
              <a:rPr dirty="0" sz="1800" lang="en-US" err="1">
                <a:latin typeface="Times New Roman"/>
                <a:ea typeface="Calibri"/>
                <a:cs typeface="Times New Roman"/>
              </a:rPr>
              <a:t>yaitu</a:t>
            </a:r>
            <a:r>
              <a:rPr dirty="0" sz="1800" lang="en-US">
                <a:latin typeface="Times New Roman"/>
                <a:ea typeface="Calibri"/>
                <a:cs typeface="Times New Roman"/>
              </a:rPr>
              <a:t> </a:t>
            </a:r>
            <a:r>
              <a:rPr dirty="0" sz="1800" lang="en-US" err="1">
                <a:latin typeface="Times New Roman"/>
                <a:ea typeface="Calibri"/>
                <a:cs typeface="Times New Roman"/>
              </a:rPr>
              <a:t>pada</a:t>
            </a:r>
            <a:r>
              <a:rPr dirty="0" sz="1800" lang="en-US">
                <a:latin typeface="Times New Roman"/>
                <a:ea typeface="Calibri"/>
                <a:cs typeface="Times New Roman"/>
              </a:rPr>
              <a:t> guru </a:t>
            </a:r>
            <a:r>
              <a:rPr dirty="0" sz="1800" lang="en-US" err="1">
                <a:latin typeface="Times New Roman"/>
                <a:ea typeface="Calibri"/>
                <a:cs typeface="Times New Roman"/>
              </a:rPr>
              <a:t>kelas</a:t>
            </a:r>
            <a:r>
              <a:rPr dirty="0" sz="1800" lang="en-US">
                <a:latin typeface="Times New Roman"/>
                <a:ea typeface="Calibri"/>
                <a:cs typeface="Times New Roman"/>
              </a:rPr>
              <a:t> IV </a:t>
            </a:r>
            <a:r>
              <a:rPr dirty="0" sz="1800" lang="en-US" err="1">
                <a:latin typeface="Times New Roman"/>
                <a:ea typeface="Calibri"/>
                <a:cs typeface="Times New Roman"/>
              </a:rPr>
              <a:t>dan</a:t>
            </a:r>
            <a:r>
              <a:rPr dirty="0" sz="1800" lang="en-US">
                <a:latin typeface="Times New Roman"/>
                <a:ea typeface="Calibri"/>
                <a:cs typeface="Times New Roman"/>
              </a:rPr>
              <a:t> </a:t>
            </a:r>
            <a:r>
              <a:rPr dirty="0" sz="1800" lang="en-US" err="1">
                <a:latin typeface="Times New Roman"/>
                <a:ea typeface="Calibri"/>
                <a:cs typeface="Times New Roman"/>
              </a:rPr>
              <a:t>siswa</a:t>
            </a:r>
            <a:r>
              <a:rPr dirty="0" sz="1800" lang="en-US">
                <a:latin typeface="Times New Roman"/>
                <a:ea typeface="Calibri"/>
                <a:cs typeface="Times New Roman"/>
              </a:rPr>
              <a:t> </a:t>
            </a:r>
            <a:r>
              <a:rPr dirty="0" sz="1800" lang="en-US" err="1">
                <a:latin typeface="Times New Roman"/>
                <a:ea typeface="Calibri"/>
                <a:cs typeface="Times New Roman"/>
              </a:rPr>
              <a:t>dalam</a:t>
            </a:r>
            <a:r>
              <a:rPr dirty="0" sz="1800" lang="en-US">
                <a:latin typeface="Times New Roman"/>
                <a:ea typeface="Calibri"/>
                <a:cs typeface="Times New Roman"/>
              </a:rPr>
              <a:t> </a:t>
            </a:r>
            <a:r>
              <a:rPr dirty="0" sz="1800" lang="en-US" err="1">
                <a:latin typeface="Times New Roman"/>
                <a:ea typeface="Calibri"/>
                <a:cs typeface="Times New Roman"/>
              </a:rPr>
              <a:t>pembelajaran</a:t>
            </a:r>
            <a:r>
              <a:rPr dirty="0" sz="1800" lang="en-US">
                <a:latin typeface="Times New Roman"/>
                <a:ea typeface="Calibri"/>
                <a:cs typeface="Times New Roman"/>
              </a:rPr>
              <a:t> </a:t>
            </a:r>
            <a:r>
              <a:rPr dirty="0" sz="1800" lang="en-US" err="1">
                <a:latin typeface="Times New Roman"/>
                <a:ea typeface="Calibri"/>
                <a:cs typeface="Times New Roman"/>
              </a:rPr>
              <a:t>berbasis</a:t>
            </a:r>
            <a:r>
              <a:rPr dirty="0" sz="1800" lang="en-US">
                <a:latin typeface="Times New Roman"/>
                <a:ea typeface="Calibri"/>
                <a:cs typeface="Times New Roman"/>
              </a:rPr>
              <a:t> </a:t>
            </a:r>
            <a:r>
              <a:rPr dirty="0" sz="1800" lang="en-US" err="1">
                <a:latin typeface="Times New Roman"/>
                <a:ea typeface="Calibri"/>
                <a:cs typeface="Times New Roman"/>
              </a:rPr>
              <a:t>lingkungan</a:t>
            </a:r>
            <a:r>
              <a:rPr dirty="0" sz="1800" lang="en-US">
                <a:latin typeface="Times New Roman"/>
                <a:ea typeface="Calibri"/>
                <a:cs typeface="Times New Roman"/>
              </a:rPr>
              <a:t> di SD </a:t>
            </a:r>
            <a:r>
              <a:rPr dirty="0" sz="1800" lang="en-US" err="1">
                <a:latin typeface="Times New Roman"/>
                <a:ea typeface="Calibri"/>
                <a:cs typeface="Times New Roman"/>
              </a:rPr>
              <a:t>Muhammadiyah</a:t>
            </a:r>
            <a:r>
              <a:rPr dirty="0" sz="1800" lang="en-US">
                <a:latin typeface="Times New Roman"/>
                <a:ea typeface="Calibri"/>
                <a:cs typeface="Times New Roman"/>
              </a:rPr>
              <a:t> 1 </a:t>
            </a:r>
            <a:r>
              <a:rPr dirty="0" sz="1800" lang="en-US" err="1">
                <a:latin typeface="Times New Roman"/>
                <a:ea typeface="Calibri"/>
                <a:cs typeface="Times New Roman"/>
              </a:rPr>
              <a:t>Candi</a:t>
            </a:r>
            <a:endParaRPr dirty="0" sz="1800" lang="en-US">
              <a:latin typeface="Times New Roman"/>
              <a:ea typeface="Calibri"/>
              <a:cs typeface="Times New Roman"/>
            </a:endParaRPr>
          </a:p>
        </p:txBody>
      </p:sp>
      <p:pic>
        <p:nvPicPr>
          <p:cNvPr id="2097158" name="Picture 3"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59"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1100">
        <p14:switch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sp>
        <p:nvSpPr>
          <p:cNvPr id="1048600" name="Title 1"/>
          <p:cNvSpPr>
            <a:spLocks noGrp="1"/>
          </p:cNvSpPr>
          <p:nvPr>
            <p:ph type="title"/>
          </p:nvPr>
        </p:nvSpPr>
        <p:spPr/>
        <p:txBody>
          <a:bodyPr>
            <a:normAutofit/>
          </a:bodyPr>
          <a:p>
            <a:r>
              <a:rPr b="1" dirty="0" lang="id-ID">
                <a:latin typeface="Times New Roman" pitchFamily="18" charset="0"/>
                <a:cs typeface="Times New Roman" pitchFamily="18" charset="0"/>
              </a:rPr>
              <a:t>Tujuan Penelitian</a:t>
            </a:r>
            <a:endParaRPr dirty="0" lang="id-ID"/>
          </a:p>
        </p:txBody>
      </p:sp>
      <p:sp>
        <p:nvSpPr>
          <p:cNvPr id="1048601" name="Content Placeholder 2"/>
          <p:cNvSpPr>
            <a:spLocks noGrp="1"/>
          </p:cNvSpPr>
          <p:nvPr>
            <p:ph idx="1"/>
          </p:nvPr>
        </p:nvSpPr>
        <p:spPr>
          <a:xfrm>
            <a:off x="381701" y="1774208"/>
            <a:ext cx="10970093" cy="3940108"/>
          </a:xfrm>
        </p:spPr>
        <p:txBody>
          <a:bodyPr>
            <a:noAutofit/>
          </a:bodyPr>
          <a:p>
            <a:pPr algn="just" indent="-342900" lvl="0" marL="342900" marR="0">
              <a:lnSpc>
                <a:spcPct val="100000"/>
              </a:lnSpc>
              <a:spcBef>
                <a:spcPts val="0"/>
              </a:spcBef>
              <a:spcAft>
                <a:spcPts val="800"/>
              </a:spcAft>
              <a:buFont typeface="+mj-lt"/>
              <a:buAutoNum type="arabicPeriod"/>
            </a:pPr>
            <a:r>
              <a:rPr dirty="0" sz="1800" lang="en-US" err="1" smtClean="0">
                <a:latin typeface="Times New Roman" panose="02020603050405020304" pitchFamily="18" charset="0"/>
                <a:ea typeface="Calibri" panose="020F0502020204030204" pitchFamily="34" charset="0"/>
              </a:rPr>
              <a:t>Untuk</a:t>
            </a:r>
            <a:r>
              <a:rPr dirty="0" sz="1800" lang="en-US" smtClean="0">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menganalisis</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dan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mendeskripsikan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peran</a:t>
            </a:r>
            <a:r>
              <a:rPr dirty="0" sz="1800" lang="en-US">
                <a:latin typeface="Times New Roman" panose="02020603050405020304" pitchFamily="18" charset="0"/>
                <a:ea typeface="Calibri" panose="020F0502020204030204" pitchFamily="34" charset="0"/>
              </a:rPr>
              <a:t> guru </a:t>
            </a:r>
            <a:r>
              <a:rPr dirty="0" sz="1800" lang="en-US" err="1">
                <a:latin typeface="Times New Roman" panose="02020603050405020304" pitchFamily="18" charset="0"/>
                <a:ea typeface="Calibri" panose="020F0502020204030204" pitchFamily="34" charset="0"/>
              </a:rPr>
              <a:t>dalam</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pembelajaran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berbasis</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lingkungan</a:t>
            </a:r>
            <a:r>
              <a:rPr dirty="0" sz="1800" lang="en-US">
                <a:latin typeface="Times New Roman" panose="02020603050405020304" pitchFamily="18" charset="0"/>
                <a:ea typeface="Calibri" panose="020F0502020204030204" pitchFamily="34" charset="0"/>
              </a:rPr>
              <a:t> di SD </a:t>
            </a:r>
            <a:r>
              <a:rPr dirty="0" sz="1800" lang="en-US" err="1">
                <a:latin typeface="Times New Roman" panose="02020603050405020304" pitchFamily="18" charset="0"/>
                <a:ea typeface="Calibri" panose="020F0502020204030204" pitchFamily="34" charset="0"/>
              </a:rPr>
              <a:t>Muhammadiyah</a:t>
            </a:r>
            <a:r>
              <a:rPr dirty="0" sz="1800" lang="en-US">
                <a:latin typeface="Times New Roman" panose="02020603050405020304" pitchFamily="18" charset="0"/>
                <a:ea typeface="Calibri" panose="020F0502020204030204" pitchFamily="34" charset="0"/>
              </a:rPr>
              <a:t> 1 </a:t>
            </a:r>
            <a:r>
              <a:rPr dirty="0" sz="1800" lang="en-US" err="1">
                <a:latin typeface="Times New Roman" panose="02020603050405020304" pitchFamily="18" charset="0"/>
                <a:ea typeface="Calibri" panose="020F0502020204030204" pitchFamily="34" charset="0"/>
              </a:rPr>
              <a:t>Candi</a:t>
            </a:r>
            <a:r>
              <a:rPr dirty="0" sz="1800" lang="en-US">
                <a:latin typeface="Times New Roman" panose="02020603050405020304" pitchFamily="18" charset="0"/>
                <a:ea typeface="Calibri" panose="020F0502020204030204" pitchFamily="34" charset="0"/>
              </a:rPr>
              <a:t>.</a:t>
            </a:r>
          </a:p>
          <a:p>
            <a:pPr algn="just" indent="-342900" lvl="0" marL="342900" marR="0">
              <a:lnSpc>
                <a:spcPct val="100000"/>
              </a:lnSpc>
              <a:spcBef>
                <a:spcPts val="0"/>
              </a:spcBef>
              <a:spcAft>
                <a:spcPts val="800"/>
              </a:spcAft>
              <a:buFont typeface="+mj-lt"/>
              <a:buAutoNum type="arabicPeriod"/>
            </a:pPr>
            <a:r>
              <a:rPr dirty="0" sz="1800" lang="en-US" err="1" smtClean="0">
                <a:latin typeface="Times New Roman" panose="02020603050405020304" pitchFamily="18" charset="0"/>
                <a:ea typeface="Calibri" panose="020F0502020204030204" pitchFamily="34" charset="0"/>
              </a:rPr>
              <a:t>Untuk</a:t>
            </a:r>
            <a:r>
              <a:rPr dirty="0" sz="1800" lang="en-US" smtClean="0">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menganalisis</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dan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mendeskripsikan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kendala</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peran</a:t>
            </a:r>
            <a:r>
              <a:rPr dirty="0" sz="1800" lang="en-US">
                <a:latin typeface="Times New Roman" panose="02020603050405020304" pitchFamily="18" charset="0"/>
                <a:ea typeface="Calibri" panose="020F0502020204030204" pitchFamily="34" charset="0"/>
              </a:rPr>
              <a:t> guru </a:t>
            </a:r>
            <a:r>
              <a:rPr dirty="0" sz="1800" lang="en-US" err="1">
                <a:latin typeface="Times New Roman" panose="02020603050405020304" pitchFamily="18" charset="0"/>
                <a:ea typeface="Calibri" panose="020F0502020204030204" pitchFamily="34" charset="0"/>
              </a:rPr>
              <a:t>dalam</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pembelajaran</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berbasis</a:t>
            </a:r>
            <a:r>
              <a:rPr dirty="0" sz="1800" lang="en-US">
                <a:latin typeface="Times New Roman" panose="02020603050405020304" pitchFamily="18" charset="0"/>
                <a:ea typeface="Calibri" panose="020F0502020204030204" pitchFamily="34" charset="0"/>
              </a:rPr>
              <a:t> </a:t>
            </a:r>
            <a:r>
              <a:rPr dirty="0" sz="1800" lang="en-US" err="1">
                <a:latin typeface="Times New Roman" panose="02020603050405020304" pitchFamily="18" charset="0"/>
                <a:ea typeface="Calibri" panose="020F0502020204030204" pitchFamily="34" charset="0"/>
              </a:rPr>
              <a:t>lingkungan</a:t>
            </a:r>
            <a:r>
              <a:rPr dirty="0" sz="1800" lang="en-US">
                <a:latin typeface="Times New Roman" panose="02020603050405020304" pitchFamily="18" charset="0"/>
                <a:ea typeface="Calibri" panose="020F0502020204030204" pitchFamily="34" charset="0"/>
              </a:rPr>
              <a:t> di SD </a:t>
            </a:r>
            <a:r>
              <a:rPr dirty="0" sz="1800" lang="en-US" err="1">
                <a:latin typeface="Times New Roman" panose="02020603050405020304" pitchFamily="18" charset="0"/>
                <a:ea typeface="Calibri" panose="020F0502020204030204" pitchFamily="34" charset="0"/>
              </a:rPr>
              <a:t>Muhammadiyah</a:t>
            </a:r>
            <a:r>
              <a:rPr dirty="0" sz="1800" lang="en-US">
                <a:latin typeface="Times New Roman" panose="02020603050405020304" pitchFamily="18" charset="0"/>
                <a:ea typeface="Calibri" panose="020F0502020204030204" pitchFamily="34" charset="0"/>
              </a:rPr>
              <a:t> 1 </a:t>
            </a:r>
            <a:r>
              <a:rPr dirty="0" sz="1800" lang="en-US" err="1" smtClean="0">
                <a:latin typeface="Times New Roman" panose="02020603050405020304" pitchFamily="18" charset="0"/>
                <a:ea typeface="Calibri" panose="020F0502020204030204" pitchFamily="34" charset="0"/>
              </a:rPr>
              <a:t>Candi</a:t>
            </a:r>
            <a:r>
              <a:rPr dirty="0" sz="1800" lang="id-ID" smtClean="0">
                <a:latin typeface="Times New Roman" panose="02020603050405020304" pitchFamily="18" charset="0"/>
                <a:ea typeface="Calibri" panose="020F0502020204030204" pitchFamily="34" charset="0"/>
              </a:rPr>
              <a:t>.</a:t>
            </a:r>
            <a:endParaRPr dirty="0" sz="1800" lang="en-US">
              <a:latin typeface="Times New Roman" panose="02020603050405020304" pitchFamily="18" charset="0"/>
              <a:ea typeface="Calibri" panose="020F0502020204030204" pitchFamily="34" charset="0"/>
            </a:endParaRPr>
          </a:p>
          <a:p>
            <a:pPr algn="just" indent="-342900" lvl="0" marL="342900" marR="0">
              <a:lnSpc>
                <a:spcPct val="100000"/>
              </a:lnSpc>
              <a:spcBef>
                <a:spcPts val="0"/>
              </a:spcBef>
              <a:spcAft>
                <a:spcPts val="800"/>
              </a:spcAft>
              <a:buFont typeface="+mj-lt"/>
              <a:buAutoNum type="arabicPeriod"/>
            </a:pPr>
            <a:endParaRPr dirty="0" sz="1800" lang="en-US">
              <a:latin typeface="Times New Roman" panose="02020603050405020304" pitchFamily="18" charset="0"/>
              <a:ea typeface="Calibri" panose="020F0502020204030204" pitchFamily="34" charset="0"/>
            </a:endParaRPr>
          </a:p>
        </p:txBody>
      </p:sp>
      <p:pic>
        <p:nvPicPr>
          <p:cNvPr id="2097160" name="Picture 3"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61"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Tree>
  </p:cSld>
  <p:clrMapOvr>
    <a:masterClrMapping/>
  </p:clrMapOvr>
  <mc:AlternateContent xmlns:mc="http://schemas.openxmlformats.org/markup-compatibility/2006">
    <mc:Choice xmlns:p14="http://schemas.microsoft.com/office/powerpoint/2010/main" Requires="p14">
      <p:transition xmlns:p14="http://schemas.microsoft.com/office/powerpoint/2010/main" spd="slow" p14:dur="3000">
        <p14:shred/>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02" name="Title 1"/>
          <p:cNvSpPr>
            <a:spLocks noGrp="1"/>
          </p:cNvSpPr>
          <p:nvPr>
            <p:ph type="title"/>
          </p:nvPr>
        </p:nvSpPr>
        <p:spPr/>
        <p:txBody>
          <a:bodyPr/>
          <a:p>
            <a:r>
              <a:rPr b="1" dirty="0" lang="id-ID">
                <a:latin typeface="Times New Roman" pitchFamily="18" charset="0"/>
                <a:cs typeface="Times New Roman" pitchFamily="18" charset="0"/>
              </a:rPr>
              <a:t>Kerangka Konseptual</a:t>
            </a:r>
          </a:p>
        </p:txBody>
      </p:sp>
      <p:pic>
        <p:nvPicPr>
          <p:cNvPr id="2097162"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63" name="Picture 6"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pic>
        <p:nvPicPr>
          <p:cNvPr id="2097164" name="Picture 2"/>
          <p:cNvPicPr>
            <a:picLocks noChangeAspect="1" noChangeArrowheads="1"/>
          </p:cNvPicPr>
          <p:nvPr/>
        </p:nvPicPr>
        <p:blipFill>
          <a:blip xmlns:r="http://schemas.openxmlformats.org/officeDocument/2006/relationships" r:embed="rId2">
            <a:clrChange>
              <a:clrFrom>
                <a:srgbClr val="FFFFFF"/>
              </a:clrFrom>
              <a:clrTo>
                <a:srgbClr val="FFFFFF">
                  <a:alpha val="0"/>
                </a:srgbClr>
              </a:clrTo>
            </a:clrChange>
          </a:blip>
          <a:srcRect/>
          <a:stretch>
            <a:fillRect/>
          </a:stretch>
        </p:blipFill>
        <p:spPr bwMode="auto">
          <a:xfrm>
            <a:off x="4003699" y="1021939"/>
            <a:ext cx="4266843" cy="5371203"/>
          </a:xfrm>
          <a:prstGeom prst="rect"/>
          <a:noFill/>
          <a:ln>
            <a:noFill/>
          </a:ln>
          <a:effectLst/>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a:off x="0" y="0"/>
          <a:ext cx="0" cy="0"/>
          <a:chOff x="0" y="0"/>
          <a:chExt cx="0" cy="0"/>
        </a:xfrm>
      </p:grpSpPr>
      <p:sp>
        <p:nvSpPr>
          <p:cNvPr id="1048603" name="Title 1"/>
          <p:cNvSpPr>
            <a:spLocks noGrp="1"/>
          </p:cNvSpPr>
          <p:nvPr>
            <p:ph type="title"/>
          </p:nvPr>
        </p:nvSpPr>
        <p:spPr/>
        <p:txBody>
          <a:bodyPr>
            <a:normAutofit/>
          </a:bodyPr>
          <a:p>
            <a:r>
              <a:rPr b="1" dirty="0" lang="en-US">
                <a:latin typeface="Times New Roman" pitchFamily="18" charset="0"/>
                <a:cs typeface="Times New Roman" pitchFamily="18" charset="0"/>
              </a:rPr>
              <a:t>METODE PENELITIAN</a:t>
            </a:r>
            <a:endParaRPr dirty="0" lang="id-ID"/>
          </a:p>
        </p:txBody>
      </p:sp>
      <p:pic>
        <p:nvPicPr>
          <p:cNvPr id="2097165" name="Picture 8"/>
          <p:cNvPicPr>
            <a:picLocks noChangeAspect="1" noChangeArrowheads="1"/>
          </p:cNvPicPr>
          <p:nvPr/>
        </p:nvPicPr>
        <p:blipFill>
          <a:blip xmlns:r="http://schemas.openxmlformats.org/officeDocument/2006/relationships" r:embed="rId1" cstate="print">
            <a:duotone>
              <a:schemeClr val="accent1">
                <a:shade val="45000"/>
                <a:satMod val="135000"/>
              </a:schemeClr>
              <a:prstClr val="white"/>
            </a:duotone>
          </a:blip>
          <a:srcRect/>
          <a:stretch>
            <a:fillRect/>
          </a:stretch>
        </p:blipFill>
        <p:spPr bwMode="auto">
          <a:xfrm>
            <a:off x="568545" y="1481537"/>
            <a:ext cx="843089" cy="843089"/>
          </a:xfrm>
          <a:prstGeom prst="rect"/>
          <a:noFill/>
          <a:ln>
            <a:noFill/>
          </a:ln>
        </p:spPr>
      </p:pic>
      <p:sp>
        <p:nvSpPr>
          <p:cNvPr id="1048604" name="Rectangle 9"/>
          <p:cNvSpPr/>
          <p:nvPr/>
        </p:nvSpPr>
        <p:spPr>
          <a:xfrm>
            <a:off x="2060836" y="1703026"/>
            <a:ext cx="9290958" cy="707886"/>
          </a:xfrm>
          <a:prstGeom prst="rect"/>
        </p:spPr>
        <p:txBody>
          <a:bodyPr wrap="square">
            <a:spAutoFit/>
          </a:bodyPr>
          <a:lstStyle>
            <a:defPPr>
              <a:defRPr lang="id-ID"/>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pPr fontAlgn="auto">
              <a:spcBef>
                <a:spcPts val="0"/>
              </a:spcBef>
              <a:spcAft>
                <a:spcPts val="0"/>
              </a:spcAft>
            </a:pPr>
            <a:r>
              <a:rPr b="1" dirty="0" sz="2000" lang="nn-NO">
                <a:latin typeface="Times New Roman" pitchFamily="18" charset="0"/>
                <a:cs typeface="Times New Roman" pitchFamily="18" charset="0"/>
              </a:rPr>
              <a:t>Jenis penelitian </a:t>
            </a:r>
            <a:r>
              <a:rPr dirty="0" sz="2000" lang="nn-NO">
                <a:latin typeface="Times New Roman" pitchFamily="18" charset="0"/>
                <a:cs typeface="Times New Roman" pitchFamily="18" charset="0"/>
              </a:rPr>
              <a:t>ini </a:t>
            </a:r>
            <a:r>
              <a:rPr dirty="0" sz="2000" lang="id-ID" smtClean="0">
                <a:latin typeface="Times New Roman" pitchFamily="18" charset="0"/>
                <a:cs typeface="Times New Roman" pitchFamily="18" charset="0"/>
              </a:rPr>
              <a:t>menggunakan </a:t>
            </a:r>
            <a:r>
              <a:rPr dirty="0" sz="2000" lang="id-ID">
                <a:latin typeface="Times New Roman" pitchFamily="18" charset="0"/>
                <a:cs typeface="Times New Roman" pitchFamily="18" charset="0"/>
              </a:rPr>
              <a:t>penelitian kualitatif, dengan pendekatan fenomenologi</a:t>
            </a:r>
            <a:r>
              <a:rPr dirty="0" sz="2000" lang="nn-NO" smtClean="0">
                <a:latin typeface="Times New Roman" pitchFamily="18" charset="0"/>
                <a:cs typeface="Times New Roman" pitchFamily="18" charset="0"/>
              </a:rPr>
              <a:t>.</a:t>
            </a:r>
            <a:endParaRPr dirty="0" sz="2000" lang="id-ID">
              <a:latin typeface="Times New Roman" pitchFamily="18" charset="0"/>
              <a:cs typeface="Times New Roman" pitchFamily="18" charset="0"/>
            </a:endParaRPr>
          </a:p>
        </p:txBody>
      </p:sp>
      <p:pic>
        <p:nvPicPr>
          <p:cNvPr id="2097166" name="Picture 10" descr="C:\Users\Admin\Pictures\84aa15d4-5428-4412-8ead-b86aa90a3a77.jpg"/>
          <p:cNvPicPr>
            <a:picLocks/>
          </p:cNvPicPr>
          <p:nvPr/>
        </p:nvPicPr>
        <p:blipFill>
          <a:blip xmlns:r="http://schemas.openxmlformats.org/officeDocument/2006/relationships"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67" name="Picture 11" descr="C:\Users\Admin\Pictures\84aa15d4-5428-4412-8ead-b86aa90a3a77.jpg"/>
          <p:cNvPicPr>
            <a:picLocks/>
          </p:cNvPicPr>
          <p:nvPr/>
        </p:nvPicPr>
        <p:blipFill>
          <a:blip xmlns:r="http://schemas.openxmlformats.org/officeDocument/2006/relationships"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pic>
        <p:nvPicPr>
          <p:cNvPr id="2097168" name="Picture 2" descr="Vector Location Icon, Location Clipart, Location Icons, Location PNG and  Vector with Transparent Background for Free Download"/>
          <p:cNvPicPr>
            <a:picLocks noChangeAspect="1" noChangeArrowheads="1"/>
          </p:cNvPicPr>
          <p:nvPr/>
        </p:nvPicPr>
        <p:blipFill>
          <a:blip xmlns:r="http://schemas.openxmlformats.org/officeDocument/2006/relationships" r:embed="rId3" cstate="print">
            <a:clrChange>
              <a:clrFrom>
                <a:srgbClr val="F5F5F5"/>
              </a:clrFrom>
              <a:clrTo>
                <a:srgbClr val="F5F5F5">
                  <a:alpha val="0"/>
                </a:srgbClr>
              </a:clrTo>
            </a:clrChange>
            <a:duotone>
              <a:schemeClr val="accent5">
                <a:shade val="45000"/>
                <a:satMod val="135000"/>
              </a:schemeClr>
              <a:prstClr val="white"/>
            </a:duotone>
          </a:blip>
          <a:srcRect/>
          <a:stretch>
            <a:fillRect/>
          </a:stretch>
        </p:blipFill>
        <p:spPr bwMode="auto">
          <a:xfrm>
            <a:off x="320769" y="2485666"/>
            <a:ext cx="1192265" cy="1192265"/>
          </a:xfrm>
          <a:prstGeom prst="rect"/>
          <a:noFill/>
        </p:spPr>
      </p:pic>
      <p:sp>
        <p:nvSpPr>
          <p:cNvPr id="1048605" name="Rectangle 15"/>
          <p:cNvSpPr/>
          <p:nvPr/>
        </p:nvSpPr>
        <p:spPr>
          <a:xfrm>
            <a:off x="2060836" y="2881743"/>
            <a:ext cx="9290958" cy="400110"/>
          </a:xfrm>
          <a:prstGeom prst="rect"/>
        </p:spPr>
        <p:txBody>
          <a:bodyPr wrap="square">
            <a:spAutoFit/>
          </a:bodyPr>
          <a:lstStyle>
            <a:defPPr>
              <a:defRPr lang="id-ID"/>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pPr algn="just" fontAlgn="auto">
              <a:spcBef>
                <a:spcPts val="0"/>
              </a:spcBef>
              <a:spcAft>
                <a:spcPts val="0"/>
              </a:spcAft>
            </a:pPr>
            <a:r>
              <a:rPr b="1" dirty="0" sz="2000" lang="nn-NO">
                <a:latin typeface="Times New Roman" pitchFamily="18" charset="0"/>
                <a:cs typeface="Times New Roman" pitchFamily="18" charset="0"/>
              </a:rPr>
              <a:t>Lokasi Penelitian </a:t>
            </a:r>
            <a:r>
              <a:rPr dirty="0" sz="2000" lang="en-US" err="1">
                <a:latin typeface="Times New Roman" pitchFamily="18" charset="0"/>
                <a:cs typeface="Times New Roman" pitchFamily="18" charset="0"/>
              </a:rPr>
              <a:t>dilakukan</a:t>
            </a:r>
            <a:r>
              <a:rPr dirty="0" sz="2000" lang="en-US">
                <a:latin typeface="Times New Roman" pitchFamily="18" charset="0"/>
                <a:cs typeface="Times New Roman" pitchFamily="18" charset="0"/>
              </a:rPr>
              <a:t> di </a:t>
            </a:r>
            <a:r>
              <a:rPr dirty="0" sz="2000" lang="en-US">
                <a:latin typeface="Times New Roman" pitchFamily="18" charset="0"/>
                <a:cs typeface="Times New Roman" pitchFamily="18" charset="0"/>
              </a:rPr>
              <a:t>SD </a:t>
            </a:r>
            <a:r>
              <a:rPr dirty="0" sz="2000" lang="en-US" err="1">
                <a:latin typeface="Times New Roman" pitchFamily="18" charset="0"/>
                <a:cs typeface="Times New Roman" pitchFamily="18" charset="0"/>
              </a:rPr>
              <a:t>Muhammadiyah</a:t>
            </a:r>
            <a:r>
              <a:rPr dirty="0" sz="2000" lang="en-US">
                <a:latin typeface="Times New Roman" pitchFamily="18" charset="0"/>
                <a:cs typeface="Times New Roman" pitchFamily="18" charset="0"/>
              </a:rPr>
              <a:t> 1 </a:t>
            </a:r>
            <a:r>
              <a:rPr dirty="0" sz="2000" lang="en-US" err="1">
                <a:latin typeface="Times New Roman" pitchFamily="18" charset="0"/>
                <a:cs typeface="Times New Roman" pitchFamily="18" charset="0"/>
              </a:rPr>
              <a:t>Candi</a:t>
            </a:r>
            <a:r>
              <a:rPr dirty="0" sz="2000" lang="en-US">
                <a:latin typeface="Times New Roman" pitchFamily="18" charset="0"/>
                <a:cs typeface="Times New Roman" pitchFamily="18" charset="0"/>
              </a:rPr>
              <a:t> </a:t>
            </a:r>
            <a:endParaRPr dirty="0" sz="2000" lang="id-ID">
              <a:latin typeface="Times New Roman" pitchFamily="18" charset="0"/>
              <a:cs typeface="Times New Roman" pitchFamily="18" charset="0"/>
            </a:endParaRPr>
          </a:p>
        </p:txBody>
      </p:sp>
      <p:sp>
        <p:nvSpPr>
          <p:cNvPr id="1048606" name="Rectangle 16"/>
          <p:cNvSpPr/>
          <p:nvPr/>
        </p:nvSpPr>
        <p:spPr>
          <a:xfrm>
            <a:off x="2060836" y="3892580"/>
            <a:ext cx="9290958" cy="701039"/>
          </a:xfrm>
          <a:prstGeom prst="rect"/>
        </p:spPr>
        <p:txBody>
          <a:bodyPr wrap="square">
            <a:spAutoFit/>
          </a:bodyPr>
          <a:lstStyle>
            <a:defPPr>
              <a:defRPr lang="id-ID"/>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a:lstStyle>
          <a:p>
            <a:pPr fontAlgn="auto">
              <a:spcBef>
                <a:spcPts val="0"/>
              </a:spcBef>
              <a:spcAft>
                <a:spcPts val="0"/>
              </a:spcAft>
            </a:pPr>
            <a:r>
              <a:rPr b="1" dirty="0" sz="2000" lang="nn-NO" smtClean="0">
                <a:latin typeface="Times New Roman" pitchFamily="18" charset="0"/>
                <a:cs typeface="Times New Roman" pitchFamily="18" charset="0"/>
              </a:rPr>
              <a:t>S</a:t>
            </a:r>
            <a:r>
              <a:rPr b="1" dirty="0" sz="2000" lang="id-ID" smtClean="0">
                <a:latin typeface="Times New Roman" pitchFamily="18" charset="0"/>
                <a:cs typeface="Times New Roman" pitchFamily="18" charset="0"/>
              </a:rPr>
              <a:t>ubjek </a:t>
            </a:r>
            <a:r>
              <a:rPr b="1" dirty="0" sz="2000" lang="id-ID">
                <a:latin typeface="Times New Roman" pitchFamily="18" charset="0"/>
                <a:cs typeface="Times New Roman" pitchFamily="18" charset="0"/>
              </a:rPr>
              <a:t>penelitian </a:t>
            </a:r>
            <a:r>
              <a:rPr b="1" dirty="0" sz="2000" lang="id-ID" smtClean="0">
                <a:latin typeface="Times New Roman" pitchFamily="18" charset="0"/>
                <a:cs typeface="Times New Roman" pitchFamily="18" charset="0"/>
              </a:rPr>
              <a:t>ini </a:t>
            </a:r>
            <a:r>
              <a:rPr dirty="0" sz="2000" lang="id-ID" smtClean="0">
                <a:latin typeface="Times New Roman" pitchFamily="18" charset="0"/>
                <a:cs typeface="Times New Roman" pitchFamily="18" charset="0"/>
              </a:rPr>
              <a:t>adalah </a:t>
            </a:r>
            <a:r>
              <a:rPr dirty="0" sz="2000" lang="id-ID">
                <a:latin typeface="Times New Roman" pitchFamily="18" charset="0"/>
                <a:cs typeface="Times New Roman" pitchFamily="18" charset="0"/>
              </a:rPr>
              <a:t>guru kelas IV SD Muhammadiyah 1 Candi sebanyak 4 guru  </a:t>
            </a:r>
            <a:endParaRPr dirty="0" sz="2000" lang="id-ID">
              <a:latin typeface="Times New Roman" pitchFamily="18" charset="0"/>
              <a:cs typeface="Times New Roman" pitchFamily="18" charset="0"/>
            </a:endParaRPr>
          </a:p>
        </p:txBody>
      </p:sp>
      <p:pic>
        <p:nvPicPr>
          <p:cNvPr id="2097169" name="Picture 13"/>
          <p:cNvPicPr>
            <a:picLocks noChangeAspect="1" noChangeArrowheads="1"/>
          </p:cNvPicPr>
          <p:nvPr/>
        </p:nvPicPr>
        <p:blipFill>
          <a:blip xmlns:r="http://schemas.openxmlformats.org/officeDocument/2006/relationships" r:embed="rId4">
            <a:duotone>
              <a:schemeClr val="accent1">
                <a:shade val="45000"/>
                <a:satMod val="135000"/>
              </a:schemeClr>
              <a:prstClr val="white"/>
            </a:duotone>
          </a:blip>
          <a:srcRect/>
          <a:stretch>
            <a:fillRect/>
          </a:stretch>
        </p:blipFill>
        <p:spPr bwMode="auto">
          <a:xfrm>
            <a:off x="590208" y="3816943"/>
            <a:ext cx="843089" cy="843089"/>
          </a:xfrm>
          <a:prstGeom prst="rect"/>
          <a:noFill/>
          <a:ln>
            <a:noFill/>
          </a:ln>
        </p:spPr>
      </p:pic>
      <p:pic>
        <p:nvPicPr>
          <p:cNvPr id="2097170" name="Picture 17" descr="Hasil gambar untuk data analyze icon"/>
          <p:cNvPicPr>
            <a:picLocks noChangeAspect="1" noChangeArrowheads="1"/>
          </p:cNvPicPr>
          <p:nvPr/>
        </p:nvPicPr>
        <p:blipFill>
          <a:blip xmlns:r="http://schemas.openxmlformats.org/officeDocument/2006/relationships" r:embed="rId5" cstate="print">
            <a:duotone>
              <a:schemeClr val="accent1">
                <a:shade val="45000"/>
                <a:satMod val="135000"/>
              </a:schemeClr>
              <a:prstClr val="white"/>
            </a:duotone>
          </a:blip>
          <a:srcRect/>
          <a:stretch>
            <a:fillRect/>
          </a:stretch>
        </p:blipFill>
        <p:spPr bwMode="auto">
          <a:xfrm>
            <a:off x="463243" y="4713706"/>
            <a:ext cx="1097018" cy="1097018"/>
          </a:xfrm>
          <a:prstGeom prst="rect"/>
          <a:noFill/>
        </p:spPr>
      </p:pic>
      <p:sp>
        <p:nvSpPr>
          <p:cNvPr id="1048607" name="Rectangle 2"/>
          <p:cNvSpPr/>
          <p:nvPr/>
        </p:nvSpPr>
        <p:spPr>
          <a:xfrm>
            <a:off x="2060836" y="4608170"/>
            <a:ext cx="8884668" cy="891540"/>
          </a:xfrm>
          <a:prstGeom prst="rect"/>
        </p:spPr>
        <p:txBody>
          <a:bodyPr wrap="square">
            <a:spAutoFit/>
          </a:bodyPr>
          <a:p>
            <a:pPr algn="just" lvl="2" marL="0"/>
            <a:r>
              <a:rPr dirty="0" lang="id-ID" smtClean="0">
                <a:latin typeface="Times New Roman" pitchFamily="18" charset="0"/>
                <a:cs typeface="Times New Roman" pitchFamily="18" charset="0"/>
              </a:rPr>
              <a:t>T</a:t>
            </a:r>
            <a:r>
              <a:rPr dirty="0" lang="en-ID" err="1" smtClean="0">
                <a:latin typeface="Times New Roman" pitchFamily="18" charset="0"/>
                <a:cs typeface="Times New Roman" pitchFamily="18" charset="0"/>
              </a:rPr>
              <a:t>eknik</a:t>
            </a:r>
            <a:r>
              <a:rPr dirty="0" lang="id-ID" smtClean="0">
                <a:latin typeface="Times New Roman" pitchFamily="18" charset="0"/>
                <a:cs typeface="Times New Roman" pitchFamily="18" charset="0"/>
              </a:rPr>
              <a:t> </a:t>
            </a:r>
            <a:r>
              <a:rPr dirty="0" lang="id-ID">
                <a:latin typeface="Times New Roman" pitchFamily="18" charset="0"/>
                <a:cs typeface="Times New Roman" pitchFamily="18" charset="0"/>
              </a:rPr>
              <a:t>analisis data penelitian menggunakan model miles and huberman yang meliputi tahap reduksi data (</a:t>
            </a:r>
            <a:r>
              <a:rPr dirty="0" i="1" lang="id-ID">
                <a:latin typeface="Times New Roman" pitchFamily="18" charset="0"/>
                <a:cs typeface="Times New Roman" pitchFamily="18" charset="0"/>
              </a:rPr>
              <a:t>data reduction)</a:t>
            </a:r>
            <a:r>
              <a:rPr dirty="0" lang="id-ID">
                <a:latin typeface="Times New Roman" pitchFamily="18" charset="0"/>
                <a:cs typeface="Times New Roman" pitchFamily="18" charset="0"/>
              </a:rPr>
              <a:t>, penyajian data (</a:t>
            </a:r>
            <a:r>
              <a:rPr dirty="0" i="1" lang="id-ID">
                <a:latin typeface="Times New Roman" pitchFamily="18" charset="0"/>
                <a:cs typeface="Times New Roman" pitchFamily="18" charset="0"/>
              </a:rPr>
              <a:t>data display)</a:t>
            </a:r>
            <a:r>
              <a:rPr dirty="0" lang="id-ID">
                <a:latin typeface="Times New Roman" pitchFamily="18" charset="0"/>
                <a:cs typeface="Times New Roman" pitchFamily="18" charset="0"/>
              </a:rPr>
              <a:t> dan penarikan kesimpulan atau verifikasi (</a:t>
            </a:r>
            <a:r>
              <a:rPr dirty="0" i="1" lang="id-ID">
                <a:latin typeface="Times New Roman" pitchFamily="18" charset="0"/>
                <a:cs typeface="Times New Roman" pitchFamily="18" charset="0"/>
              </a:rPr>
              <a:t>conclusion or verification).</a:t>
            </a:r>
            <a:endParaRPr dirty="0" sz="1400" lang="id-ID">
              <a:latin typeface="Times New Roman" pitchFamily="18" charset="0"/>
              <a:cs typeface="Times New Roman" pitchFamily="18" charset="0"/>
            </a:endParaRPr>
          </a:p>
        </p:txBody>
      </p:sp>
    </p:spTree>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08" name="Title 1"/>
          <p:cNvSpPr>
            <a:spLocks noGrp="1"/>
          </p:cNvSpPr>
          <p:nvPr>
            <p:ph type="title"/>
          </p:nvPr>
        </p:nvSpPr>
        <p:spPr/>
        <p:txBody>
          <a:bodyPr/>
          <a:p>
            <a:endParaRPr dirty="0" lang="id-ID"/>
          </a:p>
        </p:txBody>
      </p:sp>
      <p:sp>
        <p:nvSpPr>
          <p:cNvPr id="1048609" name="Title 1"/>
          <p:cNvSpPr txBox="1"/>
          <p:nvPr/>
        </p:nvSpPr>
        <p:spPr>
          <a:xfrm>
            <a:off x="166758" y="113336"/>
            <a:ext cx="11830877" cy="1042123"/>
          </a:xfrm>
          <a:prstGeom prst="rect"/>
          <a:solidFill>
            <a:srgbClr val="1B4685"/>
          </a:solidFill>
        </p:spPr>
        <p:txBody>
          <a:bodyPr anchor="ctr" bIns="45720" lIns="91440" rIns="91440" rtlCol="0" tIns="45720" vert="horz">
            <a:normAutofit/>
          </a:bodyPr>
          <a:lstStyle>
            <a:lvl1pPr algn="ctr" defTabSz="914400" eaLnBrk="1" hangingPunct="1" latinLnBrk="0" rtl="0">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b="1" dirty="0" lang="en-US">
                <a:latin typeface="Times New Roman" pitchFamily="18" charset="0"/>
                <a:cs typeface="Times New Roman" pitchFamily="18" charset="0"/>
              </a:rPr>
              <a:t>Hasil</a:t>
            </a:r>
            <a:r>
              <a:rPr b="1" dirty="0" lang="id-ID">
                <a:latin typeface="Times New Roman" pitchFamily="18" charset="0"/>
                <a:cs typeface="Times New Roman" pitchFamily="18" charset="0"/>
              </a:rPr>
              <a:t> Penelitian</a:t>
            </a:r>
            <a:endParaRPr dirty="0" lang="id-ID"/>
          </a:p>
        </p:txBody>
      </p:sp>
      <p:pic>
        <p:nvPicPr>
          <p:cNvPr id="2097171"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72"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
        <p:nvSpPr>
          <p:cNvPr id="1048610" name="Rectangle 1"/>
          <p:cNvSpPr>
            <a:spLocks noChangeArrowheads="1"/>
          </p:cNvSpPr>
          <p:nvPr/>
        </p:nvSpPr>
        <p:spPr bwMode="auto">
          <a:xfrm>
            <a:off x="248367" y="990176"/>
            <a:ext cx="11617872" cy="5400040"/>
          </a:xfrm>
          <a:prstGeom prst="rect"/>
          <a:noFill/>
          <a:ln>
            <a:noFill/>
          </a:ln>
          <a:effectLst/>
        </p:spPr>
        <p:txBody>
          <a:bodyPr anchor="ctr" anchorCtr="0" bIns="45720" compatLnSpc="1" lIns="91440" numCol="1" rIns="91440" tIns="45720" vert="horz" wrap="square">
            <a:prstTxWarp prst="textNoShape"/>
            <a:spAutoFit/>
          </a:bodyPr>
          <a:p>
            <a:pPr algn="just" defTabSz="914400" eaLnBrk="0" fontAlgn="base" hangingPunct="0" indent="0" latinLnBrk="0" lvl="0" marL="0" marR="0" rtl="0">
              <a:lnSpc>
                <a:spcPct val="100000"/>
              </a:lnSpc>
              <a:spcBef>
                <a:spcPct val="0"/>
              </a:spcBef>
              <a:spcAft>
                <a:spcPct val="0"/>
              </a:spcAft>
              <a:buClrTx/>
              <a:buSzTx/>
              <a:buFontTx/>
              <a:buNone/>
            </a:pPr>
            <a:r>
              <a:rPr baseline="0" b="1" cap="none" dirty="0" sz="1600" i="0" kumimoji="0" lang="en-US" normalizeH="0" strike="noStrike" u="none" smtClean="0">
                <a:ln>
                  <a:noFill/>
                </a:ln>
                <a:solidFill>
                  <a:schemeClr val="tx1"/>
                </a:solidFill>
                <a:effectLst/>
                <a:latin typeface="Times New Roman" pitchFamily="18" charset="0"/>
                <a:ea typeface="Calibri" pitchFamily="34" charset="0"/>
                <a:cs typeface="Times New Roman" pitchFamily="18" charset="0"/>
              </a:rPr>
              <a:t>P</a:t>
            </a:r>
            <a:r>
              <a:rPr baseline="0"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eran Guru Dalam</a:t>
            </a:r>
            <a:r>
              <a:rPr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algn="just" eaLnBrk="0" fontAlgn="base" hangingPunct="0" lvl="0">
              <a:spcBef>
                <a:spcPct val="0"/>
              </a:spcBef>
              <a:spcAft>
                <a:spcPct val="0"/>
              </a:spcAft>
            </a:pPr>
            <a:r>
              <a:rPr b="1" dirty="0" sz="1600" lang="id-ID" smtClean="0">
                <a:latin typeface="Times New Roman" pitchFamily="18" charset="0"/>
                <a:ea typeface="Calibri" pitchFamily="34" charset="0"/>
                <a:cs typeface="Times New Roman" pitchFamily="18" charset="0"/>
              </a:rPr>
              <a:t>1. Guru </a:t>
            </a:r>
            <a:r>
              <a:rPr b="1" dirty="0" sz="1600" lang="id-ID">
                <a:latin typeface="Times New Roman" pitchFamily="18" charset="0"/>
                <a:ea typeface="Calibri" pitchFamily="34" charset="0"/>
                <a:cs typeface="Times New Roman" pitchFamily="18" charset="0"/>
              </a:rPr>
              <a:t>sebagai sumber belajar</a:t>
            </a:r>
          </a:p>
          <a:p>
            <a:pPr algn="just" eaLnBrk="0" fontAlgn="base" hangingPunct="0" indent="354013" lvl="0" marL="273050">
              <a:spcBef>
                <a:spcPct val="0"/>
              </a:spcBef>
              <a:spcAft>
                <a:spcPct val="0"/>
              </a:spcAft>
            </a:pPr>
            <a:r>
              <a:rPr dirty="0" sz="1600" lang="id-ID">
                <a:latin typeface="Times New Roman" pitchFamily="18" charset="0"/>
                <a:ea typeface="Calibri" pitchFamily="34" charset="0"/>
                <a:cs typeface="Times New Roman" pitchFamily="18" charset="0"/>
              </a:rPr>
              <a:t>Peran sebagai sumber belajar berkaitan erat dengan penguasaan materi pelajaran. Kaitannya pada pendidikan sekolah dasar dalam pemanfaatan sumber belajar, guru mempunyai tanggung jawab membantu peserta didik belajar agar belajar lebih mudah, lebih lancar, lebih terarah. Oleh sebab itu guru dituntut untuk memiliki kemampuan khusus yang berhubungan dengan pemanfaatan sumber belajar. </a:t>
            </a:r>
            <a:r>
              <a:rPr dirty="0" sz="1600" lang="id-ID" smtClean="0">
                <a:latin typeface="Times New Roman" pitchFamily="18" charset="0"/>
                <a:ea typeface="Calibri" pitchFamily="34" charset="0"/>
                <a:cs typeface="Times New Roman" pitchFamily="18" charset="0"/>
              </a:rPr>
              <a:t>Peran </a:t>
            </a:r>
            <a:r>
              <a:rPr dirty="0" sz="1600" lang="id-ID">
                <a:latin typeface="Times New Roman" pitchFamily="18" charset="0"/>
                <a:ea typeface="Calibri" pitchFamily="34" charset="0"/>
                <a:cs typeface="Times New Roman" pitchFamily="18" charset="0"/>
              </a:rPr>
              <a:t>guru sebagai sebuah sumber belajar akan sangat berkaitan dengan kemampuan guru untuk menguasai materi pelajaran yang ada. Sehingga saat siswa bertanya sesuatu hal, guru dapat dengan sigap dan tanggap menjawab pertanyaan murid dengan menggunakan bahasa yang lebih mudah dimengerti. Sumber belajar memiliki fungsi Meningkatkan produktivitas pembelajaran dengan jalan: (a) mempercepat laju belajar dan membantu guru untuk menggunakan waktu secara lebih baik dan (b) mengurangi beban guru dalam menyajikan informasi, sehingga dapat lebih banyak membina dan mengembangkan </a:t>
            </a:r>
            <a:r>
              <a:rPr dirty="0" sz="1600" lang="id-ID" smtClean="0">
                <a:latin typeface="Times New Roman" pitchFamily="18" charset="0"/>
                <a:ea typeface="Calibri" pitchFamily="34" charset="0"/>
                <a:cs typeface="Times New Roman" pitchFamily="18" charset="0"/>
              </a:rPr>
              <a:t>gairah.</a:t>
            </a:r>
          </a:p>
          <a:p>
            <a:pPr algn="just" eaLnBrk="0" fontAlgn="base" hangingPunct="0" indent="-177800" lvl="0" marL="273050">
              <a:spcBef>
                <a:spcPct val="0"/>
              </a:spcBef>
              <a:spcAft>
                <a:spcPct val="0"/>
              </a:spcAft>
            </a:pPr>
            <a:r>
              <a:rPr b="1" dirty="0" sz="1600" lang="id-ID">
                <a:latin typeface="Times New Roman" pitchFamily="18" charset="0"/>
                <a:cs typeface="Times New Roman" pitchFamily="18" charset="0"/>
              </a:rPr>
              <a:t>2.	Guru sebagai fasilitator</a:t>
            </a:r>
          </a:p>
          <a:p>
            <a:pPr algn="just" eaLnBrk="0" fontAlgn="base" hangingPunct="0" indent="354013" lvl="0" marL="273050">
              <a:spcBef>
                <a:spcPct val="0"/>
              </a:spcBef>
              <a:spcAft>
                <a:spcPct val="0"/>
              </a:spcAft>
            </a:pPr>
            <a:r>
              <a:rPr dirty="0" sz="1600" lang="id-ID">
                <a:latin typeface="Times New Roman" pitchFamily="18" charset="0"/>
                <a:cs typeface="Times New Roman" pitchFamily="18" charset="0"/>
              </a:rPr>
              <a:t>Peran seorang guru sebagai fasilitator adalah dalam memberikan pelayanan agar murid dapat dengan mudah menerima dan memahami materi-materi pelajaran. Sehingga nantinya proses pembelajaran akan menjadi lebih efektif dan efisien. Pada pelaksanaan pembelajaran berbasis lingkungan peserta didik tidak lagi menjadi objek akan tetapi peserta didik menjadi subjek pembelajaran. Sehingga pembelajaran yang berlangsung bukan lagi pembelajaran yang berpusat pada guru “teaching center” tetapi pembelajaran berganti berpusat pada peserta didik “student center” dengan begitu peserta didik akan terlibat aktif dalam pembelajaran dan dapat membangun pengetahuan, sikap, dan perilaku. Pola yang terjadi di dalam pembelajaran yaitu bisa lebih dari dua arah, tidak hanya guru dengan peserta didik maupun peserta didik dengan guru melainkan terjadi pola interaksi antara guru dengan peserta didik, peserta didik dengan guru, peserta didik dengan peserta didik, dan peserta didik dengan lingkungan</a:t>
            </a:r>
          </a:p>
          <a:p>
            <a:pPr algn="just" eaLnBrk="0" fontAlgn="base" hangingPunct="0" indent="354013" lvl="0" marL="273050">
              <a:spcBef>
                <a:spcPct val="0"/>
              </a:spcBef>
              <a:spcAft>
                <a:spcPct val="0"/>
              </a:spcAft>
            </a:pPr>
            <a:endParaRPr baseline="0" cap="none" dirty="0" sz="1600" i="0" kumimoji="0" lang="id-ID" normalizeH="0" strike="noStrike" u="none"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45" name=""/>
        <p:cNvGrpSpPr/>
        <p:nvPr/>
      </p:nvGrpSpPr>
      <p:grpSpPr>
        <a:xfrm>
          <a:off x="0" y="0"/>
          <a:ext cx="0" cy="0"/>
          <a:chOff x="0" y="0"/>
          <a:chExt cx="0" cy="0"/>
        </a:xfrm>
      </p:grpSpPr>
      <p:sp>
        <p:nvSpPr>
          <p:cNvPr id="1048611" name="Title 1"/>
          <p:cNvSpPr>
            <a:spLocks noGrp="1"/>
          </p:cNvSpPr>
          <p:nvPr>
            <p:ph type="title"/>
          </p:nvPr>
        </p:nvSpPr>
        <p:spPr/>
        <p:txBody>
          <a:bodyPr/>
          <a:p>
            <a:endParaRPr dirty="0" lang="id-ID"/>
          </a:p>
        </p:txBody>
      </p:sp>
      <p:sp>
        <p:nvSpPr>
          <p:cNvPr id="1048612" name="Title 1"/>
          <p:cNvSpPr txBox="1"/>
          <p:nvPr/>
        </p:nvSpPr>
        <p:spPr>
          <a:xfrm>
            <a:off x="166758" y="113336"/>
            <a:ext cx="11830877" cy="1042123"/>
          </a:xfrm>
          <a:prstGeom prst="rect"/>
          <a:solidFill>
            <a:srgbClr val="1B4685"/>
          </a:solidFill>
        </p:spPr>
        <p:txBody>
          <a:bodyPr anchor="ctr" bIns="45720" lIns="91440" rIns="91440" rtlCol="0" tIns="45720" vert="horz">
            <a:normAutofit/>
          </a:bodyPr>
          <a:lstStyle>
            <a:lvl1pPr algn="ctr" defTabSz="914400" eaLnBrk="1" hangingPunct="1" latinLnBrk="0" rtl="0">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b="1" dirty="0" lang="en-US">
                <a:latin typeface="Times New Roman" pitchFamily="18" charset="0"/>
                <a:cs typeface="Times New Roman" pitchFamily="18" charset="0"/>
              </a:rPr>
              <a:t>Hasil</a:t>
            </a:r>
            <a:r>
              <a:rPr b="1" dirty="0" lang="id-ID">
                <a:latin typeface="Times New Roman" pitchFamily="18" charset="0"/>
                <a:cs typeface="Times New Roman" pitchFamily="18" charset="0"/>
              </a:rPr>
              <a:t> Penelitian</a:t>
            </a:r>
            <a:endParaRPr dirty="0" lang="id-ID"/>
          </a:p>
        </p:txBody>
      </p:sp>
      <p:pic>
        <p:nvPicPr>
          <p:cNvPr id="2097173"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74"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
        <p:nvSpPr>
          <p:cNvPr id="1048613" name="Rectangle 1"/>
          <p:cNvSpPr>
            <a:spLocks noChangeArrowheads="1"/>
          </p:cNvSpPr>
          <p:nvPr/>
        </p:nvSpPr>
        <p:spPr bwMode="auto">
          <a:xfrm>
            <a:off x="248367" y="1231476"/>
            <a:ext cx="11617872" cy="4917439"/>
          </a:xfrm>
          <a:prstGeom prst="rect"/>
          <a:noFill/>
          <a:ln>
            <a:noFill/>
          </a:ln>
          <a:effectLst/>
        </p:spPr>
        <p:txBody>
          <a:bodyPr anchor="ctr" anchorCtr="0" bIns="45720" compatLnSpc="1" lIns="91440" numCol="1" rIns="91440" tIns="45720" vert="horz" wrap="square">
            <a:prstTxWarp prst="textNoShape"/>
            <a:spAutoFit/>
          </a:bodyPr>
          <a:p>
            <a:pPr algn="just" defTabSz="914400" eaLnBrk="0" fontAlgn="base" hangingPunct="0" indent="0" latinLnBrk="0" lvl="0" marL="0" marR="0" rtl="0">
              <a:lnSpc>
                <a:spcPct val="100000"/>
              </a:lnSpc>
              <a:spcBef>
                <a:spcPct val="0"/>
              </a:spcBef>
              <a:spcAft>
                <a:spcPct val="0"/>
              </a:spcAft>
              <a:buClrTx/>
              <a:buSzTx/>
              <a:buFontTx/>
              <a:buNone/>
            </a:pPr>
            <a:r>
              <a:rPr baseline="0" b="1" cap="none" dirty="0" sz="1600" i="0" kumimoji="0" lang="en-US" normalizeH="0" strike="noStrike" u="none" smtClean="0">
                <a:ln>
                  <a:noFill/>
                </a:ln>
                <a:solidFill>
                  <a:schemeClr val="tx1"/>
                </a:solidFill>
                <a:effectLst/>
                <a:latin typeface="Times New Roman" pitchFamily="18" charset="0"/>
                <a:ea typeface="Calibri" pitchFamily="34" charset="0"/>
                <a:cs typeface="Times New Roman" pitchFamily="18" charset="0"/>
              </a:rPr>
              <a:t>P</a:t>
            </a:r>
            <a:r>
              <a:rPr baseline="0"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eran Guru Dalam</a:t>
            </a:r>
            <a:r>
              <a:rPr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algn="just" eaLnBrk="0" fontAlgn="base" hangingPunct="0" lvl="0">
              <a:spcBef>
                <a:spcPct val="0"/>
              </a:spcBef>
              <a:spcAft>
                <a:spcPct val="0"/>
              </a:spcAft>
            </a:pPr>
            <a:r>
              <a:rPr b="1" dirty="0" sz="1600" lang="id-ID" smtClean="0">
                <a:latin typeface="Times New Roman" pitchFamily="18" charset="0"/>
                <a:ea typeface="Calibri" pitchFamily="34" charset="0"/>
                <a:cs typeface="Times New Roman" pitchFamily="18" charset="0"/>
              </a:rPr>
              <a:t>3. Guru </a:t>
            </a:r>
            <a:r>
              <a:rPr b="1" dirty="0" sz="1600" lang="id-ID">
                <a:latin typeface="Times New Roman" pitchFamily="18" charset="0"/>
                <a:ea typeface="Calibri" pitchFamily="34" charset="0"/>
                <a:cs typeface="Times New Roman" pitchFamily="18" charset="0"/>
              </a:rPr>
              <a:t>sebagai pengelola</a:t>
            </a:r>
          </a:p>
          <a:p>
            <a:pPr algn="just" eaLnBrk="0" fontAlgn="base" hangingPunct="0" indent="449263" lvl="0" marL="177800">
              <a:spcBef>
                <a:spcPct val="0"/>
              </a:spcBef>
              <a:spcAft>
                <a:spcPct val="0"/>
              </a:spcAft>
            </a:pPr>
            <a:r>
              <a:rPr dirty="0" sz="1600" lang="id-ID">
                <a:latin typeface="Times New Roman" pitchFamily="18" charset="0"/>
                <a:ea typeface="Calibri" pitchFamily="34" charset="0"/>
                <a:cs typeface="Times New Roman" pitchFamily="18" charset="0"/>
              </a:rPr>
              <a:t>Dalam proses kegiatan belajar mengajar, guru memiliki peran dalam memegang kendali atas iklim yang ada di dalam suasana proses pembelajaran. Dapat diibaratkan jika guru menjadi nahkoda yang memegang kemudi dan membawa kapal dalam perjalanan yang nyaman dan aman. Seorang guru haruslah dapat menciptakan suasana kelas menjadi kondusif dan nyaman. Pelaksanaan pembelajaran berbasis lingkungan di SD Muhammadiyah 1 Candi telah diintegrasikan ke dalam semua muatan pembelajaran yang ada kaitannya dengan materi lingkungan. Metode yang digunakan guru dalam pelaksanaan pembelajaran peduli lingkungan yaitu ceramah, tanya jawab, diskusi, wawancara, observasi, penugasan. Permainan dan praktik langsung. Media pembelajaran yang digunakan untuk menyampaikan materi yang berkaitan dengan pelaksanaan pendidikan peduli lingkungan yaitu komposter, media tanam, pot dari botol plastik dan tumbuhan yang terdapat di lingkungan sekolah. Dengan persiapan dalam melaksanakan pembelajaan baik, maka kegitan pembelajaran akan menjadi lebih baik.</a:t>
            </a:r>
          </a:p>
          <a:p>
            <a:pPr algn="just" eaLnBrk="0" fontAlgn="base" hangingPunct="0" indent="449263" lvl="0" marL="177800">
              <a:spcBef>
                <a:spcPct val="0"/>
              </a:spcBef>
              <a:spcAft>
                <a:spcPct val="0"/>
              </a:spcAft>
            </a:pPr>
            <a:r>
              <a:rPr dirty="0" sz="1600" lang="id-ID">
                <a:latin typeface="Times New Roman" pitchFamily="18" charset="0"/>
                <a:ea typeface="Calibri" pitchFamily="34" charset="0"/>
                <a:cs typeface="Times New Roman" pitchFamily="18" charset="0"/>
              </a:rPr>
              <a:t>Pengawasan terhadap lingkungan belajar itu turut menentukan sejauh mana lingkungan tersebut menjadi lingkungan belajar yang baik. Lingkungan yang baik bersifat menantang dan merangsang peserta didik untuk belajar, memberikan rasa aman dan kepuasan dalam mencapai tujuan. Kualitas dan kuantitas belajar peserta didik di dalam kelas bergantung pada banyak faktor, antara lain ialah guru, hubungan pribadi antara peserta didik di dalam kelas, serta kondisi umum dan suasana di dalam kelas. Tujuan umum pengelolaan kelas ialah menyediakan dan menggunakan fasilitas kelas untuk bermacam-macam kegiatan belajar dan mengajar agar mencapai hasil yang baik. Sedangkan tujuan khususnya adalah mengembangkan kemampuan peserta didik untuk memperoleh hasil yang diharapkan.</a:t>
            </a:r>
          </a:p>
          <a:p>
            <a:pPr algn="just" eaLnBrk="0" fontAlgn="base" hangingPunct="0" indent="354013" lvl="0" marL="273050">
              <a:spcBef>
                <a:spcPct val="0"/>
              </a:spcBef>
              <a:spcAft>
                <a:spcPct val="0"/>
              </a:spcAft>
            </a:pPr>
            <a:endParaRPr baseline="0" cap="none" dirty="0" sz="1600" i="0" kumimoji="0" lang="id-ID" normalizeH="0" strike="noStrike" u="none"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46" name=""/>
        <p:cNvGrpSpPr/>
        <p:nvPr/>
      </p:nvGrpSpPr>
      <p:grpSpPr>
        <a:xfrm>
          <a:off x="0" y="0"/>
          <a:ext cx="0" cy="0"/>
          <a:chOff x="0" y="0"/>
          <a:chExt cx="0" cy="0"/>
        </a:xfrm>
      </p:grpSpPr>
      <p:sp>
        <p:nvSpPr>
          <p:cNvPr id="1048614" name="Title 1"/>
          <p:cNvSpPr>
            <a:spLocks noGrp="1"/>
          </p:cNvSpPr>
          <p:nvPr>
            <p:ph type="title"/>
          </p:nvPr>
        </p:nvSpPr>
        <p:spPr/>
        <p:txBody>
          <a:bodyPr/>
          <a:p>
            <a:endParaRPr dirty="0" lang="id-ID"/>
          </a:p>
        </p:txBody>
      </p:sp>
      <p:sp>
        <p:nvSpPr>
          <p:cNvPr id="1048615" name="Title 1"/>
          <p:cNvSpPr txBox="1"/>
          <p:nvPr/>
        </p:nvSpPr>
        <p:spPr>
          <a:xfrm>
            <a:off x="166758" y="113336"/>
            <a:ext cx="11830877" cy="1042123"/>
          </a:xfrm>
          <a:prstGeom prst="rect"/>
          <a:solidFill>
            <a:srgbClr val="1B4685"/>
          </a:solidFill>
        </p:spPr>
        <p:txBody>
          <a:bodyPr anchor="ctr" bIns="45720" lIns="91440" rIns="91440" rtlCol="0" tIns="45720" vert="horz">
            <a:normAutofit/>
          </a:bodyPr>
          <a:lstStyle>
            <a:lvl1pPr algn="ctr" defTabSz="914400" eaLnBrk="1" hangingPunct="1" latinLnBrk="0" rtl="0">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b="1" dirty="0" lang="en-US">
                <a:latin typeface="Times New Roman" pitchFamily="18" charset="0"/>
                <a:cs typeface="Times New Roman" pitchFamily="18" charset="0"/>
              </a:rPr>
              <a:t>Hasil</a:t>
            </a:r>
            <a:r>
              <a:rPr b="1" dirty="0" lang="id-ID">
                <a:latin typeface="Times New Roman" pitchFamily="18" charset="0"/>
                <a:cs typeface="Times New Roman" pitchFamily="18" charset="0"/>
              </a:rPr>
              <a:t> Penelitian</a:t>
            </a:r>
            <a:endParaRPr dirty="0" lang="id-ID"/>
          </a:p>
        </p:txBody>
      </p:sp>
      <p:pic>
        <p:nvPicPr>
          <p:cNvPr id="2097175" name="Picture 4"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248367" y="115879"/>
            <a:ext cx="1028890" cy="1028890"/>
          </a:xfrm>
          <a:prstGeom prst="rect"/>
          <a:noFill/>
          <a:ln>
            <a:noFill/>
          </a:ln>
        </p:spPr>
      </p:pic>
      <p:pic>
        <p:nvPicPr>
          <p:cNvPr id="2097176" name="Picture 5" descr="C:\Users\Admin\Pictures\84aa15d4-5428-4412-8ead-b86aa90a3a77.jpg"/>
          <p:cNvPicPr>
            <a:picLocks/>
          </p:cNvPicPr>
          <p:nvPr/>
        </p:nvPicPr>
        <p:blipFill>
          <a:blip xmlns:r="http://schemas.openxmlformats.org/officeDocument/2006/relationships" r:embed="rId1" cstate="print">
            <a:clrChange>
              <a:clrFrom>
                <a:srgbClr val="FFFFFF"/>
              </a:clrFrom>
              <a:clrTo>
                <a:srgbClr val="FFFFFF">
                  <a:alpha val="0"/>
                </a:srgbClr>
              </a:clrTo>
            </a:clrChange>
          </a:blip>
          <a:srcRect/>
          <a:stretch>
            <a:fillRect/>
          </a:stretch>
        </p:blipFill>
        <p:spPr bwMode="auto">
          <a:xfrm>
            <a:off x="10837349" y="115879"/>
            <a:ext cx="1028890" cy="1028890"/>
          </a:xfrm>
          <a:prstGeom prst="rect"/>
          <a:noFill/>
          <a:ln>
            <a:noFill/>
          </a:ln>
        </p:spPr>
      </p:pic>
      <p:sp>
        <p:nvSpPr>
          <p:cNvPr id="1048616" name="Rectangle 1"/>
          <p:cNvSpPr>
            <a:spLocks noChangeArrowheads="1"/>
          </p:cNvSpPr>
          <p:nvPr/>
        </p:nvSpPr>
        <p:spPr bwMode="auto">
          <a:xfrm>
            <a:off x="248367" y="1551150"/>
            <a:ext cx="11617872" cy="4278094"/>
          </a:xfrm>
          <a:prstGeom prst="rect"/>
          <a:noFill/>
          <a:ln>
            <a:noFill/>
          </a:ln>
          <a:effectLst/>
        </p:spPr>
        <p:txBody>
          <a:bodyPr anchor="ctr" anchorCtr="0" bIns="45720" compatLnSpc="1" lIns="91440" numCol="1" rIns="91440" tIns="45720" vert="horz" wrap="square">
            <a:prstTxWarp prst="textNoShape"/>
            <a:spAutoFit/>
          </a:bodyPr>
          <a:p>
            <a:pPr algn="just" defTabSz="914400" eaLnBrk="0" fontAlgn="base" hangingPunct="0" indent="0" latinLnBrk="0" lvl="0" marL="0" marR="0" rtl="0">
              <a:lnSpc>
                <a:spcPct val="100000"/>
              </a:lnSpc>
              <a:spcBef>
                <a:spcPct val="0"/>
              </a:spcBef>
              <a:spcAft>
                <a:spcPct val="0"/>
              </a:spcAft>
              <a:buClrTx/>
              <a:buSzTx/>
              <a:buFontTx/>
              <a:buNone/>
            </a:pPr>
            <a:r>
              <a:rPr baseline="0" b="1" cap="none" dirty="0" sz="1600" i="0" kumimoji="0" lang="en-US" normalizeH="0" strike="noStrike" u="none" smtClean="0">
                <a:ln>
                  <a:noFill/>
                </a:ln>
                <a:solidFill>
                  <a:schemeClr val="tx1"/>
                </a:solidFill>
                <a:effectLst/>
                <a:latin typeface="Times New Roman" pitchFamily="18" charset="0"/>
                <a:ea typeface="Calibri" pitchFamily="34" charset="0"/>
                <a:cs typeface="Times New Roman" pitchFamily="18" charset="0"/>
              </a:rPr>
              <a:t>P</a:t>
            </a:r>
            <a:r>
              <a:rPr baseline="0"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eran Guru Dalam</a:t>
            </a:r>
            <a:r>
              <a:rPr b="1" cap="none" dirty="0" sz="1600" i="0" kumimoji="0" lang="id-ID" normalizeH="0" strike="noStrike" u="none"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algn="just" eaLnBrk="0" fontAlgn="base" hangingPunct="0" lvl="0">
              <a:spcBef>
                <a:spcPct val="0"/>
              </a:spcBef>
              <a:spcAft>
                <a:spcPct val="0"/>
              </a:spcAft>
            </a:pPr>
            <a:r>
              <a:rPr b="1" dirty="0" sz="1600" lang="id-ID" smtClean="0">
                <a:latin typeface="Times New Roman" pitchFamily="18" charset="0"/>
                <a:ea typeface="Calibri" pitchFamily="34" charset="0"/>
                <a:cs typeface="Times New Roman" pitchFamily="18" charset="0"/>
              </a:rPr>
              <a:t>4. Guru </a:t>
            </a:r>
            <a:r>
              <a:rPr b="1" dirty="0" sz="1600" lang="id-ID">
                <a:latin typeface="Times New Roman" pitchFamily="18" charset="0"/>
                <a:ea typeface="Calibri" pitchFamily="34" charset="0"/>
                <a:cs typeface="Times New Roman" pitchFamily="18" charset="0"/>
              </a:rPr>
              <a:t>sebagai demonstrator</a:t>
            </a:r>
          </a:p>
          <a:p>
            <a:pPr algn="just" eaLnBrk="0" fontAlgn="base" hangingPunct="0" indent="273050" lvl="0" marL="177800">
              <a:spcBef>
                <a:spcPct val="0"/>
              </a:spcBef>
              <a:spcAft>
                <a:spcPct val="0"/>
              </a:spcAft>
            </a:pPr>
            <a:r>
              <a:rPr dirty="0" sz="1600" lang="id-ID">
                <a:latin typeface="Times New Roman" pitchFamily="18" charset="0"/>
                <a:ea typeface="Calibri" pitchFamily="34" charset="0"/>
                <a:cs typeface="Times New Roman" pitchFamily="18" charset="0"/>
              </a:rPr>
              <a:t>Guru memiliki peran sebagai demonstator adalah memiliki peran yang mana dapat menunjukkan sikap-sikap yang bisa menginspirasi murid untuk melakukan hal-hal yang sama bahkan dapat lebih baik. guru  senantiasa menguasai bahan atau materi pelajaran terutama terkait penelitian yaitu pembelajaran berbasis lingkungan yang akan diajarkan serta senantiasa mengembangkannya dalam arti meningkatkan kemampuannya dalam hal ilmu yang dimilikinya karena hal ini akan sangat menentukan hasil belajar yang dicapai oleh siswa, menjadi demonstrator berarti  mempertunjukkan kepada siswa tentang segala sesuatu yang dapat membuat siswa lebih mengerti dan paham terhadap pesan/informasi belajar yang disampaikan. Guru juga berperan sebagai model atau teladan bagi </a:t>
            </a:r>
            <a:r>
              <a:rPr dirty="0" sz="1600" lang="id-ID" smtClean="0">
                <a:latin typeface="Times New Roman" pitchFamily="18" charset="0"/>
                <a:ea typeface="Calibri" pitchFamily="34" charset="0"/>
                <a:cs typeface="Times New Roman" pitchFamily="18" charset="0"/>
              </a:rPr>
              <a:t>siswa.</a:t>
            </a:r>
          </a:p>
          <a:p>
            <a:pPr algn="just" eaLnBrk="0" fontAlgn="base" hangingPunct="0" indent="-177800" lvl="0" marL="177800">
              <a:spcBef>
                <a:spcPct val="0"/>
              </a:spcBef>
              <a:spcAft>
                <a:spcPct val="0"/>
              </a:spcAft>
            </a:pPr>
            <a:r>
              <a:rPr b="1" dirty="0" sz="1600" lang="id-ID" smtClean="0">
                <a:latin typeface="Times New Roman" pitchFamily="18" charset="0"/>
                <a:cs typeface="Times New Roman" pitchFamily="18" charset="0"/>
              </a:rPr>
              <a:t>5</a:t>
            </a:r>
            <a:r>
              <a:rPr b="1" dirty="0" sz="1600" lang="id-ID">
                <a:latin typeface="Times New Roman" pitchFamily="18" charset="0"/>
                <a:cs typeface="Times New Roman" pitchFamily="18" charset="0"/>
              </a:rPr>
              <a:t>.	Guru sebagai pembimbing</a:t>
            </a:r>
          </a:p>
          <a:p>
            <a:pPr algn="just" eaLnBrk="0" fontAlgn="base" hangingPunct="0" indent="354013" lvl="0" marL="273050">
              <a:spcBef>
                <a:spcPct val="0"/>
              </a:spcBef>
              <a:spcAft>
                <a:spcPct val="0"/>
              </a:spcAft>
            </a:pPr>
            <a:r>
              <a:rPr dirty="0" sz="1600" lang="id-ID">
                <a:latin typeface="Times New Roman" pitchFamily="18" charset="0"/>
                <a:cs typeface="Times New Roman" pitchFamily="18" charset="0"/>
              </a:rPr>
              <a:t>Guru dapat dikatakan sebagai pembimbing perjalanan, yang mana berdasar pengetahuan serta pengalamannya dan memiliki rasa tanggung jawab dalam kelancaran perjalanan tersebut. Perjalanan ini tidak hanya sola fisik namun juga perjalanan mental, kreatifitas, moral, emosional dan spritual yang lebih kompleks dan dalam. </a:t>
            </a:r>
            <a:r>
              <a:rPr dirty="0" sz="1600" lang="id-ID" smtClean="0">
                <a:latin typeface="Times New Roman" pitchFamily="18" charset="0"/>
                <a:cs typeface="Times New Roman" pitchFamily="18" charset="0"/>
              </a:rPr>
              <a:t>Dapat membantu </a:t>
            </a:r>
            <a:r>
              <a:rPr dirty="0" sz="1600" lang="id-ID">
                <a:latin typeface="Times New Roman" pitchFamily="18" charset="0"/>
                <a:cs typeface="Times New Roman" pitchFamily="18" charset="0"/>
              </a:rPr>
              <a:t>para peserta didik mencapai tujuan yang diinginkan, membantu peserta didik meningkatkan pencapaian akademik dan mengembangkan potensi yang ada pada diri mereka, agar mereka dapat menghasilkan perubahan positif dalam dirinya sendiri. Dengan adanya peran guru sebagai pembimbing peserta didik juga akan mendapatkan banyak keuntungan yang meliputi semakin kemampuan pemahamannya terhadap mata pelajaran yang selama ini dianggap sulit, mengembangkan kemampuan untuk bersosialisasi, dan juga meningkatkan prestasi dari peserta didik itu sendiri</a:t>
            </a:r>
          </a:p>
          <a:p>
            <a:pPr algn="just" eaLnBrk="0" fontAlgn="base" hangingPunct="0" indent="354013" lvl="0" marL="273050">
              <a:spcBef>
                <a:spcPct val="0"/>
              </a:spcBef>
              <a:spcAft>
                <a:spcPct val="0"/>
              </a:spcAft>
            </a:pPr>
            <a:endParaRPr baseline="0" cap="none" dirty="0" sz="1600" i="0" kumimoji="0" lang="id-ID" normalizeH="0" strike="noStrike" u="none"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theme/theme1.xml><?xml version="1.0" encoding="utf-8"?>
<a:theme xmlns:a="http://schemas.openxmlformats.org/drawingml/2006/main" name="Office Theme">
  <a:themeElements>
    <a:clrScheme name="Office Them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2.xml><?xml version="1.0" encoding="utf-8"?>
<a:theme xmlns:a="http://schemas.openxmlformats.org/drawingml/2006/main" name="Office Theme">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3.xml><?xml version="1.0" encoding="utf-8"?>
<a:theme xmlns:a="http://schemas.openxmlformats.org/drawingml/2006/main" name="Office Theme">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Company>HP</Company>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PowerPoint Presentation</dc:title>
  <dc:creator>Umsida</dc:creator>
  <cp:lastModifiedBy>DELL 390</cp:lastModifiedBy>
  <dcterms:created xsi:type="dcterms:W3CDTF">2020-02-14T17:43:23Z</dcterms:created>
  <dcterms:modified xsi:type="dcterms:W3CDTF">2023-05-12T01:27:26Z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c9b1434523284083bfa41be827c86164</vt:lpwstr>
  </property>
</Properties>
</file>